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104" d="100"/>
          <a:sy n="104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B137-17CC-724E-491A-D1F16302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37092-86EC-7478-C15A-36D3A38EB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DD00A-F749-2D33-0A1E-D46F240A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9F4-1D5C-9442-956D-E83AF1A4518F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56CF1-46BA-9468-CBFF-3F92B26E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28223-4A5F-3A85-4F17-00E12774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80-B7A6-0647-A55D-E424C129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1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74F5-7312-698C-F081-218A3319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0FF70-F869-8242-6F7E-4B4718394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A2652-C39B-324E-880E-00C58936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9F4-1D5C-9442-956D-E83AF1A4518F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AD7A3-46D9-6B4B-D246-F3C478DB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35BE-E1BB-4AC8-EF5F-BFAE4697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80-B7A6-0647-A55D-E424C129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3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0D304-A447-4C2C-88EA-08BAD8147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8FAB3-7A4E-8481-CDCC-BEC21F00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66E01-7EA4-6FCF-4785-9A2CB95A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9F4-1D5C-9442-956D-E83AF1A4518F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38306-29FC-0F99-461B-9A4A2E5D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D6B3C-1803-BBB7-3C0D-3B4AA5BB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80-B7A6-0647-A55D-E424C129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8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6535-8EDC-497A-A837-0174319B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0E50-8ACF-2601-5583-920A9303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772FD-1944-A589-46C9-93D1EE7A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9F4-1D5C-9442-956D-E83AF1A4518F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8F5A7-6567-E837-D0EF-A5945740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68845-9708-1976-856B-6B74AED7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80-B7A6-0647-A55D-E424C129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92B9-20C6-AE0A-9908-A44DC805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B8CF4-4375-B321-E724-712527AD1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B43F-7736-F5A2-6E2C-1C9BF957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9F4-1D5C-9442-956D-E83AF1A4518F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DD599-4680-57C8-7E07-6C86B06F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7252D-A90E-1FE6-8F1B-4D445174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80-B7A6-0647-A55D-E424C129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6CBE-30E9-67A7-D856-FA394469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0D6A-D0C0-F5B4-2AFE-5A4019E8F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C8DA2-A9B2-9881-443E-9F6D8DC56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564F6-EB14-9720-CF2C-6BFB8573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9F4-1D5C-9442-956D-E83AF1A4518F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5175A-95AD-5F28-ECCF-A06EA8B2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FBBA-BE99-6B2F-9E17-E5818431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80-B7A6-0647-A55D-E424C129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BB4C-A511-90A9-9E66-496C596C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E1892-1D79-73FF-3A00-2E68FB5B8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9482F-6A1A-4593-6CCC-4B79923EB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19DCF-75A1-850A-1927-81864619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19281-A9E4-D009-9418-B96BEFD2F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43CE4-0271-B48A-DB82-76FACA5E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9F4-1D5C-9442-956D-E83AF1A4518F}" type="datetimeFigureOut">
              <a:rPr lang="en-US" smtClean="0"/>
              <a:t>3/4/25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7A05C-CED6-9BD4-8BE9-A0631148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FFFF7-E651-3E21-7C8A-7A2B7589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80-B7A6-0647-A55D-E424C129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D0B6-0181-998C-A760-12EB4DA7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5876-18FE-6E51-08E4-FF85BA24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9F4-1D5C-9442-956D-E83AF1A4518F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55D02-7D90-16E0-383B-E63065E9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F6CC2-74DA-8608-B25F-829156E8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80-B7A6-0647-A55D-E424C129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5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13786-2376-70B4-AA15-033FC179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9F4-1D5C-9442-956D-E83AF1A4518F}" type="datetimeFigureOut">
              <a:rPr lang="en-US" smtClean="0"/>
              <a:t>3/4/25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06D37-E6CC-B11A-D29C-944E10CD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8F095-BDDF-A5E3-3A0D-40BE8793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80-B7A6-0647-A55D-E424C129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F30A-F8AC-3AEB-9C59-3B823648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3BCF2-DBE1-0F63-D3E3-9B80A822E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90403-B7FA-1753-F943-246A34B08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F01EB-A664-28D4-2A24-B5B8FD8E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9F4-1D5C-9442-956D-E83AF1A4518F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339C7-5F2E-B4BD-A105-053A0CA5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963DD-6B82-33F1-BB70-21AF0836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80-B7A6-0647-A55D-E424C129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6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D833-DB35-7560-3F9A-25DEB510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B7E75-07A6-449E-8B65-713BF9FB4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F5B20-F7B1-0020-1827-3BC30A8A3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212F6-99E8-B545-F7E4-2C7502A6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9F4-1D5C-9442-956D-E83AF1A4518F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ECD88-32D1-2E62-9460-671B0F50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73813-F8C9-0909-33C9-443D4268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7480-B7A6-0647-A55D-E424C129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8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8A7FD-EE42-C9D4-9A4F-37E0BC93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FE6D4-89CF-2E68-5FF3-A320FA71F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5E996-E8C3-E366-7C37-1D75EC2BE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69F4-1D5C-9442-956D-E83AF1A4518F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8434-1D14-3E4A-9AE9-715D90E01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80063-7554-C6BA-BC10-659BAA009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A7480-B7A6-0647-A55D-E424C1296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2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5E8E-D9F8-179E-8C30-970ED9956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for #Company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B508-D54A-739B-304D-B5D7F463F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#Date</a:t>
            </a:r>
          </a:p>
        </p:txBody>
      </p:sp>
      <p:sp>
        <p:nvSpPr>
          <p:cNvPr id="4" name="Rectangle 3" descr="#CompanyLogo">
            <a:extLst>
              <a:ext uri="{FF2B5EF4-FFF2-40B4-BE49-F238E27FC236}">
                <a16:creationId xmlns:a16="http://schemas.microsoft.com/office/drawing/2014/main" id="{E3ACD8DD-82CF-1836-A34C-2F7D1543B652}"/>
              </a:ext>
            </a:extLst>
          </p:cNvPr>
          <p:cNvSpPr/>
          <p:nvPr/>
        </p:nvSpPr>
        <p:spPr>
          <a:xfrm>
            <a:off x="4709160" y="4597400"/>
            <a:ext cx="2773680" cy="132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6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5963-41BF-263C-60F7-2D0590F0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84092-0A7E-6545-5704-5A87A3ED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#Sales1</a:t>
            </a:r>
          </a:p>
          <a:p>
            <a:r>
              <a:rPr lang="en-US" dirty="0"/>
              <a:t>#Sales2</a:t>
            </a:r>
          </a:p>
          <a:p>
            <a:r>
              <a:rPr lang="en-US" dirty="0"/>
              <a:t>#Sales3</a:t>
            </a:r>
          </a:p>
        </p:txBody>
      </p:sp>
      <p:sp>
        <p:nvSpPr>
          <p:cNvPr id="4" name="Rectangle 3" descr="#SalesChart">
            <a:extLst>
              <a:ext uri="{FF2B5EF4-FFF2-40B4-BE49-F238E27FC236}">
                <a16:creationId xmlns:a16="http://schemas.microsoft.com/office/drawing/2014/main" id="{7CB75C3A-AC2F-D019-87E8-8A3BA085E026}"/>
              </a:ext>
            </a:extLst>
          </p:cNvPr>
          <p:cNvSpPr/>
          <p:nvPr/>
        </p:nvSpPr>
        <p:spPr>
          <a:xfrm>
            <a:off x="924560" y="1825625"/>
            <a:ext cx="4846320" cy="4351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2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14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Report for #Company</vt:lpstr>
      <vt:lpstr>Sales figures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for #Company</dc:title>
  <dc:creator>Mike Woodward</dc:creator>
  <cp:lastModifiedBy>Mike Woodward</cp:lastModifiedBy>
  <cp:revision>2</cp:revision>
  <dcterms:created xsi:type="dcterms:W3CDTF">2025-03-04T21:05:12Z</dcterms:created>
  <dcterms:modified xsi:type="dcterms:W3CDTF">2025-03-05T15:30:49Z</dcterms:modified>
</cp:coreProperties>
</file>