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36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FA276-80AB-4DDC-B78E-23B5AAC8CE99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C2B4C-32E7-4F46-9265-F2EF34567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24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2F19-4314-410D-B03E-19A5D5A42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E1507-84BD-41B5-AA5F-019FD1E64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0BAB1-C41B-47B0-A6AD-EF646ED5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78FC7-9777-44CD-BB9F-0E6CFA05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0771F-9DCB-448F-A575-C11070D6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7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7E3C-6327-4E77-8901-7929EEFE8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686C3-4489-4A62-9381-7DFD9EA13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168E3-5A9E-46BC-94EE-8DCEED65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C6B63-6DC5-4D4A-A589-CA352F1B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33F-93F1-4BC8-8A17-88798A9E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7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3181E-D732-425C-8D4D-19D66A1F5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8796B-7291-478A-BC1F-C740F3600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FBF25-0652-4A52-A9B3-591CA0FE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C1634-75A2-4249-90B9-42DE4DBF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D762B-34FA-4B43-BEC1-8A94031C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13CF-FF26-43AE-BC14-C930A929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4A5FC-C8D1-4620-86CC-EFB5B6821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55A06-68A4-41A0-A5BE-889D9AA2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D78AB-564A-48C6-9A9A-4399EE5C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66C5C-1E3F-4AD7-B767-501EF6CE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9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1FA98-E5E7-499D-AC3B-8C2929226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4A812-732B-49AC-96F6-B8AD549BD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E8A5F-7EA7-4A0B-A16A-D7D3275B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CB852-73A8-4917-BFF5-6D62B949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8BC60-566C-4F45-985D-B74BFB91E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5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7E97-CB29-41B7-901D-49A404ED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B2815-BF32-4FF2-957C-0ACB40583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F616F-809E-4B73-8EA1-6133906C2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760F1-3303-43C0-9C4F-C75AE1A9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E2714-1D64-4CFB-A0E0-3C7CDF98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F1400-5823-4E60-A699-3EA04589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5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9691-237A-4958-A169-8AE7D4FE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DD76A-9CA8-4D21-ABFF-B1BCE0BCC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D5E51-8229-4004-9951-7EAFD2CA7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C4CA4-7BFE-4729-92CD-0ECE6CC79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267DB-0F3F-4227-96A7-44A0B28EB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3AA29-27DA-445C-939B-0C1B2A06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854E0-D116-4900-8C17-D60AF437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7F74D-CF78-427F-855E-EF415156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13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087A-800D-41E4-B699-06E7E5CA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078AC-5711-4C6D-A765-4B9CE5B4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E4176-5061-4AA1-B1D3-74E20E29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380D7-7F9C-49A1-9839-A2E75AEB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6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53A235-0713-4360-BA14-B3D71E42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F3FC0-E524-40E2-A460-60CAC69B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FFAF7-E30C-41A8-9B35-2046973C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4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5C0D-DF41-487A-8F63-2BB2684E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68900-BD1A-4EB8-A32F-5B0F41914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80453-A40D-43F5-A485-D70FF5643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41603-BF25-441E-98FE-0048AF79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C2961-A48F-4C55-A250-B6524EA1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F80A9-2770-41A2-B7BB-9434BF79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0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887C-AA71-4957-8625-0A307894C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41814B-CE6E-412D-9CC9-3FD216D7C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983B7-BCB6-4CFD-B2DC-166F8AF5D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65823-A8C5-43DA-8E8D-1997206A2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BECAB-FA04-4BC0-B2F6-8088425FA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2EBFB-0618-4571-8880-5D943E4E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7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B474FF-B970-42D3-B4EB-A3076A840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16B37-DEAE-480E-AE26-57958A6B9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E8D65-EAC2-46C8-8310-BF23AAE31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537F7-2D59-4E15-96E6-5253F8C9ADD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05C12-4977-40EB-96AB-A90883BE1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E715D-99AE-414A-8922-376D6B4F1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7F555D-A5E9-49FE-8896-8604FD47558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968875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7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keyeager@unm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B7A1B-2EE9-469D-8D2A-40CD6E1506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 101</a:t>
            </a:r>
            <a:br>
              <a:rPr lang="en-US" dirty="0"/>
            </a:br>
            <a:r>
              <a:rPr lang="en-US" dirty="0"/>
              <a:t>Computer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BC788-93A3-4BA8-98F1-AF427B5FA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Mike Yeager</a:t>
            </a:r>
          </a:p>
          <a:p>
            <a:r>
              <a:rPr lang="en-US" dirty="0">
                <a:hlinkClick r:id="rId2"/>
              </a:rPr>
              <a:t>mikeyeager@unm.edu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4720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F305-0F89-41A6-8609-B01024C7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34936-CA06-4905-B062-5BB4667E9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04942" cy="4351338"/>
          </a:xfrm>
        </p:spPr>
        <p:txBody>
          <a:bodyPr/>
          <a:lstStyle/>
          <a:p>
            <a:r>
              <a:rPr lang="en-US" dirty="0"/>
              <a:t>Java – Created by Oracle. Now considered somewhat old school, but one of the most used languages in business.</a:t>
            </a:r>
          </a:p>
          <a:p>
            <a:r>
              <a:rPr lang="en-US" dirty="0"/>
              <a:t>Python – It comes installed free on just about every Mac and Linux machine and can be installed for free on Windows machines. Powerful and making a comeback in areas such as Machine Learning (ML), an area of AI.</a:t>
            </a:r>
          </a:p>
          <a:p>
            <a:r>
              <a:rPr lang="en-US" dirty="0"/>
              <a:t>C++ - An “Object Oriented” version of C. A very low level language. Extremely good performance and extremely versatile. Difficult language, more suited to areas where performance is needed than business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6746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D7CA6-EEE3-4B8B-BF3B-D9B9CAE41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Programming Languages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51C21-EBE2-40B5-9FA2-DF7521CED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Pronounced “C Sharp”. Developed by Microsoft as the premier .NET language. Very popular for building all kinds of business applications from web to desktop to mobile to server applications.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4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D1705-4A5E-49E4-8B39-F4623628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Cloud and Other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D9A96-1BFC-4CDF-8744-8336F85C1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  <a:p>
            <a:r>
              <a:rPr lang="en-US" dirty="0"/>
              <a:t>What is the Cloud?</a:t>
            </a:r>
          </a:p>
          <a:p>
            <a:pPr lvl="1"/>
            <a:r>
              <a:rPr lang="en-US" dirty="0"/>
              <a:t>Infrastructure As A Service (IAAS)</a:t>
            </a:r>
          </a:p>
          <a:p>
            <a:pPr lvl="1"/>
            <a:r>
              <a:rPr lang="en-US" dirty="0"/>
              <a:t>Platform As A Service (PAAS)</a:t>
            </a:r>
          </a:p>
          <a:p>
            <a:pPr lvl="1"/>
            <a:r>
              <a:rPr lang="en-US" dirty="0"/>
              <a:t>Software As A Service (SAAS)</a:t>
            </a:r>
          </a:p>
          <a:p>
            <a:r>
              <a:rPr lang="en-US" dirty="0"/>
              <a:t>Other Programming Languages 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C++</a:t>
            </a:r>
          </a:p>
          <a:p>
            <a:pPr lvl="1"/>
            <a:r>
              <a:rPr lang="en-US" dirty="0"/>
              <a:t>C#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49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46A3-6C41-4768-83B9-C322D78B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28511-A8F8-4F78-A5B4-410C18816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5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5456-B9F1-4395-9D5B-50A402C5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B1B8F-35CA-442D-9C2B-EA8095DEB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and Software resources that can be managed by anyone from anywhere.</a:t>
            </a:r>
          </a:p>
        </p:txBody>
      </p:sp>
    </p:spTree>
    <p:extLst>
      <p:ext uri="{BB962C8B-B14F-4D97-AF65-F5344CB8AC3E}">
        <p14:creationId xmlns:p14="http://schemas.microsoft.com/office/powerpoint/2010/main" val="1389388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60ED0256-493C-4CD2-B1A6-6BB239346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13" y="663078"/>
            <a:ext cx="9250496" cy="520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80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F3A296CF-DFD8-484A-916F-6345C7BB9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92" y="2158979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cdn.geekwire.com/wp-content/uploads/2018/05/Screen-Shot-2018-05-09-at-10.25.41-AM-1260x658.png">
            <a:extLst>
              <a:ext uri="{FF2B5EF4-FFF2-40B4-BE49-F238E27FC236}">
                <a16:creationId xmlns:a16="http://schemas.microsoft.com/office/drawing/2014/main" id="{7DCE0D98-BC3C-4E30-A949-ECB4B074C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101" y="289112"/>
            <a:ext cx="7161193" cy="373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727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A549A-496C-4F09-BD73-616336B0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A Service (IAAS)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9FD2D-A1A5-4338-ACF2-3E65D40FB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Machines</a:t>
            </a:r>
          </a:p>
          <a:p>
            <a:r>
              <a:rPr lang="en-US" dirty="0"/>
              <a:t>Virtual Networks</a:t>
            </a:r>
          </a:p>
          <a:p>
            <a:r>
              <a:rPr lang="en-US" dirty="0"/>
              <a:t>Hardware for rent</a:t>
            </a:r>
          </a:p>
        </p:txBody>
      </p:sp>
    </p:spTree>
    <p:extLst>
      <p:ext uri="{BB962C8B-B14F-4D97-AF65-F5344CB8AC3E}">
        <p14:creationId xmlns:p14="http://schemas.microsoft.com/office/powerpoint/2010/main" val="72262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9989-CB00-44D3-9442-FD90E930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As A Service (PAAS)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096EA-28BC-4BDD-9A70-FAD0CF9C0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applications to integrate for rent</a:t>
            </a:r>
          </a:p>
          <a:p>
            <a:pPr lvl="1"/>
            <a:r>
              <a:rPr lang="en-US" dirty="0"/>
              <a:t>Web services</a:t>
            </a:r>
          </a:p>
          <a:p>
            <a:pPr lvl="1"/>
            <a:r>
              <a:rPr lang="en-US" dirty="0"/>
              <a:t>Database services</a:t>
            </a:r>
          </a:p>
          <a:p>
            <a:pPr lvl="1"/>
            <a:r>
              <a:rPr lang="en-US" dirty="0"/>
              <a:t>Artificial Intelligence services</a:t>
            </a:r>
          </a:p>
          <a:p>
            <a:pPr lvl="1"/>
            <a:r>
              <a:rPr lang="en-US" dirty="0"/>
              <a:t>Storage services</a:t>
            </a:r>
          </a:p>
          <a:p>
            <a:pPr lvl="1"/>
            <a:r>
              <a:rPr lang="en-US" dirty="0"/>
              <a:t>Queueing services</a:t>
            </a:r>
          </a:p>
          <a:p>
            <a:pPr lvl="1"/>
            <a:r>
              <a:rPr lang="en-US" dirty="0"/>
              <a:t>Etc., etc., etc.</a:t>
            </a:r>
          </a:p>
        </p:txBody>
      </p:sp>
    </p:spTree>
    <p:extLst>
      <p:ext uri="{BB962C8B-B14F-4D97-AF65-F5344CB8AC3E}">
        <p14:creationId xmlns:p14="http://schemas.microsoft.com/office/powerpoint/2010/main" val="287099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8F54E-ED83-4A21-A225-7924876F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As A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C1796-EA7C-4DD8-AB82-33868A0F9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for rent</a:t>
            </a:r>
          </a:p>
          <a:p>
            <a:pPr lvl="1"/>
            <a:r>
              <a:rPr lang="en-US" dirty="0"/>
              <a:t>Office 365 / Google</a:t>
            </a:r>
          </a:p>
          <a:p>
            <a:pPr lvl="1"/>
            <a:r>
              <a:rPr lang="en-US" dirty="0"/>
              <a:t>Accounting software</a:t>
            </a:r>
          </a:p>
          <a:p>
            <a:pPr lvl="1"/>
            <a:r>
              <a:rPr lang="en-US" dirty="0"/>
              <a:t>Customer Relationship Management (CRM) software</a:t>
            </a:r>
          </a:p>
          <a:p>
            <a:pPr lvl="1"/>
            <a:r>
              <a:rPr lang="en-US" dirty="0"/>
              <a:t>Custom systems for any business or person</a:t>
            </a:r>
          </a:p>
        </p:txBody>
      </p:sp>
    </p:spTree>
    <p:extLst>
      <p:ext uri="{BB962C8B-B14F-4D97-AF65-F5344CB8AC3E}">
        <p14:creationId xmlns:p14="http://schemas.microsoft.com/office/powerpoint/2010/main" val="1068636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Class1</Template>
  <TotalTime>1378</TotalTime>
  <Words>290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IT 101 Computer Fundamentals</vt:lpstr>
      <vt:lpstr>Introduction to the Cloud and Other Programming Languages</vt:lpstr>
      <vt:lpstr>Review</vt:lpstr>
      <vt:lpstr>What is the Cloud?</vt:lpstr>
      <vt:lpstr>PowerPoint Presentation</vt:lpstr>
      <vt:lpstr>PowerPoint Presentation</vt:lpstr>
      <vt:lpstr>Infrastructure As A Service (IAAS)</vt:lpstr>
      <vt:lpstr>Platform As A Service (PAAS)</vt:lpstr>
      <vt:lpstr>Software As A Service</vt:lpstr>
      <vt:lpstr>Other Programming Languages</vt:lpstr>
      <vt:lpstr>Other Programming Languages C#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101 Computer Fundamentals</dc:title>
  <dc:creator>Mike Yeager</dc:creator>
  <cp:lastModifiedBy>Mike Yeager</cp:lastModifiedBy>
  <cp:revision>82</cp:revision>
  <dcterms:created xsi:type="dcterms:W3CDTF">2019-01-25T04:29:27Z</dcterms:created>
  <dcterms:modified xsi:type="dcterms:W3CDTF">2019-04-26T14:54:20Z</dcterms:modified>
</cp:coreProperties>
</file>