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85" r:id="rId5"/>
    <p:sldId id="288" r:id="rId6"/>
    <p:sldId id="286" r:id="rId7"/>
    <p:sldId id="287" r:id="rId8"/>
    <p:sldId id="289" r:id="rId9"/>
    <p:sldId id="290" r:id="rId10"/>
    <p:sldId id="291" r:id="rId11"/>
    <p:sldId id="292" r:id="rId12"/>
    <p:sldId id="294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A276-80AB-4DDC-B78E-23B5AAC8CE9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2B4C-32E7-4F46-9265-F2EF3456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2F19-4314-410D-B03E-19A5D5A42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1507-84BD-41B5-AA5F-019FD1E6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BAB1-C41B-47B0-A6AD-EF646ED5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8FC7-9777-44CD-BB9F-0E6CFA05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771F-9DCB-448F-A575-C11070D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E3C-6327-4E77-8901-7929EEFE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686C3-4489-4A62-9381-7DFD9EA13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68E3-5A9E-46BC-94EE-8DCEED6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6B63-6DC5-4D4A-A589-CA352F1B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33F-93F1-4BC8-8A17-88798A9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3181E-D732-425C-8D4D-19D66A1F5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796B-7291-478A-BC1F-C740F360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BF25-0652-4A52-A9B3-591CA0FE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1634-75A2-4249-90B9-42DE4DB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762B-34FA-4B43-BEC1-8A94031C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3CF-FF26-43AE-BC14-C930A929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A5FC-C8D1-4620-86CC-EFB5B682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5A06-68A4-41A0-A5BE-889D9AA2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8AB-564A-48C6-9A9A-4399EE5C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6C5C-1E3F-4AD7-B767-501EF6CE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FA98-E5E7-499D-AC3B-8C292922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4A812-732B-49AC-96F6-B8AD549B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8A5F-7EA7-4A0B-A16A-D7D3275B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B852-73A8-4917-BFF5-6D62B94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BC60-566C-4F45-985D-B74BFB91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7E97-CB29-41B7-901D-49A404ED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815-BF32-4FF2-957C-0ACB40583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F616F-809E-4B73-8EA1-6133906C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60F1-3303-43C0-9C4F-C75AE1A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2714-1D64-4CFB-A0E0-3C7CDF98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F1400-5823-4E60-A699-3EA0458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691-237A-4958-A169-8AE7D4FE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D76A-9CA8-4D21-ABFF-B1BCE0BC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5E51-8229-4004-9951-7EAFD2CA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C4CA4-7BFE-4729-92CD-0ECE6CC79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67DB-0F3F-4227-96A7-44A0B28E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AA29-27DA-445C-939B-0C1B2A0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854E0-D116-4900-8C17-D60AF43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F74D-CF78-427F-855E-EF415156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087A-800D-41E4-B699-06E7E5CA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078AC-5711-4C6D-A765-4B9CE5B4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E4176-5061-4AA1-B1D3-74E20E2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380D7-7F9C-49A1-9839-A2E75AE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A235-0713-4360-BA14-B3D71E42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3FC0-E524-40E2-A460-60CAC69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FAF7-E30C-41A8-9B35-2046973C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C0D-DF41-487A-8F63-2BB2684E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8900-BD1A-4EB8-A32F-5B0F4191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0453-A40D-43F5-A485-D70FF56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1603-BF25-441E-98FE-0048AF79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2961-A48F-4C55-A250-B6524EA1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80A9-2770-41A2-B7BB-9434BF7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87C-AA71-4957-8625-0A307894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1814B-CE6E-412D-9CC9-3FD216D7C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83B7-BCB6-4CFD-B2DC-166F8AF5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65823-A8C5-43DA-8E8D-1997206A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ECAB-FA04-4BC0-B2F6-8088425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EBFB-0618-4571-8880-5D943E4E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474FF-B970-42D3-B4EB-A3076A84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6B37-DEAE-480E-AE26-57958A6B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D65-EAC2-46C8-8310-BF23AAE31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5C12-4977-40EB-96AB-A90883BE1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715D-99AE-414A-8922-376D6B4F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F555D-A5E9-49FE-8896-8604FD4755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9688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keyeager@un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7A1B-2EE9-469D-8D2A-40CD6E15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101</a:t>
            </a:r>
            <a:br>
              <a:rPr lang="en-US" dirty="0"/>
            </a:br>
            <a:r>
              <a:rPr lang="en-US" dirty="0"/>
              <a:t>Computer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C788-93A3-4BA8-98F1-AF427B5F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Yeager</a:t>
            </a:r>
          </a:p>
          <a:p>
            <a:r>
              <a:rPr lang="en-US" dirty="0">
                <a:hlinkClick r:id="rId2"/>
              </a:rPr>
              <a:t>mikeyeager@unm.edu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72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A259-C99C-480A-9D85-815014F5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/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D4A3-F73D-4E1D-A6C5-261D94C8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 (</a:t>
            </a:r>
            <a:r>
              <a:rPr lang="en-US" b="1" dirty="0">
                <a:solidFill>
                  <a:srgbClr val="FF0000"/>
                </a:solidFill>
              </a:rPr>
              <a:t>var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0;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 100;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b="1" dirty="0"/>
              <a:t>	//do this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initialize a variable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say when to stop;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increment the variable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17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D02F-657E-4E50-A1BA-E8DE2506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A456-AA1B-440A-B6B1-733B9467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debugger tool built into your browser (often F12)</a:t>
            </a:r>
          </a:p>
          <a:p>
            <a:r>
              <a:rPr lang="en-US" dirty="0"/>
              <a:t>Set breakpoints in the browser to stop execution of your code</a:t>
            </a:r>
          </a:p>
          <a:p>
            <a:r>
              <a:rPr lang="en-US" dirty="0"/>
              <a:t>OR use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debugger;</a:t>
            </a:r>
            <a:r>
              <a:rPr lang="en-US" dirty="0"/>
              <a:t> JavaScript command</a:t>
            </a:r>
          </a:p>
          <a:p>
            <a:r>
              <a:rPr lang="en-US" dirty="0"/>
              <a:t>Inspect variables (see the values) as you execute code, 1 line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68FF-D004-41F7-8DB1-D22A62C4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8085-5B7D-4E17-9C62-91A9BFB0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a recipe for accomplishing a task</a:t>
            </a:r>
          </a:p>
          <a:p>
            <a:r>
              <a:rPr lang="en-US" dirty="0"/>
              <a:t>You can think of it as a set of rules or a set of steps for accomplishing the task</a:t>
            </a:r>
          </a:p>
          <a:p>
            <a:r>
              <a:rPr lang="en-US" dirty="0"/>
              <a:t>Algorithms are common in computer science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Sorting a list of people (by last name, then first name, or by phone or email)</a:t>
            </a:r>
          </a:p>
          <a:p>
            <a:pPr lvl="1"/>
            <a:r>
              <a:rPr lang="en-US" dirty="0"/>
              <a:t>There are many common algorithms for sorting data including</a:t>
            </a:r>
          </a:p>
          <a:p>
            <a:pPr lvl="2"/>
            <a:r>
              <a:rPr lang="en-US" dirty="0"/>
              <a:t>Quicksort  	(insert before or after)</a:t>
            </a:r>
          </a:p>
          <a:p>
            <a:pPr lvl="2"/>
            <a:r>
              <a:rPr lang="en-US" dirty="0"/>
              <a:t>Bubble sort	(compare 2 at a time and swap)</a:t>
            </a:r>
          </a:p>
          <a:p>
            <a:pPr lvl="2"/>
            <a:r>
              <a:rPr lang="en-US" dirty="0"/>
              <a:t>Merge sort	(divide in half until atomic values, combine from 2 lists in order)</a:t>
            </a:r>
          </a:p>
        </p:txBody>
      </p:sp>
    </p:spTree>
    <p:extLst>
      <p:ext uri="{BB962C8B-B14F-4D97-AF65-F5344CB8AC3E}">
        <p14:creationId xmlns:p14="http://schemas.microsoft.com/office/powerpoint/2010/main" val="326170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2828-CF48-4F31-8EB0-6B82AF28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– Assignment for </a:t>
            </a:r>
            <a:r>
              <a:rPr lang="en-US"/>
              <a:t>next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CCC7-02CC-40C5-9ACB-ACAC9BB5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https://projecteuler.net/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Multiples of 3 and 5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3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1705-4A5E-49E4-8B39-F4623628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Algorithms - Euler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9A96-1BFC-4CDF-8744-8336F85C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ProjectEuler.net</a:t>
            </a:r>
          </a:p>
          <a:p>
            <a:r>
              <a:rPr lang="en-US" dirty="0"/>
              <a:t>Multiples of 3 and 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A63DC3-127D-4605-BF1F-EF22F642A848}"/>
              </a:ext>
            </a:extLst>
          </p:cNvPr>
          <p:cNvSpPr/>
          <p:nvPr/>
        </p:nvSpPr>
        <p:spPr>
          <a:xfrm>
            <a:off x="902970" y="1810435"/>
            <a:ext cx="103860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/h1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&gt;, 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/h2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&gt;, </a:t>
            </a:r>
            <a:r>
              <a:rPr lang="en-US" sz="2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etc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/div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35863-746B-4919-B701-727DFC0D37AF}"/>
              </a:ext>
            </a:extLst>
          </p:cNvPr>
          <p:cNvSpPr txBox="1"/>
          <p:nvPr/>
        </p:nvSpPr>
        <p:spPr>
          <a:xfrm>
            <a:off x="902970" y="670560"/>
            <a:ext cx="3032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HTML – Tags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51237-A9B4-46D4-9372-9B9C62295B62}"/>
              </a:ext>
            </a:extLst>
          </p:cNvPr>
          <p:cNvSpPr txBox="1"/>
          <p:nvPr/>
        </p:nvSpPr>
        <p:spPr>
          <a:xfrm>
            <a:off x="902970" y="5266063"/>
            <a:ext cx="615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HTML is the User Interface (UI) for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981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E8D-DDF3-4EFF-BF25-3934913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Tags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E115-C286-477C-A0D8-EE52D027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can have Attributes: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TheSubtitle</a:t>
            </a:r>
            <a:r>
              <a:rPr lang="en-US" b="1" dirty="0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This is a subheading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Attributes can be used to hook into Events: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"button“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“Go“ </a:t>
            </a:r>
            <a:r>
              <a:rPr lang="en-US" b="1" dirty="0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“</a:t>
            </a:r>
            <a:r>
              <a:rPr lang="en-US" b="1" dirty="0" err="1">
                <a:solidFill>
                  <a:srgbClr val="DCDCA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DoIt</a:t>
            </a:r>
            <a:r>
              <a:rPr lang="en-US" b="1" dirty="0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BEE3-FDC6-4C45-9DAB-0B9895CB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716E-FB96-423D-9268-BB5F3CAF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the HTML – this is how JavaScript accesses the UI</a:t>
            </a:r>
          </a:p>
          <a:p>
            <a:r>
              <a:rPr lang="en-US" dirty="0"/>
              <a:t>Uses “dot” syntax</a:t>
            </a:r>
          </a:p>
          <a:p>
            <a:r>
              <a:rPr lang="en-US" dirty="0"/>
              <a:t>Begins at the “window”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window  represents the browser</a:t>
            </a:r>
          </a:p>
          <a:p>
            <a:pPr lvl="1"/>
            <a:r>
              <a:rPr lang="en-US" dirty="0"/>
              <a:t>document represents the tab</a:t>
            </a:r>
          </a:p>
          <a:p>
            <a:pPr lvl="1"/>
            <a:r>
              <a:rPr lang="en-US" dirty="0"/>
              <a:t>body represents the visible part of the page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is very useful in JavaScript</a:t>
            </a:r>
          </a:p>
        </p:txBody>
      </p:sp>
    </p:spTree>
    <p:extLst>
      <p:ext uri="{BB962C8B-B14F-4D97-AF65-F5344CB8AC3E}">
        <p14:creationId xmlns:p14="http://schemas.microsoft.com/office/powerpoint/2010/main" val="4597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6F9-26A5-4645-8F6A-A96E72D3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7E42-9D55-4792-AB78-20D11EC6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lives inside a Script tag: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Alternately, JavaScript can be put in a separate file: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FB0E73-BA57-4516-8B8E-BE1138EF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009" y="4348408"/>
            <a:ext cx="7193280" cy="36933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&lt;script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64320"/>
                </a:solidFill>
                <a:effectLst/>
                <a:latin typeface="inherit"/>
              </a:rPr>
              <a:t>type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F74BD"/>
                </a:solidFill>
                <a:effectLst/>
                <a:latin typeface="inherit"/>
              </a:rPr>
              <a:t>"text/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F74BD"/>
                </a:solidFill>
                <a:effectLst/>
                <a:latin typeface="inherit"/>
              </a:rPr>
              <a:t>javascript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F74BD"/>
                </a:solidFill>
                <a:effectLst/>
                <a:latin typeface="inherit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E64320"/>
                </a:solidFill>
                <a:effectLst/>
                <a:latin typeface="inherit"/>
              </a:rPr>
              <a:t>src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F74BD"/>
                </a:solidFill>
                <a:effectLst/>
                <a:latin typeface="inherit"/>
              </a:rPr>
              <a:t>“myfile.js"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&gt;&lt;/script&gt;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8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E4EE-CFB4-4D70-BF76-FBAACE6A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ABFA-5B8F-4CAA-8997-91CF5B2A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381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Variables</a:t>
            </a:r>
            <a:r>
              <a:rPr lang="en-US" dirty="0"/>
              <a:t> give names to things you want to work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569CD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"FirstName"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569CD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u="sng" dirty="0"/>
              <a:t>Operators</a:t>
            </a:r>
            <a:r>
              <a:rPr lang="en-US" dirty="0"/>
              <a:t> such as  +,  -,  *,  / </a:t>
            </a:r>
          </a:p>
          <a:p>
            <a:endParaRPr lang="en-US" dirty="0"/>
          </a:p>
          <a:p>
            <a:r>
              <a:rPr lang="en-US" u="sng" dirty="0"/>
              <a:t>Data Types </a:t>
            </a:r>
            <a:r>
              <a:rPr lang="en-US" dirty="0"/>
              <a:t>such as strings, numbers, Booleans and dates</a:t>
            </a:r>
          </a:p>
          <a:p>
            <a:endParaRPr lang="en-US" dirty="0"/>
          </a:p>
          <a:p>
            <a:r>
              <a:rPr lang="en-US" u="sng" dirty="0"/>
              <a:t>Functions</a:t>
            </a:r>
            <a:r>
              <a:rPr lang="en-US" dirty="0"/>
              <a:t> are sets of instructions, commands to be run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	function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DCDCAA"/>
                </a:solidFill>
                <a:latin typeface="Consolas" panose="020B0609020204030204" pitchFamily="49" charset="0"/>
              </a:rPr>
              <a:t>SayName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		var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GetFullName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		alert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9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C3D7-0529-40EA-BAC0-959AB1CF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Essentials –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D01C-5506-48A7-9934-3FA27DFA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62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Arrays</a:t>
            </a:r>
            <a:r>
              <a:rPr lang="en-US" dirty="0"/>
              <a:t> are how JavaScript handles lists or collections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nameArray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u="sng" dirty="0"/>
              <a:t>Objects</a:t>
            </a:r>
            <a:r>
              <a:rPr lang="en-US" dirty="0"/>
              <a:t> represent things in the real world. Objects can have Properties (values) and Methods (functions).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Class</a:t>
            </a:r>
            <a:r>
              <a:rPr lang="en-US" dirty="0"/>
              <a:t> is the blueprint for an Object</a:t>
            </a:r>
          </a:p>
          <a:p>
            <a:endParaRPr lang="en-US" dirty="0"/>
          </a:p>
          <a:p>
            <a:r>
              <a:rPr lang="en-US" u="sng" dirty="0"/>
              <a:t>Events</a:t>
            </a:r>
            <a:r>
              <a:rPr lang="en-US" dirty="0"/>
              <a:t> are things that happen in HTML such as a button being clicked or a page being loaded</a:t>
            </a:r>
          </a:p>
        </p:txBody>
      </p:sp>
    </p:spTree>
    <p:extLst>
      <p:ext uri="{BB962C8B-B14F-4D97-AF65-F5344CB8AC3E}">
        <p14:creationId xmlns:p14="http://schemas.microsoft.com/office/powerpoint/2010/main" val="238188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6CF2-2278-4685-BE4E-84227E8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JavaScript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7603-0508-4CAC-9545-0948293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(condition1) { </a:t>
            </a:r>
          </a:p>
          <a:p>
            <a:pPr marL="0" indent="0">
              <a:buNone/>
            </a:pPr>
            <a:r>
              <a:rPr lang="en-US" b="1" dirty="0"/>
              <a:t>	//do this </a:t>
            </a:r>
          </a:p>
          <a:p>
            <a:pPr marL="0" indent="0">
              <a:buNone/>
            </a:pPr>
            <a:r>
              <a:rPr lang="en-US" b="1" dirty="0"/>
              <a:t>}</a:t>
            </a:r>
            <a:r>
              <a:rPr lang="en-US" dirty="0"/>
              <a:t> else if (condition2) { </a:t>
            </a:r>
          </a:p>
          <a:p>
            <a:pPr marL="0" indent="0">
              <a:buNone/>
            </a:pPr>
            <a:r>
              <a:rPr lang="en-US" dirty="0"/>
              <a:t>	//do this </a:t>
            </a:r>
          </a:p>
          <a:p>
            <a:pPr marL="0" indent="0">
              <a:buNone/>
            </a:pPr>
            <a:r>
              <a:rPr lang="en-US" dirty="0"/>
              <a:t>} else { </a:t>
            </a:r>
          </a:p>
          <a:p>
            <a:pPr marL="0" indent="0">
              <a:buNone/>
            </a:pPr>
            <a:r>
              <a:rPr lang="en-US" dirty="0"/>
              <a:t>	//do this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60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1338</TotalTime>
  <Words>427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inherit</vt:lpstr>
      <vt:lpstr>Office Theme</vt:lpstr>
      <vt:lpstr>IT 101 Computer Fundamentals</vt:lpstr>
      <vt:lpstr>Introduction to Algorithms - Euler</vt:lpstr>
      <vt:lpstr>PowerPoint Presentation</vt:lpstr>
      <vt:lpstr>HTML - Tags cont’d</vt:lpstr>
      <vt:lpstr>DOM (Document Object Model) </vt:lpstr>
      <vt:lpstr>JavaScript</vt:lpstr>
      <vt:lpstr>JavaScript Essentials</vt:lpstr>
      <vt:lpstr>JavaScript Essentials – cont’d</vt:lpstr>
      <vt:lpstr>Essential JavaScript Control Structures</vt:lpstr>
      <vt:lpstr>Looping / Iteration</vt:lpstr>
      <vt:lpstr>Debugging</vt:lpstr>
      <vt:lpstr>Algorithms</vt:lpstr>
      <vt:lpstr>Euler – Assignment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101 Computer Fundamentals</dc:title>
  <dc:creator>Mike Yeager</dc:creator>
  <cp:lastModifiedBy>Mike Yeager</cp:lastModifiedBy>
  <cp:revision>78</cp:revision>
  <dcterms:created xsi:type="dcterms:W3CDTF">2019-01-25T04:29:27Z</dcterms:created>
  <dcterms:modified xsi:type="dcterms:W3CDTF">2019-03-30T22:22:34Z</dcterms:modified>
</cp:coreProperties>
</file>