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FA276-80AB-4DDC-B78E-23B5AAC8CE9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C2B4C-32E7-4F46-9265-F2EF3456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2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C2B4C-32E7-4F46-9265-F2EF345671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2F19-4314-410D-B03E-19A5D5A42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E1507-84BD-41B5-AA5F-019FD1E6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BAB1-C41B-47B0-A6AD-EF646ED5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78FC7-9777-44CD-BB9F-0E6CFA05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771F-9DCB-448F-A575-C11070D6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7E3C-6327-4E77-8901-7929EEFE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686C3-4489-4A62-9381-7DFD9EA13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168E3-5A9E-46BC-94EE-8DCEED65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C6B63-6DC5-4D4A-A589-CA352F1B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33F-93F1-4BC8-8A17-88798A9E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3181E-D732-425C-8D4D-19D66A1F5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8796B-7291-478A-BC1F-C740F3600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BF25-0652-4A52-A9B3-591CA0FE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C1634-75A2-4249-90B9-42DE4DBF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D762B-34FA-4B43-BEC1-8A94031C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13CF-FF26-43AE-BC14-C930A929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A5FC-C8D1-4620-86CC-EFB5B682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5A06-68A4-41A0-A5BE-889D9AA2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78AB-564A-48C6-9A9A-4399EE5C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6C5C-1E3F-4AD7-B767-501EF6CE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FA98-E5E7-499D-AC3B-8C292922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4A812-732B-49AC-96F6-B8AD549BD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8A5F-7EA7-4A0B-A16A-D7D3275B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B852-73A8-4917-BFF5-6D62B949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BC60-566C-4F45-985D-B74BFB91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7E97-CB29-41B7-901D-49A404ED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2815-BF32-4FF2-957C-0ACB40583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F616F-809E-4B73-8EA1-6133906C2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760F1-3303-43C0-9C4F-C75AE1A9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E2714-1D64-4CFB-A0E0-3C7CDF98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F1400-5823-4E60-A699-3EA04589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9691-237A-4958-A169-8AE7D4FE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DD76A-9CA8-4D21-ABFF-B1BCE0BC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D5E51-8229-4004-9951-7EAFD2CA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C4CA4-7BFE-4729-92CD-0ECE6CC79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267DB-0F3F-4227-96A7-44A0B28EB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3AA29-27DA-445C-939B-0C1B2A06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854E0-D116-4900-8C17-D60AF437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7F74D-CF78-427F-855E-EF415156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087A-800D-41E4-B699-06E7E5CA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078AC-5711-4C6D-A765-4B9CE5B4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E4176-5061-4AA1-B1D3-74E20E2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380D7-7F9C-49A1-9839-A2E75AEB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6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3A235-0713-4360-BA14-B3D71E42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F3FC0-E524-40E2-A460-60CAC69B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FFAF7-E30C-41A8-9B35-2046973C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4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5C0D-DF41-487A-8F63-2BB2684E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8900-BD1A-4EB8-A32F-5B0F41914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80453-A40D-43F5-A485-D70FF5643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41603-BF25-441E-98FE-0048AF79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C2961-A48F-4C55-A250-B6524EA1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F80A9-2770-41A2-B7BB-9434BF7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887C-AA71-4957-8625-0A307894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1814B-CE6E-412D-9CC9-3FD216D7C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983B7-BCB6-4CFD-B2DC-166F8AF5D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65823-A8C5-43DA-8E8D-1997206A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BECAB-FA04-4BC0-B2F6-8088425F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2EBFB-0618-4571-8880-5D943E4E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7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474FF-B970-42D3-B4EB-A3076A84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6B37-DEAE-480E-AE26-57958A6B9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8D65-EAC2-46C8-8310-BF23AAE31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37F7-2D59-4E15-96E6-5253F8C9ADD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05C12-4977-40EB-96AB-A90883BE1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715D-99AE-414A-8922-376D6B4F1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F555D-A5E9-49FE-8896-8604FD4755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96887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7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7A1B-2EE9-469D-8D2A-40CD6E150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101</a:t>
            </a:r>
            <a:br>
              <a:rPr lang="en-US" dirty="0"/>
            </a:br>
            <a:r>
              <a:rPr lang="en-US" dirty="0"/>
              <a:t>Computer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BC788-93A3-4BA8-98F1-AF427B5FA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Yeager</a:t>
            </a:r>
          </a:p>
        </p:txBody>
      </p:sp>
    </p:spTree>
    <p:extLst>
      <p:ext uri="{BB962C8B-B14F-4D97-AF65-F5344CB8AC3E}">
        <p14:creationId xmlns:p14="http://schemas.microsoft.com/office/powerpoint/2010/main" val="109472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D1F9-64A0-4490-9AA0-961DEB72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Input Output System (BIOS)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EF6BC5-4992-49EB-A9B5-7FFF71285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4" y="1673001"/>
            <a:ext cx="8675773" cy="4819874"/>
          </a:xfrm>
        </p:spPr>
      </p:pic>
    </p:spTree>
    <p:extLst>
      <p:ext uri="{BB962C8B-B14F-4D97-AF65-F5344CB8AC3E}">
        <p14:creationId xmlns:p14="http://schemas.microsoft.com/office/powerpoint/2010/main" val="32613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D3A5-023C-426B-A1BB-CFABC4A3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443BF-63A9-4DD1-AC61-4081251D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80" y="1465385"/>
            <a:ext cx="7259289" cy="539261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027D30-8C4D-418D-B405-5FA630144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074" y="1795463"/>
            <a:ext cx="4840280" cy="272964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D9046F-5014-498A-B7CC-625E2CB5D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663" y="365123"/>
            <a:ext cx="1600200" cy="160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FD40D5-B652-477F-9486-67CD2C5126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886" y="2334686"/>
            <a:ext cx="3530080" cy="6515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ED57EC-2AF3-45EA-99AD-75CE6CEC3E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49" y="3355597"/>
            <a:ext cx="1748647" cy="21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5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FDE9-4692-4F4F-A155-67226154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computer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C4BCD-7B58-43FE-BAFC-1F15C77BC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45" y="1389867"/>
            <a:ext cx="7474910" cy="5267131"/>
          </a:xfrm>
        </p:spPr>
      </p:pic>
    </p:spTree>
    <p:extLst>
      <p:ext uri="{BB962C8B-B14F-4D97-AF65-F5344CB8AC3E}">
        <p14:creationId xmlns:p14="http://schemas.microsoft.com/office/powerpoint/2010/main" val="195641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E8DE-BC64-460E-8709-AA512205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Processing Unit (CPU)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58C7F9-3A89-4B57-AA8A-0EEE76CA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84" y="1351878"/>
            <a:ext cx="5005753" cy="5005753"/>
          </a:xfrm>
        </p:spPr>
      </p:pic>
    </p:spTree>
    <p:extLst>
      <p:ext uri="{BB962C8B-B14F-4D97-AF65-F5344CB8AC3E}">
        <p14:creationId xmlns:p14="http://schemas.microsoft.com/office/powerpoint/2010/main" val="44351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5E87-4A84-443A-8509-A2C39F5A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Memory (RAM)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AE6DD-6FC9-43AE-A46C-8ECA8F065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54" y="1567606"/>
            <a:ext cx="6524382" cy="4925269"/>
          </a:xfrm>
        </p:spPr>
      </p:pic>
    </p:spTree>
    <p:extLst>
      <p:ext uri="{BB962C8B-B14F-4D97-AF65-F5344CB8AC3E}">
        <p14:creationId xmlns:p14="http://schemas.microsoft.com/office/powerpoint/2010/main" val="96492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43B1-9700-43F4-8861-7B3F1191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Drive (Hard Drive)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308E4B-DD95-428A-87CF-F6052E9D0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08" y="1891872"/>
            <a:ext cx="3623984" cy="27211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6F8F1-21AC-4047-9FA3-FF9650811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399" y="4091354"/>
            <a:ext cx="2590554" cy="1852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9B3281-E450-44B9-95C1-4911AD0A8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091" y="2065894"/>
            <a:ext cx="1802269" cy="174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6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354A-45F2-47F9-8B6C-E2830F26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88405-10AF-46F0-B692-EF3F7A3BC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92" y="1594156"/>
            <a:ext cx="6874211" cy="45828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E8969-8B9F-4FAC-B915-C3E2082CB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503" y="436319"/>
            <a:ext cx="2508738" cy="25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3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901F-A8C1-4E1F-B1FD-A1865786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42DCA-EBD9-4593-B4FF-747296A44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48" y="1825625"/>
            <a:ext cx="604090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9082C7-3BAD-4C58-A617-E0181FAA4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312" y="839787"/>
            <a:ext cx="28575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02ED-B556-49D9-80E2-8D8836EF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7EABE-F825-4C2D-ADAC-3E255E18C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3" y="1690688"/>
            <a:ext cx="579572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7EB28-361E-429E-B52B-5224FAD1C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020" y="527538"/>
            <a:ext cx="514800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7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C4B4-1D6F-4445-8DF7-238B2C52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58102" cy="5471258"/>
          </a:xfrm>
        </p:spPr>
        <p:txBody>
          <a:bodyPr/>
          <a:lstStyle/>
          <a:p>
            <a:r>
              <a:rPr lang="en-US" dirty="0"/>
              <a:t>What the CPU Sees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1F45226-7702-4B05-BDB1-22F00093F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3397"/>
              </p:ext>
            </p:extLst>
          </p:nvPr>
        </p:nvGraphicFramePr>
        <p:xfrm>
          <a:off x="4180043" y="4540591"/>
          <a:ext cx="2637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12">
                  <a:extLst>
                    <a:ext uri="{9D8B030D-6E8A-4147-A177-3AD203B41FA5}">
                      <a16:colId xmlns:a16="http://schemas.microsoft.com/office/drawing/2014/main" val="4263619646"/>
                    </a:ext>
                  </a:extLst>
                </a:gridCol>
                <a:gridCol w="329712">
                  <a:extLst>
                    <a:ext uri="{9D8B030D-6E8A-4147-A177-3AD203B41FA5}">
                      <a16:colId xmlns:a16="http://schemas.microsoft.com/office/drawing/2014/main" val="721265437"/>
                    </a:ext>
                  </a:extLst>
                </a:gridCol>
                <a:gridCol w="329712">
                  <a:extLst>
                    <a:ext uri="{9D8B030D-6E8A-4147-A177-3AD203B41FA5}">
                      <a16:colId xmlns:a16="http://schemas.microsoft.com/office/drawing/2014/main" val="954942926"/>
                    </a:ext>
                  </a:extLst>
                </a:gridCol>
                <a:gridCol w="329712">
                  <a:extLst>
                    <a:ext uri="{9D8B030D-6E8A-4147-A177-3AD203B41FA5}">
                      <a16:colId xmlns:a16="http://schemas.microsoft.com/office/drawing/2014/main" val="4144043962"/>
                    </a:ext>
                  </a:extLst>
                </a:gridCol>
                <a:gridCol w="329712">
                  <a:extLst>
                    <a:ext uri="{9D8B030D-6E8A-4147-A177-3AD203B41FA5}">
                      <a16:colId xmlns:a16="http://schemas.microsoft.com/office/drawing/2014/main" val="27267586"/>
                    </a:ext>
                  </a:extLst>
                </a:gridCol>
                <a:gridCol w="329712">
                  <a:extLst>
                    <a:ext uri="{9D8B030D-6E8A-4147-A177-3AD203B41FA5}">
                      <a16:colId xmlns:a16="http://schemas.microsoft.com/office/drawing/2014/main" val="3432242318"/>
                    </a:ext>
                  </a:extLst>
                </a:gridCol>
                <a:gridCol w="329712">
                  <a:extLst>
                    <a:ext uri="{9D8B030D-6E8A-4147-A177-3AD203B41FA5}">
                      <a16:colId xmlns:a16="http://schemas.microsoft.com/office/drawing/2014/main" val="23898348"/>
                    </a:ext>
                  </a:extLst>
                </a:gridCol>
                <a:gridCol w="329712">
                  <a:extLst>
                    <a:ext uri="{9D8B030D-6E8A-4147-A177-3AD203B41FA5}">
                      <a16:colId xmlns:a16="http://schemas.microsoft.com/office/drawing/2014/main" val="3105631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1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25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8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985671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F49D19B4-8D70-4E8A-852C-21D2E9512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83" y="552693"/>
            <a:ext cx="2791616" cy="3255097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CF52648-5029-41A6-B28C-86524C32CB47}"/>
              </a:ext>
            </a:extLst>
          </p:cNvPr>
          <p:cNvGrpSpPr/>
          <p:nvPr/>
        </p:nvGrpSpPr>
        <p:grpSpPr>
          <a:xfrm>
            <a:off x="4314098" y="3938952"/>
            <a:ext cx="2332892" cy="445478"/>
            <a:chOff x="4314098" y="3938952"/>
            <a:chExt cx="2332892" cy="445478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E2E874E-6A66-4317-95AA-7E6821C02BB7}"/>
                </a:ext>
              </a:extLst>
            </p:cNvPr>
            <p:cNvCxnSpPr/>
            <p:nvPr/>
          </p:nvCxnSpPr>
          <p:spPr>
            <a:xfrm flipV="1">
              <a:off x="4314098" y="3938953"/>
              <a:ext cx="0" cy="445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D9313E-2033-4E08-BE8B-A6625F10C54B}"/>
                </a:ext>
              </a:extLst>
            </p:cNvPr>
            <p:cNvCxnSpPr/>
            <p:nvPr/>
          </p:nvCxnSpPr>
          <p:spPr>
            <a:xfrm flipV="1">
              <a:off x="4630621" y="3938953"/>
              <a:ext cx="0" cy="445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79C076-C604-47FD-9A30-DFD9CA3EA939}"/>
                </a:ext>
              </a:extLst>
            </p:cNvPr>
            <p:cNvCxnSpPr/>
            <p:nvPr/>
          </p:nvCxnSpPr>
          <p:spPr>
            <a:xfrm flipV="1">
              <a:off x="5005759" y="3938953"/>
              <a:ext cx="0" cy="445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0F99807-F02A-4BD5-B15A-1B0F99D31A27}"/>
                </a:ext>
              </a:extLst>
            </p:cNvPr>
            <p:cNvCxnSpPr/>
            <p:nvPr/>
          </p:nvCxnSpPr>
          <p:spPr>
            <a:xfrm flipV="1">
              <a:off x="5334006" y="3938953"/>
              <a:ext cx="0" cy="445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B47F65-37A7-440D-915C-DAC1D3133BC4}"/>
                </a:ext>
              </a:extLst>
            </p:cNvPr>
            <p:cNvCxnSpPr/>
            <p:nvPr/>
          </p:nvCxnSpPr>
          <p:spPr>
            <a:xfrm flipV="1">
              <a:off x="5662252" y="3938952"/>
              <a:ext cx="0" cy="445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A7999E5-747C-4129-AC2A-D9B502DCF771}"/>
                </a:ext>
              </a:extLst>
            </p:cNvPr>
            <p:cNvCxnSpPr/>
            <p:nvPr/>
          </p:nvCxnSpPr>
          <p:spPr>
            <a:xfrm flipV="1">
              <a:off x="5967052" y="3938952"/>
              <a:ext cx="0" cy="445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59EA471-20CA-46F9-A680-6F93398C5571}"/>
                </a:ext>
              </a:extLst>
            </p:cNvPr>
            <p:cNvCxnSpPr/>
            <p:nvPr/>
          </p:nvCxnSpPr>
          <p:spPr>
            <a:xfrm flipV="1">
              <a:off x="6271852" y="3938952"/>
              <a:ext cx="0" cy="445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01248E2-2B12-49AF-91AA-FD2B693D7D4A}"/>
                </a:ext>
              </a:extLst>
            </p:cNvPr>
            <p:cNvCxnSpPr/>
            <p:nvPr/>
          </p:nvCxnSpPr>
          <p:spPr>
            <a:xfrm flipV="1">
              <a:off x="6646990" y="3938952"/>
              <a:ext cx="0" cy="445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217F16A-82C3-4BA6-BF72-E5A1622C3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8845"/>
              </p:ext>
            </p:extLst>
          </p:nvPr>
        </p:nvGraphicFramePr>
        <p:xfrm>
          <a:off x="7603181" y="787154"/>
          <a:ext cx="1318848" cy="259588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329712">
                  <a:extLst>
                    <a:ext uri="{9D8B030D-6E8A-4147-A177-3AD203B41FA5}">
                      <a16:colId xmlns:a16="http://schemas.microsoft.com/office/drawing/2014/main" val="4263619646"/>
                    </a:ext>
                  </a:extLst>
                </a:gridCol>
                <a:gridCol w="329712">
                  <a:extLst>
                    <a:ext uri="{9D8B030D-6E8A-4147-A177-3AD203B41FA5}">
                      <a16:colId xmlns:a16="http://schemas.microsoft.com/office/drawing/2014/main" val="721265437"/>
                    </a:ext>
                  </a:extLst>
                </a:gridCol>
                <a:gridCol w="329712">
                  <a:extLst>
                    <a:ext uri="{9D8B030D-6E8A-4147-A177-3AD203B41FA5}">
                      <a16:colId xmlns:a16="http://schemas.microsoft.com/office/drawing/2014/main" val="954942926"/>
                    </a:ext>
                  </a:extLst>
                </a:gridCol>
                <a:gridCol w="329712">
                  <a:extLst>
                    <a:ext uri="{9D8B030D-6E8A-4147-A177-3AD203B41FA5}">
                      <a16:colId xmlns:a16="http://schemas.microsoft.com/office/drawing/2014/main" val="4144043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1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25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8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98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7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4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2862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FE2A2EDD-7BC5-45C2-A94A-771EE4D06ACC}"/>
              </a:ext>
            </a:extLst>
          </p:cNvPr>
          <p:cNvGrpSpPr/>
          <p:nvPr/>
        </p:nvGrpSpPr>
        <p:grpSpPr>
          <a:xfrm>
            <a:off x="6998685" y="984737"/>
            <a:ext cx="492368" cy="2215662"/>
            <a:chOff x="6998685" y="984737"/>
            <a:chExt cx="492368" cy="221566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712E7BD-8062-4425-829D-DFD94A6FB659}"/>
                </a:ext>
              </a:extLst>
            </p:cNvPr>
            <p:cNvCxnSpPr/>
            <p:nvPr/>
          </p:nvCxnSpPr>
          <p:spPr>
            <a:xfrm>
              <a:off x="7010406" y="984737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01BD37-4D2F-4FA3-8E20-36BF14F1D5BB}"/>
                </a:ext>
              </a:extLst>
            </p:cNvPr>
            <p:cNvCxnSpPr/>
            <p:nvPr/>
          </p:nvCxnSpPr>
          <p:spPr>
            <a:xfrm>
              <a:off x="7004545" y="133643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412AF3-11E8-491C-AC7B-26818A14EE9E}"/>
                </a:ext>
              </a:extLst>
            </p:cNvPr>
            <p:cNvCxnSpPr/>
            <p:nvPr/>
          </p:nvCxnSpPr>
          <p:spPr>
            <a:xfrm>
              <a:off x="7033853" y="1711568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5714077-CC9C-40A9-984B-669FAAB0E496}"/>
                </a:ext>
              </a:extLst>
            </p:cNvPr>
            <p:cNvCxnSpPr/>
            <p:nvPr/>
          </p:nvCxnSpPr>
          <p:spPr>
            <a:xfrm>
              <a:off x="7016269" y="2096817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F3B92B-BBDC-43D5-BF57-A415A01E8F87}"/>
                </a:ext>
              </a:extLst>
            </p:cNvPr>
            <p:cNvCxnSpPr/>
            <p:nvPr/>
          </p:nvCxnSpPr>
          <p:spPr>
            <a:xfrm>
              <a:off x="7033853" y="2461845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6A638D3-FF57-416A-81F1-AC15BAF10B4B}"/>
                </a:ext>
              </a:extLst>
            </p:cNvPr>
            <p:cNvCxnSpPr/>
            <p:nvPr/>
          </p:nvCxnSpPr>
          <p:spPr>
            <a:xfrm>
              <a:off x="7004545" y="282526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6ECD0AE-2659-4564-81EE-0E28E3861E11}"/>
                </a:ext>
              </a:extLst>
            </p:cNvPr>
            <p:cNvCxnSpPr/>
            <p:nvPr/>
          </p:nvCxnSpPr>
          <p:spPr>
            <a:xfrm>
              <a:off x="6998685" y="3200399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1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106</Words>
  <Application>Microsoft Office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IT 101 Computer Fundamentals</vt:lpstr>
      <vt:lpstr>Components of a computer</vt:lpstr>
      <vt:lpstr>Central Processing Unit (CPU)</vt:lpstr>
      <vt:lpstr>Random Access Memory (RAM)</vt:lpstr>
      <vt:lpstr>Disk Drive (Hard Drive)</vt:lpstr>
      <vt:lpstr>Input</vt:lpstr>
      <vt:lpstr>Output</vt:lpstr>
      <vt:lpstr>Assembly Language</vt:lpstr>
      <vt:lpstr>What the CPU Sees</vt:lpstr>
      <vt:lpstr>Basic Input Output System (BIOS)</vt:lpstr>
      <vt:lpstr>Operating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101 Computer Fundamentals</dc:title>
  <dc:creator>Mike Yeager</dc:creator>
  <cp:lastModifiedBy>Mike Yeager</cp:lastModifiedBy>
  <cp:revision>18</cp:revision>
  <dcterms:created xsi:type="dcterms:W3CDTF">2019-01-18T00:34:53Z</dcterms:created>
  <dcterms:modified xsi:type="dcterms:W3CDTF">2019-01-18T03:34:38Z</dcterms:modified>
</cp:coreProperties>
</file>