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13004800" cy="9753600"/>
  <p:notesSz cx="6858000" cy="9144000"/>
  <p:defaultTextStyle>
    <a:lvl1pPr algn="ctr" defTabSz="584200">
      <a:defRPr sz="3600">
        <a:latin typeface="+mn-lt"/>
        <a:ea typeface="+mn-ea"/>
        <a:cs typeface="+mn-cs"/>
        <a:sym typeface="Helvetica Neue Light"/>
      </a:defRPr>
    </a:lvl1pPr>
    <a:lvl2pPr indent="228600" algn="ctr" defTabSz="584200">
      <a:defRPr sz="3600">
        <a:latin typeface="+mn-lt"/>
        <a:ea typeface="+mn-ea"/>
        <a:cs typeface="+mn-cs"/>
        <a:sym typeface="Helvetica Neue Light"/>
      </a:defRPr>
    </a:lvl2pPr>
    <a:lvl3pPr indent="457200" algn="ctr" defTabSz="584200">
      <a:defRPr sz="3600">
        <a:latin typeface="+mn-lt"/>
        <a:ea typeface="+mn-ea"/>
        <a:cs typeface="+mn-cs"/>
        <a:sym typeface="Helvetica Neue Light"/>
      </a:defRPr>
    </a:lvl3pPr>
    <a:lvl4pPr indent="685800" algn="ctr" defTabSz="584200">
      <a:defRPr sz="3600">
        <a:latin typeface="+mn-lt"/>
        <a:ea typeface="+mn-ea"/>
        <a:cs typeface="+mn-cs"/>
        <a:sym typeface="Helvetica Neue Light"/>
      </a:defRPr>
    </a:lvl4pPr>
    <a:lvl5pPr indent="914400" algn="ctr" defTabSz="584200">
      <a:defRPr sz="3600">
        <a:latin typeface="+mn-lt"/>
        <a:ea typeface="+mn-ea"/>
        <a:cs typeface="+mn-cs"/>
        <a:sym typeface="Helvetica Neue Light"/>
      </a:defRPr>
    </a:lvl5pPr>
    <a:lvl6pPr indent="1143000" algn="ctr" defTabSz="584200">
      <a:defRPr sz="3600">
        <a:latin typeface="+mn-lt"/>
        <a:ea typeface="+mn-ea"/>
        <a:cs typeface="+mn-cs"/>
        <a:sym typeface="Helvetica Neue Light"/>
      </a:defRPr>
    </a:lvl6pPr>
    <a:lvl7pPr indent="1371600" algn="ctr" defTabSz="584200">
      <a:defRPr sz="3600">
        <a:latin typeface="+mn-lt"/>
        <a:ea typeface="+mn-ea"/>
        <a:cs typeface="+mn-cs"/>
        <a:sym typeface="Helvetica Neue Light"/>
      </a:defRPr>
    </a:lvl7pPr>
    <a:lvl8pPr indent="1600200" algn="ctr" defTabSz="584200">
      <a:defRPr sz="3600">
        <a:latin typeface="+mn-lt"/>
        <a:ea typeface="+mn-ea"/>
        <a:cs typeface="+mn-cs"/>
        <a:sym typeface="Helvetica Neue Light"/>
      </a:defRPr>
    </a:lvl8pPr>
    <a:lvl9pPr indent="1828800" algn="ctr" defTabSz="584200">
      <a:defRPr sz="3600">
        <a:latin typeface="+mn-lt"/>
        <a:ea typeface="+mn-ea"/>
        <a:cs typeface="+mn-cs"/>
        <a:sym typeface="Helvetica Neue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000000"/>
              </a:solidFill>
              <a:prstDash val="solid"/>
              <a:miter lim="400000"/>
            </a:ln>
          </a:left>
          <a:right>
            <a:ln w="12700" cap="flat">
              <a:solidFill>
                <a:srgbClr val="C4C6C6"/>
              </a:solidFill>
              <a:prstDash val="solid"/>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E8E9E8"/>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noFill/>
              <a:miter lim="400000"/>
            </a:ln>
          </a:insideH>
          <a:insideV>
            <a:ln w="12700" cap="flat">
              <a:noFill/>
              <a:miter lim="400000"/>
            </a:ln>
          </a:insideV>
        </a:tcBdr>
        <a:fill>
          <a:no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325D6B"/>
          </a:solidFill>
        </a:fill>
      </a:tcStyle>
    </a:firstRow>
  </a:tblStyle>
  <a:tblStyle styleId="{C7B018BB-80A7-4F77-B60F-C8B233D01FF8}"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EFF8FA"/>
          </a:solidFill>
        </a:fill>
      </a:tcStyle>
    </a:band2H>
    <a:firstCo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4F728F"/>
              </a:solidFill>
              <a:prstDash val="solid"/>
              <a:miter lim="400000"/>
            </a:ln>
          </a:top>
          <a:bottom>
            <a:ln w="12700" cap="flat">
              <a:solidFill>
                <a:srgbClr val="4F728F"/>
              </a:solidFill>
              <a:prstDash val="solid"/>
              <a:miter lim="400000"/>
            </a:ln>
          </a:bottom>
          <a:insideH>
            <a:ln w="12700" cap="flat">
              <a:solidFill>
                <a:srgbClr val="4F728F"/>
              </a:solidFill>
              <a:prstDash val="solid"/>
              <a:miter lim="400000"/>
            </a:ln>
          </a:insideH>
          <a:insideV>
            <a:ln w="12700" cap="flat">
              <a:noFill/>
              <a:miter lim="400000"/>
            </a:ln>
          </a:insideV>
        </a:tcBdr>
        <a:fill>
          <a:solidFill>
            <a:srgbClr val="D4DADF"/>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638EB0"/>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173D59"/>
          </a:solidFill>
        </a:fill>
      </a:tcStyle>
    </a:firstRow>
  </a:tblStyle>
  <a:tblStyle styleId="{EEE7283C-3CF3-47DC-8721-378D4A62B228}" styleName="">
    <a:tblBg/>
    <a:wholeTbl>
      <a:tcTxStyle b="off" i="off">
        <a:font>
          <a:latin typeface="Helvetica Neue"/>
          <a:ea typeface="Helvetica Neue"/>
          <a:cs typeface="Helvetica Neue"/>
        </a:font>
        <a:srgbClr val="444444"/>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3C3C1D"/>
              </a:solidFill>
              <a:prstDash val="solid"/>
              <a:miter lim="400000"/>
            </a:ln>
          </a:left>
          <a:right>
            <a:ln w="12700" cap="flat">
              <a:solidFill>
                <a:srgbClr val="A9A584"/>
              </a:solidFill>
              <a:prstDash val="solid"/>
              <a:miter lim="400000"/>
            </a:ln>
          </a:right>
          <a:top>
            <a:ln w="12700" cap="flat">
              <a:solidFill>
                <a:srgbClr val="A9A584"/>
              </a:solidFill>
              <a:prstDash val="solid"/>
              <a:miter lim="400000"/>
            </a:ln>
          </a:top>
          <a:bottom>
            <a:ln w="12700" cap="flat">
              <a:solidFill>
                <a:srgbClr val="A9A584"/>
              </a:solidFill>
              <a:prstDash val="solid"/>
              <a:miter lim="400000"/>
            </a:ln>
          </a:bottom>
          <a:insideH>
            <a:ln w="12700" cap="flat">
              <a:solidFill>
                <a:srgbClr val="A9A584"/>
              </a:solidFill>
              <a:prstDash val="solid"/>
              <a:miter lim="400000"/>
            </a:ln>
          </a:insideH>
          <a:insideV>
            <a:ln w="12700" cap="flat">
              <a:solidFill>
                <a:srgbClr val="A9A584"/>
              </a:solidFill>
              <a:prstDash val="solid"/>
              <a:miter lim="400000"/>
            </a:ln>
          </a:insideV>
        </a:tcBdr>
        <a:fill>
          <a:solidFill>
            <a:srgbClr val="CFCDBB"/>
          </a:solidFill>
        </a:fill>
      </a:tcStyle>
    </a:firstCol>
    <a:lastRow>
      <a:tcTxStyle b="off" i="off">
        <a:font>
          <a:latin typeface="Helvetica Neue"/>
          <a:ea typeface="Helvetica Neue"/>
          <a:cs typeface="Helvetica Neue"/>
        </a:font>
        <a:srgbClr val="444444"/>
      </a:tcTxStyle>
      <a:tcStyle>
        <a:tcBdr>
          <a:left>
            <a:ln w="12700" cap="flat">
              <a:solidFill>
                <a:srgbClr val="C6C6C6"/>
              </a:solidFill>
              <a:prstDash val="solid"/>
              <a:miter lim="400000"/>
            </a:ln>
          </a:left>
          <a:right>
            <a:ln w="12700" cap="flat">
              <a:solidFill>
                <a:srgbClr val="C6C6C6"/>
              </a:solidFill>
              <a:prstDash val="solid"/>
              <a:miter lim="400000"/>
            </a:ln>
          </a:right>
          <a:top>
            <a:ln w="12700" cap="flat">
              <a:solidFill>
                <a:srgbClr val="656839"/>
              </a:solidFill>
              <a:prstDash val="solid"/>
              <a:miter lim="400000"/>
            </a:ln>
          </a:top>
          <a:bottom>
            <a:ln w="12700" cap="flat">
              <a:solidFill>
                <a:srgbClr val="3C3C1D"/>
              </a:solidFill>
              <a:prstDash val="solid"/>
              <a:miter lim="400000"/>
            </a:ln>
          </a:bottom>
          <a:insideH>
            <a:ln w="12700" cap="flat">
              <a:solidFill>
                <a:srgbClr val="C6C6C6"/>
              </a:solidFill>
              <a:prstDash val="solid"/>
              <a:miter lim="400000"/>
            </a:ln>
          </a:insideH>
          <a:insideV>
            <a:ln w="12700" cap="flat">
              <a:solidFill>
                <a:srgbClr val="C6C6C6"/>
              </a:solidFill>
              <a:prstDash val="solid"/>
              <a:miter lim="400000"/>
            </a:ln>
          </a:insideV>
        </a:tcBdr>
        <a:fill>
          <a:solidFill>
            <a:srgbClr val="E8E9E8"/>
          </a:solidFill>
        </a:fill>
      </a:tcStyle>
    </a:lastRow>
    <a:firstRow>
      <a:tcTxStyle b="off" i="off">
        <a:font>
          <a:latin typeface="Helvetica Neue"/>
          <a:ea typeface="Helvetica Neue"/>
          <a:cs typeface="Helvetica Neue"/>
        </a:font>
        <a:srgbClr val="FFFFFF"/>
      </a:tcTxStyle>
      <a:tcStyle>
        <a:tcBdr>
          <a:left>
            <a:ln w="12700" cap="flat">
              <a:solidFill>
                <a:srgbClr val="A9A584"/>
              </a:solidFill>
              <a:prstDash val="solid"/>
              <a:miter lim="400000"/>
            </a:ln>
          </a:left>
          <a:right>
            <a:ln w="12700" cap="flat">
              <a:solidFill>
                <a:srgbClr val="A9A584"/>
              </a:solidFill>
              <a:prstDash val="solid"/>
              <a:miter lim="400000"/>
            </a:ln>
          </a:right>
          <a:top>
            <a:ln w="12700" cap="flat">
              <a:solidFill>
                <a:srgbClr val="3C3C1D"/>
              </a:solidFill>
              <a:prstDash val="solid"/>
              <a:miter lim="400000"/>
            </a:ln>
          </a:top>
          <a:bottom>
            <a:ln w="12700" cap="flat">
              <a:solidFill>
                <a:srgbClr val="CBCBCB"/>
              </a:solidFill>
              <a:prstDash val="solid"/>
              <a:miter lim="400000"/>
            </a:ln>
          </a:bottom>
          <a:insideH>
            <a:ln w="12700" cap="flat">
              <a:solidFill>
                <a:srgbClr val="AAA485"/>
              </a:solidFill>
              <a:prstDash val="solid"/>
              <a:miter lim="400000"/>
            </a:ln>
          </a:insideH>
          <a:insideV>
            <a:ln w="12700" cap="flat">
              <a:solidFill>
                <a:srgbClr val="A9A584"/>
              </a:solidFill>
              <a:prstDash val="solid"/>
              <a:miter lim="400000"/>
            </a:ln>
          </a:insideV>
        </a:tcBdr>
        <a:fill>
          <a:solidFill>
            <a:srgbClr val="656839"/>
          </a:solidFill>
        </a:fill>
      </a:tcStyle>
    </a:firstRow>
  </a:tblStyle>
  <a:tblStyle styleId="{CF821DB8-F4EB-4A41-A1BA-3FCAFE7338EE}"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F1F1F1"/>
          </a:solidFill>
        </a:fill>
      </a:tcStyle>
    </a:wholeTbl>
    <a:band2H>
      <a:tcTxStyle b="def" i="def"/>
      <a:tcStyle>
        <a:tcBdr/>
        <a:fill>
          <a:solidFill>
            <a:srgbClr val="E4E4E0"/>
          </a:solidFill>
        </a:fill>
      </a:tcStyle>
    </a:band2H>
    <a:firstCol>
      <a:tcTxStyle b="off" i="off">
        <a:font>
          <a:latin typeface="Helvetica Neue"/>
          <a:ea typeface="Helvetica Neue"/>
          <a:cs typeface="Helvetica Neue"/>
        </a:font>
        <a:srgbClr val="FFFFFF"/>
      </a:tcTxStyle>
      <a:tcStyle>
        <a:tcBdr>
          <a:left>
            <a:ln w="12700" cap="flat">
              <a:solidFill>
                <a:srgbClr val="515151"/>
              </a:solidFill>
              <a:prstDash val="solid"/>
              <a:miter lim="400000"/>
            </a:ln>
          </a:left>
          <a:right>
            <a:ln w="12700" cap="flat">
              <a:noFill/>
              <a:miter lim="400000"/>
            </a:ln>
          </a:right>
          <a:top>
            <a:ln w="12700" cap="flat">
              <a:solidFill>
                <a:srgbClr val="7D7766"/>
              </a:solidFill>
              <a:prstDash val="solid"/>
              <a:miter lim="400000"/>
            </a:ln>
          </a:top>
          <a:bottom>
            <a:ln w="12700" cap="flat">
              <a:solidFill>
                <a:srgbClr val="7D7766"/>
              </a:solidFill>
              <a:prstDash val="solid"/>
              <a:miter lim="400000"/>
            </a:ln>
          </a:bottom>
          <a:insideH>
            <a:ln w="12700" cap="flat">
              <a:solidFill>
                <a:srgbClr val="7D7766"/>
              </a:solidFill>
              <a:prstDash val="solid"/>
              <a:miter lim="400000"/>
            </a:ln>
          </a:insideH>
          <a:insideV>
            <a:ln w="12700" cap="flat">
              <a:noFill/>
              <a:miter lim="400000"/>
            </a:ln>
          </a:insideV>
        </a:tcBdr>
        <a:fill>
          <a:solidFill>
            <a:srgbClr val="8F8B7E"/>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747474"/>
              </a:solidFill>
              <a:prstDash val="solid"/>
              <a:miter lim="400000"/>
            </a:ln>
          </a:top>
          <a:bottom>
            <a:ln w="12700" cap="flat">
              <a:solidFill>
                <a:srgbClr val="515151"/>
              </a:solidFill>
              <a:prstDash val="solid"/>
              <a:miter lim="400000"/>
            </a:ln>
          </a:bottom>
          <a:insideH>
            <a:ln w="12700" cap="flat">
              <a:noFill/>
              <a:miter lim="400000"/>
            </a:ln>
          </a:insideH>
          <a:insideV>
            <a:ln w="12700" cap="flat">
              <a:noFill/>
              <a:miter lim="400000"/>
            </a:ln>
          </a:insideV>
        </a:tcBdr>
        <a:fill>
          <a:solidFill>
            <a:srgbClr val="F1F1F1"/>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515151"/>
              </a:solidFill>
              <a:prstDash val="solid"/>
              <a:miter lim="400000"/>
            </a:ln>
          </a:top>
          <a:bottom>
            <a:ln w="25400" cap="flat">
              <a:solidFill>
                <a:srgbClr val="A9A584"/>
              </a:solidFill>
              <a:prstDash val="solid"/>
              <a:miter lim="400000"/>
            </a:ln>
          </a:bottom>
          <a:insideH>
            <a:ln w="12700" cap="flat">
              <a:noFill/>
              <a:miter lim="400000"/>
            </a:ln>
          </a:insideH>
          <a:insideV>
            <a:ln w="12700" cap="flat">
              <a:noFill/>
              <a:miter lim="400000"/>
            </a:ln>
          </a:insideV>
        </a:tcBdr>
        <a:fill>
          <a:solidFill>
            <a:srgbClr val="5E5A4C"/>
          </a:solidFill>
        </a:fill>
      </a:tcStyle>
    </a:firstRow>
  </a:tblStyle>
  <a:tblStyle styleId="{33BA23B1-9221-436E-865A-0063620EA4FD}" styleName="">
    <a:tblBg/>
    <a:wholeTb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solidFill>
                <a:srgbClr val="747474"/>
              </a:solidFill>
              <a:prstDash val="solid"/>
              <a:miter lim="400000"/>
            </a:ln>
          </a:insideH>
          <a:insideV>
            <a:ln w="12700" cap="flat">
              <a:solidFill>
                <a:srgbClr val="747474"/>
              </a:solidFill>
              <a:prstDash val="solid"/>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lastRow>
    <a:fir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firstRow>
  </a:tblStyle>
  <a:tblStyle styleId="{2708684C-4D16-4618-839F-0558EEFCDFE6}" styleName="">
    <a:tblBg/>
    <a:wholeTbl>
      <a:tcTxStyle b="off" i="off">
        <a:font>
          <a:latin typeface="Helvetica Neue"/>
          <a:ea typeface="Helvetica Neue"/>
          <a:cs typeface="Helvetica Neue"/>
        </a:font>
        <a:srgbClr val="777777"/>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525252"/>
              </a:solidFill>
              <a:custDash>
                <a:ds d="200000" sp="200000"/>
              </a:custDash>
              <a:miter lim="400000"/>
            </a:ln>
          </a:top>
          <a:bottom>
            <a:ln w="12700" cap="flat">
              <a:solidFill>
                <a:srgbClr val="525252"/>
              </a:solidFill>
              <a:custDash>
                <a:ds d="200000" sp="200000"/>
              </a:custDash>
              <a:miter lim="400000"/>
            </a:ln>
          </a:bottom>
          <a:insideH>
            <a:ln w="12700" cap="flat">
              <a:solidFill>
                <a:srgbClr val="525252"/>
              </a:solidFill>
              <a:custDash>
                <a:ds d="200000" sp="200000"/>
              </a:custDash>
              <a:miter lim="400000"/>
            </a:ln>
          </a:insideH>
          <a:insideV>
            <a:ln w="12700" cap="flat">
              <a:solidFill>
                <a:srgbClr val="C9C9C9"/>
              </a:solidFill>
              <a:prstDash val="solid"/>
              <a:miter lim="400000"/>
            </a:ln>
          </a:insideV>
        </a:tcBdr>
        <a:fill>
          <a:noFill/>
        </a:fill>
      </a:tcStyle>
    </a:wholeTbl>
    <a:band2H>
      <a:tcTxStyle b="def" i="def"/>
      <a:tcStyle>
        <a:tcBdr/>
        <a:fill>
          <a:solidFill>
            <a:srgbClr val="D2D2D2">
              <a:alpha val="30000"/>
            </a:srgbClr>
          </a:solidFill>
        </a:fill>
      </a:tcStyle>
    </a:band2H>
    <a:firstCol>
      <a:tcTxStyle b="off" i="off">
        <a:font>
          <a:latin typeface="Helvetica Neue Medium"/>
          <a:ea typeface="Helvetica Neue Medium"/>
          <a:cs typeface="Helvetica Neue Medium"/>
        </a:font>
        <a:srgbClr val="555555"/>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C9C9C9"/>
              </a:solidFill>
              <a:prstDash val="solid"/>
              <a:miter lim="400000"/>
            </a:ln>
          </a:top>
          <a:bottom>
            <a:ln w="12700" cap="flat">
              <a:solidFill>
                <a:srgbClr val="C9C9C9"/>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Col>
    <a:la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lastRow>
    <a:fir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p:nvPr>
            <p:ph type="sldImg"/>
          </p:nvPr>
        </p:nvSpPr>
        <p:spPr>
          <a:xfrm>
            <a:off x="1143000" y="685800"/>
            <a:ext cx="4572000" cy="3429000"/>
          </a:xfrm>
          <a:prstGeom prst="rect">
            <a:avLst/>
          </a:prstGeom>
        </p:spPr>
        <p:txBody>
          <a:bodyPr/>
          <a:lstStyle/>
          <a:p>
            <a:pPr lvl="0"/>
          </a:p>
        </p:txBody>
      </p:sp>
      <p:sp>
        <p:nvSpPr>
          <p:cNvPr id="38" name="Shape 38"/>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Avenir Book"/>
        <a:ea typeface="Avenir Book"/>
        <a:cs typeface="Avenir Book"/>
        <a:sym typeface="Avenir Book"/>
      </a:defRPr>
    </a:lvl1pPr>
    <a:lvl2pPr indent="228600" defTabSz="457200">
      <a:lnSpc>
        <a:spcPct val="125000"/>
      </a:lnSpc>
      <a:defRPr sz="2400">
        <a:latin typeface="Avenir Book"/>
        <a:ea typeface="Avenir Book"/>
        <a:cs typeface="Avenir Book"/>
        <a:sym typeface="Avenir Book"/>
      </a:defRPr>
    </a:lvl2pPr>
    <a:lvl3pPr indent="457200" defTabSz="457200">
      <a:lnSpc>
        <a:spcPct val="125000"/>
      </a:lnSpc>
      <a:defRPr sz="2400">
        <a:latin typeface="Avenir Book"/>
        <a:ea typeface="Avenir Book"/>
        <a:cs typeface="Avenir Book"/>
        <a:sym typeface="Avenir Book"/>
      </a:defRPr>
    </a:lvl3pPr>
    <a:lvl4pPr indent="685800" defTabSz="457200">
      <a:lnSpc>
        <a:spcPct val="125000"/>
      </a:lnSpc>
      <a:defRPr sz="2400">
        <a:latin typeface="Avenir Book"/>
        <a:ea typeface="Avenir Book"/>
        <a:cs typeface="Avenir Book"/>
        <a:sym typeface="Avenir Book"/>
      </a:defRPr>
    </a:lvl4pPr>
    <a:lvl5pPr indent="914400" defTabSz="457200">
      <a:lnSpc>
        <a:spcPct val="125000"/>
      </a:lnSpc>
      <a:defRPr sz="2400">
        <a:latin typeface="Avenir Book"/>
        <a:ea typeface="Avenir Book"/>
        <a:cs typeface="Avenir Book"/>
        <a:sym typeface="Avenir Book"/>
      </a:defRPr>
    </a:lvl5pPr>
    <a:lvl6pPr indent="1143000" defTabSz="457200">
      <a:lnSpc>
        <a:spcPct val="125000"/>
      </a:lnSpc>
      <a:defRPr sz="2400">
        <a:latin typeface="Avenir Book"/>
        <a:ea typeface="Avenir Book"/>
        <a:cs typeface="Avenir Book"/>
        <a:sym typeface="Avenir Book"/>
      </a:defRPr>
    </a:lvl6pPr>
    <a:lvl7pPr indent="1371600" defTabSz="457200">
      <a:lnSpc>
        <a:spcPct val="125000"/>
      </a:lnSpc>
      <a:defRPr sz="2400">
        <a:latin typeface="Avenir Book"/>
        <a:ea typeface="Avenir Book"/>
        <a:cs typeface="Avenir Book"/>
        <a:sym typeface="Avenir Book"/>
      </a:defRPr>
    </a:lvl7pPr>
    <a:lvl8pPr indent="1600200" defTabSz="457200">
      <a:lnSpc>
        <a:spcPct val="125000"/>
      </a:lnSpc>
      <a:defRPr sz="2400">
        <a:latin typeface="Avenir Book"/>
        <a:ea typeface="Avenir Book"/>
        <a:cs typeface="Avenir Book"/>
        <a:sym typeface="Avenir Book"/>
      </a:defRPr>
    </a:lvl8pPr>
    <a:lvl9pPr indent="1828800" defTabSz="457200">
      <a:lnSpc>
        <a:spcPct val="125000"/>
      </a:lnSpc>
      <a:defRPr sz="2400">
        <a:latin typeface="Avenir Book"/>
        <a:ea typeface="Avenir Book"/>
        <a:cs typeface="Avenir Book"/>
        <a:sym typeface="Avenir Book"/>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p:spTree>
      <p:nvGrpSpPr>
        <p:cNvPr id="1" name=""/>
        <p:cNvGrpSpPr/>
        <p:nvPr/>
      </p:nvGrpSpPr>
      <p:grpSpPr>
        <a:xfrm>
          <a:off x="0" y="0"/>
          <a:ext cx="0" cy="0"/>
          <a:chOff x="0" y="0"/>
          <a:chExt cx="0" cy="0"/>
        </a:xfrm>
      </p:grpSpPr>
      <p:sp>
        <p:nvSpPr>
          <p:cNvPr id="6" name="Shape 6"/>
          <p:cNvSpPr/>
          <p:nvPr/>
        </p:nvSpPr>
        <p:spPr>
          <a:xfrm>
            <a:off x="571500" y="4749800"/>
            <a:ext cx="11868094" cy="129"/>
          </a:xfrm>
          <a:prstGeom prst="rect">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7" name="Shape 7"/>
          <p:cNvSpPr/>
          <p:nvPr>
            <p:ph type="title"/>
          </p:nvPr>
        </p:nvSpPr>
        <p:spPr>
          <a:xfrm>
            <a:off x="571500" y="1320800"/>
            <a:ext cx="11861800" cy="3175000"/>
          </a:xfrm>
          <a:prstGeom prst="rect">
            <a:avLst/>
          </a:prstGeom>
        </p:spPr>
        <p:txBody>
          <a:bodyPr/>
          <a:lstStyle/>
          <a:p>
            <a:pPr lvl="0">
              <a:defRPr sz="1800"/>
            </a:pPr>
            <a:r>
              <a:rPr sz="4200"/>
              <a:t>Title Text</a:t>
            </a:r>
          </a:p>
        </p:txBody>
      </p:sp>
      <p:sp>
        <p:nvSpPr>
          <p:cNvPr id="8" name="Shape 8"/>
          <p:cNvSpPr/>
          <p:nvPr>
            <p:ph type="body" idx="1"/>
          </p:nvPr>
        </p:nvSpPr>
        <p:spPr>
          <a:xfrm>
            <a:off x="571500" y="5016500"/>
            <a:ext cx="11861800" cy="1016000"/>
          </a:xfrm>
          <a:prstGeom prst="rect">
            <a:avLst/>
          </a:prstGeom>
        </p:spPr>
        <p:txBody>
          <a:bodyPr/>
          <a:lstStyle>
            <a:lvl1pPr marL="0" indent="0">
              <a:spcBef>
                <a:spcPts val="0"/>
              </a:spcBef>
              <a:buSzTx/>
              <a:buFontTx/>
              <a:buNone/>
              <a:defRPr sz="2600">
                <a:solidFill>
                  <a:srgbClr val="747474"/>
                </a:solidFill>
                <a:latin typeface="Helvetica Neue"/>
                <a:ea typeface="Helvetica Neue"/>
                <a:cs typeface="Helvetica Neue"/>
                <a:sym typeface="Helvetica Neue"/>
              </a:defRPr>
            </a:lvl1pPr>
            <a:lvl2pPr marL="0" indent="228600">
              <a:spcBef>
                <a:spcPts val="0"/>
              </a:spcBef>
              <a:buSzTx/>
              <a:buFontTx/>
              <a:buNone/>
              <a:defRPr sz="2600">
                <a:solidFill>
                  <a:srgbClr val="747474"/>
                </a:solidFill>
                <a:latin typeface="Helvetica Neue"/>
                <a:ea typeface="Helvetica Neue"/>
                <a:cs typeface="Helvetica Neue"/>
                <a:sym typeface="Helvetica Neue"/>
              </a:defRPr>
            </a:lvl2pPr>
            <a:lvl3pPr marL="0" indent="457200">
              <a:spcBef>
                <a:spcPts val="0"/>
              </a:spcBef>
              <a:buSzTx/>
              <a:buFontTx/>
              <a:buNone/>
              <a:defRPr sz="2600">
                <a:solidFill>
                  <a:srgbClr val="747474"/>
                </a:solidFill>
                <a:latin typeface="Helvetica Neue"/>
                <a:ea typeface="Helvetica Neue"/>
                <a:cs typeface="Helvetica Neue"/>
                <a:sym typeface="Helvetica Neue"/>
              </a:defRPr>
            </a:lvl3pPr>
            <a:lvl4pPr marL="0" indent="685800">
              <a:spcBef>
                <a:spcPts val="0"/>
              </a:spcBef>
              <a:buSzTx/>
              <a:buFontTx/>
              <a:buNone/>
              <a:defRPr sz="2600">
                <a:solidFill>
                  <a:srgbClr val="747474"/>
                </a:solidFill>
                <a:latin typeface="Helvetica Neue"/>
                <a:ea typeface="Helvetica Neue"/>
                <a:cs typeface="Helvetica Neue"/>
                <a:sym typeface="Helvetica Neue"/>
              </a:defRPr>
            </a:lvl4pPr>
            <a:lvl5pPr marL="0" indent="914400">
              <a:spcBef>
                <a:spcPts val="0"/>
              </a:spcBef>
              <a:buSzTx/>
              <a:buFontTx/>
              <a:buNone/>
              <a:defRPr sz="2600">
                <a:solidFill>
                  <a:srgbClr val="747474"/>
                </a:solidFill>
                <a:latin typeface="Helvetica Neue"/>
                <a:ea typeface="Helvetica Neue"/>
                <a:cs typeface="Helvetica Neue"/>
                <a:sym typeface="Helvetica Neue"/>
              </a:defRPr>
            </a:lvl5pPr>
          </a:lstStyle>
          <a:p>
            <a:pPr lvl="0">
              <a:defRPr sz="1800">
                <a:solidFill>
                  <a:srgbClr val="000000"/>
                </a:solidFill>
              </a:defRPr>
            </a:pPr>
            <a:r>
              <a:rPr sz="2600">
                <a:solidFill>
                  <a:srgbClr val="747474"/>
                </a:solidFill>
              </a:rPr>
              <a:t>Body Level One</a:t>
            </a:r>
            <a:endParaRPr sz="2600">
              <a:solidFill>
                <a:srgbClr val="747474"/>
              </a:solidFill>
            </a:endParaRPr>
          </a:p>
          <a:p>
            <a:pPr lvl="1">
              <a:defRPr sz="1800">
                <a:solidFill>
                  <a:srgbClr val="000000"/>
                </a:solidFill>
              </a:defRPr>
            </a:pPr>
            <a:r>
              <a:rPr sz="2600">
                <a:solidFill>
                  <a:srgbClr val="747474"/>
                </a:solidFill>
              </a:rPr>
              <a:t>Body Level Two</a:t>
            </a:r>
            <a:endParaRPr sz="2600">
              <a:solidFill>
                <a:srgbClr val="747474"/>
              </a:solidFill>
            </a:endParaRPr>
          </a:p>
          <a:p>
            <a:pPr lvl="2">
              <a:defRPr sz="1800">
                <a:solidFill>
                  <a:srgbClr val="000000"/>
                </a:solidFill>
              </a:defRPr>
            </a:pPr>
            <a:r>
              <a:rPr sz="2600">
                <a:solidFill>
                  <a:srgbClr val="747474"/>
                </a:solidFill>
              </a:rPr>
              <a:t>Body Level Three</a:t>
            </a:r>
            <a:endParaRPr sz="2600">
              <a:solidFill>
                <a:srgbClr val="747474"/>
              </a:solidFill>
            </a:endParaRPr>
          </a:p>
          <a:p>
            <a:pPr lvl="3">
              <a:defRPr sz="1800">
                <a:solidFill>
                  <a:srgbClr val="000000"/>
                </a:solidFill>
              </a:defRPr>
            </a:pPr>
            <a:r>
              <a:rPr sz="2600">
                <a:solidFill>
                  <a:srgbClr val="747474"/>
                </a:solidFill>
              </a:rPr>
              <a:t>Body Level Four</a:t>
            </a:r>
            <a:endParaRPr sz="2600">
              <a:solidFill>
                <a:srgbClr val="747474"/>
              </a:solidFill>
            </a:endParaRPr>
          </a:p>
          <a:p>
            <a:pPr lvl="4">
              <a:defRPr sz="1800">
                <a:solidFill>
                  <a:srgbClr val="000000"/>
                </a:solidFill>
              </a:defRPr>
            </a:pPr>
            <a:r>
              <a:rPr sz="2600">
                <a:solidFill>
                  <a:srgbClr val="747474"/>
                </a:solidFill>
              </a:rPr>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spTree>
      <p:nvGrpSpPr>
        <p:cNvPr id="1" name=""/>
        <p:cNvGrpSpPr/>
        <p:nvPr/>
      </p:nvGrpSpPr>
      <p:grpSpPr>
        <a:xfrm>
          <a:off x="0" y="0"/>
          <a:ext cx="0" cy="0"/>
          <a:chOff x="0" y="0"/>
          <a:chExt cx="0" cy="0"/>
        </a:xfrm>
      </p:grpSpPr>
      <p:sp>
        <p:nvSpPr>
          <p:cNvPr id="10" name="Shape 10"/>
          <p:cNvSpPr/>
          <p:nvPr/>
        </p:nvSpPr>
        <p:spPr>
          <a:xfrm rot="5400000">
            <a:off x="6832536" y="8686863"/>
            <a:ext cx="1422529"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11" name="Shape 11"/>
          <p:cNvSpPr/>
          <p:nvPr>
            <p:ph type="title"/>
          </p:nvPr>
        </p:nvSpPr>
        <p:spPr>
          <a:xfrm>
            <a:off x="1409700" y="7785100"/>
            <a:ext cx="5791200" cy="1701800"/>
          </a:xfrm>
          <a:prstGeom prst="rect">
            <a:avLst/>
          </a:prstGeom>
        </p:spPr>
        <p:txBody>
          <a:bodyPr anchor="ctr"/>
          <a:lstStyle>
            <a:lvl1pPr algn="r"/>
          </a:lstStyle>
          <a:p>
            <a:pPr lvl="0">
              <a:defRPr sz="1800"/>
            </a:pPr>
            <a:r>
              <a:rPr sz="4200"/>
              <a:t>Title Text</a:t>
            </a:r>
          </a:p>
        </p:txBody>
      </p:sp>
      <p:sp>
        <p:nvSpPr>
          <p:cNvPr id="12" name="Shape 12"/>
          <p:cNvSpPr/>
          <p:nvPr>
            <p:ph type="body" idx="1"/>
          </p:nvPr>
        </p:nvSpPr>
        <p:spPr>
          <a:xfrm>
            <a:off x="7848600" y="8470900"/>
            <a:ext cx="4953000" cy="508000"/>
          </a:xfrm>
          <a:prstGeom prst="rect">
            <a:avLst/>
          </a:prstGeom>
        </p:spPr>
        <p:txBody>
          <a:bodyPr/>
          <a:lstStyle>
            <a:lvl1pPr marL="0" indent="0">
              <a:spcBef>
                <a:spcPts val="0"/>
              </a:spcBef>
              <a:buSzTx/>
              <a:buFontTx/>
              <a:buNone/>
              <a:defRPr sz="2600">
                <a:solidFill>
                  <a:srgbClr val="747474"/>
                </a:solidFill>
                <a:latin typeface="Helvetica Neue"/>
                <a:ea typeface="Helvetica Neue"/>
                <a:cs typeface="Helvetica Neue"/>
                <a:sym typeface="Helvetica Neue"/>
              </a:defRPr>
            </a:lvl1pPr>
            <a:lvl2pPr marL="0" indent="228600">
              <a:spcBef>
                <a:spcPts val="0"/>
              </a:spcBef>
              <a:buSzTx/>
              <a:buFontTx/>
              <a:buNone/>
              <a:defRPr sz="2600">
                <a:solidFill>
                  <a:srgbClr val="747474"/>
                </a:solidFill>
                <a:latin typeface="Helvetica Neue"/>
                <a:ea typeface="Helvetica Neue"/>
                <a:cs typeface="Helvetica Neue"/>
                <a:sym typeface="Helvetica Neue"/>
              </a:defRPr>
            </a:lvl2pPr>
            <a:lvl3pPr marL="0" indent="457200">
              <a:spcBef>
                <a:spcPts val="0"/>
              </a:spcBef>
              <a:buSzTx/>
              <a:buFontTx/>
              <a:buNone/>
              <a:defRPr sz="2600">
                <a:solidFill>
                  <a:srgbClr val="747474"/>
                </a:solidFill>
                <a:latin typeface="Helvetica Neue"/>
                <a:ea typeface="Helvetica Neue"/>
                <a:cs typeface="Helvetica Neue"/>
                <a:sym typeface="Helvetica Neue"/>
              </a:defRPr>
            </a:lvl3pPr>
            <a:lvl4pPr marL="0" indent="685800">
              <a:spcBef>
                <a:spcPts val="0"/>
              </a:spcBef>
              <a:buSzTx/>
              <a:buFontTx/>
              <a:buNone/>
              <a:defRPr sz="2600">
                <a:solidFill>
                  <a:srgbClr val="747474"/>
                </a:solidFill>
                <a:latin typeface="Helvetica Neue"/>
                <a:ea typeface="Helvetica Neue"/>
                <a:cs typeface="Helvetica Neue"/>
                <a:sym typeface="Helvetica Neue"/>
              </a:defRPr>
            </a:lvl4pPr>
            <a:lvl5pPr marL="0" indent="914400">
              <a:spcBef>
                <a:spcPts val="0"/>
              </a:spcBef>
              <a:buSzTx/>
              <a:buFontTx/>
              <a:buNone/>
              <a:defRPr sz="2600">
                <a:solidFill>
                  <a:srgbClr val="747474"/>
                </a:solidFill>
                <a:latin typeface="Helvetica Neue"/>
                <a:ea typeface="Helvetica Neue"/>
                <a:cs typeface="Helvetica Neue"/>
                <a:sym typeface="Helvetica Neue"/>
              </a:defRPr>
            </a:lvl5pPr>
          </a:lstStyle>
          <a:p>
            <a:pPr lvl="0">
              <a:defRPr sz="1800">
                <a:solidFill>
                  <a:srgbClr val="000000"/>
                </a:solidFill>
              </a:defRPr>
            </a:pPr>
            <a:r>
              <a:rPr sz="2600">
                <a:solidFill>
                  <a:srgbClr val="747474"/>
                </a:solidFill>
              </a:rPr>
              <a:t>Body Level One</a:t>
            </a:r>
            <a:endParaRPr sz="2600">
              <a:solidFill>
                <a:srgbClr val="747474"/>
              </a:solidFill>
            </a:endParaRPr>
          </a:p>
          <a:p>
            <a:pPr lvl="1">
              <a:defRPr sz="1800">
                <a:solidFill>
                  <a:srgbClr val="000000"/>
                </a:solidFill>
              </a:defRPr>
            </a:pPr>
            <a:r>
              <a:rPr sz="2600">
                <a:solidFill>
                  <a:srgbClr val="747474"/>
                </a:solidFill>
              </a:rPr>
              <a:t>Body Level Two</a:t>
            </a:r>
            <a:endParaRPr sz="2600">
              <a:solidFill>
                <a:srgbClr val="747474"/>
              </a:solidFill>
            </a:endParaRPr>
          </a:p>
          <a:p>
            <a:pPr lvl="2">
              <a:defRPr sz="1800">
                <a:solidFill>
                  <a:srgbClr val="000000"/>
                </a:solidFill>
              </a:defRPr>
            </a:pPr>
            <a:r>
              <a:rPr sz="2600">
                <a:solidFill>
                  <a:srgbClr val="747474"/>
                </a:solidFill>
              </a:rPr>
              <a:t>Body Level Three</a:t>
            </a:r>
            <a:endParaRPr sz="2600">
              <a:solidFill>
                <a:srgbClr val="747474"/>
              </a:solidFill>
            </a:endParaRPr>
          </a:p>
          <a:p>
            <a:pPr lvl="3">
              <a:defRPr sz="1800">
                <a:solidFill>
                  <a:srgbClr val="000000"/>
                </a:solidFill>
              </a:defRPr>
            </a:pPr>
            <a:r>
              <a:rPr sz="2600">
                <a:solidFill>
                  <a:srgbClr val="747474"/>
                </a:solidFill>
              </a:rPr>
              <a:t>Body Level Four</a:t>
            </a:r>
            <a:endParaRPr sz="2600">
              <a:solidFill>
                <a:srgbClr val="747474"/>
              </a:solidFill>
            </a:endParaRPr>
          </a:p>
          <a:p>
            <a:pPr lvl="4">
              <a:defRPr sz="1800">
                <a:solidFill>
                  <a:srgbClr val="000000"/>
                </a:solidFill>
              </a:defRPr>
            </a:pPr>
            <a:r>
              <a:rPr sz="2600">
                <a:solidFill>
                  <a:srgbClr val="747474"/>
                </a:solidFill>
              </a:rPr>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spTree>
      <p:nvGrpSpPr>
        <p:cNvPr id="1" name=""/>
        <p:cNvGrpSpPr/>
        <p:nvPr/>
      </p:nvGrpSpPr>
      <p:grpSpPr>
        <a:xfrm>
          <a:off x="0" y="0"/>
          <a:ext cx="0" cy="0"/>
          <a:chOff x="0" y="0"/>
          <a:chExt cx="0" cy="0"/>
        </a:xfrm>
      </p:grpSpPr>
      <p:sp>
        <p:nvSpPr>
          <p:cNvPr id="14" name="Shape 14"/>
          <p:cNvSpPr/>
          <p:nvPr>
            <p:ph type="title"/>
          </p:nvPr>
        </p:nvSpPr>
        <p:spPr>
          <a:xfrm>
            <a:off x="571500" y="3289300"/>
            <a:ext cx="11861800" cy="3175000"/>
          </a:xfrm>
          <a:prstGeom prst="rect">
            <a:avLst/>
          </a:prstGeom>
        </p:spPr>
        <p:txBody>
          <a:bodyPr anchor="ctr"/>
          <a:lstStyle/>
          <a:p>
            <a:pPr lvl="0">
              <a:defRPr sz="1800"/>
            </a:pPr>
            <a:r>
              <a:rPr sz="4200"/>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spTree>
      <p:nvGrpSpPr>
        <p:cNvPr id="1" name=""/>
        <p:cNvGrpSpPr/>
        <p:nvPr/>
      </p:nvGrpSpPr>
      <p:grpSpPr>
        <a:xfrm>
          <a:off x="0" y="0"/>
          <a:ext cx="0" cy="0"/>
          <a:chOff x="0" y="0"/>
          <a:chExt cx="0" cy="0"/>
        </a:xfrm>
      </p:grpSpPr>
      <p:sp>
        <p:nvSpPr>
          <p:cNvPr id="16" name="Shape 16"/>
          <p:cNvSpPr/>
          <p:nvPr/>
        </p:nvSpPr>
        <p:spPr>
          <a:xfrm>
            <a:off x="571500" y="4864100"/>
            <a:ext cx="5334476" cy="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close/>
              </a:path>
            </a:pathLst>
          </a:cu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17" name="Shape 17"/>
          <p:cNvSpPr/>
          <p:nvPr>
            <p:ph type="title"/>
          </p:nvPr>
        </p:nvSpPr>
        <p:spPr>
          <a:xfrm>
            <a:off x="571500" y="1435100"/>
            <a:ext cx="5334000" cy="3175000"/>
          </a:xfrm>
          <a:prstGeom prst="rect">
            <a:avLst/>
          </a:prstGeom>
        </p:spPr>
        <p:txBody>
          <a:bodyPr/>
          <a:lstStyle/>
          <a:p>
            <a:pPr lvl="0">
              <a:defRPr sz="1800"/>
            </a:pPr>
            <a:r>
              <a:rPr sz="4200"/>
              <a:t>Title Text</a:t>
            </a:r>
          </a:p>
        </p:txBody>
      </p:sp>
      <p:sp>
        <p:nvSpPr>
          <p:cNvPr id="18" name="Shape 18"/>
          <p:cNvSpPr/>
          <p:nvPr>
            <p:ph type="body" idx="1"/>
          </p:nvPr>
        </p:nvSpPr>
        <p:spPr>
          <a:xfrm>
            <a:off x="571500" y="5130800"/>
            <a:ext cx="5334000" cy="3175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pPr lvl="0">
              <a:defRPr sz="1800"/>
            </a:pPr>
            <a:r>
              <a:rPr sz="2600"/>
              <a:t>Body Level One</a:t>
            </a:r>
            <a:endParaRPr sz="2600"/>
          </a:p>
          <a:p>
            <a:pPr lvl="1">
              <a:defRPr sz="1800"/>
            </a:pPr>
            <a:r>
              <a:rPr sz="2600"/>
              <a:t>Body Level Two</a:t>
            </a:r>
            <a:endParaRPr sz="2600"/>
          </a:p>
          <a:p>
            <a:pPr lvl="2">
              <a:defRPr sz="1800"/>
            </a:pPr>
            <a:r>
              <a:rPr sz="2600"/>
              <a:t>Body Level Three</a:t>
            </a:r>
            <a:endParaRPr sz="2600"/>
          </a:p>
          <a:p>
            <a:pPr lvl="3">
              <a:defRPr sz="1800"/>
            </a:pPr>
            <a:r>
              <a:rPr sz="2600"/>
              <a:t>Body Level Four</a:t>
            </a:r>
            <a:endParaRPr sz="2600"/>
          </a:p>
          <a:p>
            <a:pPr lvl="4">
              <a:defRPr sz="1800"/>
            </a:pPr>
            <a:r>
              <a:rPr sz="2600"/>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20" name="Shape 20"/>
          <p:cNvSpPr/>
          <p:nvPr>
            <p:ph type="title"/>
          </p:nvPr>
        </p:nvSpPr>
        <p:spPr>
          <a:prstGeom prst="rect">
            <a:avLst/>
          </a:prstGeom>
        </p:spPr>
        <p:txBody>
          <a:bodyPr/>
          <a:lstStyle/>
          <a:p>
            <a:pPr lvl="0">
              <a:defRPr sz="1800"/>
            </a:pPr>
            <a:r>
              <a:rPr sz="4200"/>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22" name="Shape 22"/>
          <p:cNvSpPr/>
          <p:nvPr>
            <p:ph type="title"/>
          </p:nvPr>
        </p:nvSpPr>
        <p:spPr>
          <a:prstGeom prst="rect">
            <a:avLst/>
          </a:prstGeom>
        </p:spPr>
        <p:txBody>
          <a:bodyPr/>
          <a:lstStyle/>
          <a:p>
            <a:pPr lvl="0">
              <a:defRPr sz="1800"/>
            </a:pPr>
            <a:r>
              <a:rPr sz="4200"/>
              <a:t>Title Text</a:t>
            </a:r>
          </a:p>
        </p:txBody>
      </p:sp>
      <p:sp>
        <p:nvSpPr>
          <p:cNvPr id="23" name="Shape 23"/>
          <p:cNvSpPr/>
          <p:nvPr>
            <p:ph type="body" idx="1"/>
          </p:nvPr>
        </p:nvSpPr>
        <p:spPr>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Bullets &amp; Photo">
    <p:spTree>
      <p:nvGrpSpPr>
        <p:cNvPr id="1" name=""/>
        <p:cNvGrpSpPr/>
        <p:nvPr/>
      </p:nvGrpSpPr>
      <p:grpSpPr>
        <a:xfrm>
          <a:off x="0" y="0"/>
          <a:ext cx="0" cy="0"/>
          <a:chOff x="0" y="0"/>
          <a:chExt cx="0" cy="0"/>
        </a:xfrm>
      </p:grpSpPr>
      <p:sp>
        <p:nvSpPr>
          <p:cNvPr id="25" name="Shape 25"/>
          <p:cNvSpPr/>
          <p:nvPr/>
        </p:nvSpPr>
        <p:spPr>
          <a:xfrm>
            <a:off x="571500" y="1968500"/>
            <a:ext cx="5073394" cy="133"/>
          </a:xfrm>
          <a:prstGeom prst="rect">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26" name="Shape 26"/>
          <p:cNvSpPr/>
          <p:nvPr>
            <p:ph type="title"/>
          </p:nvPr>
        </p:nvSpPr>
        <p:spPr>
          <a:xfrm>
            <a:off x="571500" y="330200"/>
            <a:ext cx="5080000" cy="1397000"/>
          </a:xfrm>
          <a:prstGeom prst="rect">
            <a:avLst/>
          </a:prstGeom>
        </p:spPr>
        <p:txBody>
          <a:bodyPr/>
          <a:lstStyle/>
          <a:p>
            <a:pPr lvl="0">
              <a:defRPr sz="1800"/>
            </a:pPr>
            <a:r>
              <a:rPr sz="4200"/>
              <a:t>Title Text</a:t>
            </a:r>
          </a:p>
        </p:txBody>
      </p:sp>
      <p:sp>
        <p:nvSpPr>
          <p:cNvPr id="27" name="Shape 27"/>
          <p:cNvSpPr/>
          <p:nvPr>
            <p:ph type="body" idx="1"/>
          </p:nvPr>
        </p:nvSpPr>
        <p:spPr>
          <a:xfrm>
            <a:off x="571500" y="2222500"/>
            <a:ext cx="5080000" cy="6667500"/>
          </a:xfrm>
          <a:prstGeom prst="rect">
            <a:avLst/>
          </a:prstGeom>
        </p:spPr>
        <p:txBody>
          <a:bodyPr/>
          <a:lstStyle>
            <a:lvl1pPr marL="330200" indent="-330200">
              <a:spcBef>
                <a:spcPts val="3000"/>
              </a:spcBef>
              <a:buSzPct val="125000"/>
              <a:buFontTx/>
              <a:defRPr sz="2600">
                <a:latin typeface="Helvetica Neue"/>
                <a:ea typeface="Helvetica Neue"/>
                <a:cs typeface="Helvetica Neue"/>
                <a:sym typeface="Helvetica Neue"/>
              </a:defRPr>
            </a:lvl1pPr>
            <a:lvl2pPr marL="660400" indent="-330200">
              <a:spcBef>
                <a:spcPts val="3000"/>
              </a:spcBef>
              <a:buSzPct val="125000"/>
              <a:buFontTx/>
              <a:defRPr sz="2600">
                <a:latin typeface="Helvetica Neue"/>
                <a:ea typeface="Helvetica Neue"/>
                <a:cs typeface="Helvetica Neue"/>
                <a:sym typeface="Helvetica Neue"/>
              </a:defRPr>
            </a:lvl2pPr>
            <a:lvl3pPr marL="990600" indent="-330200">
              <a:spcBef>
                <a:spcPts val="3000"/>
              </a:spcBef>
              <a:buSzPct val="125000"/>
              <a:buFontTx/>
              <a:defRPr sz="2600">
                <a:latin typeface="Helvetica Neue"/>
                <a:ea typeface="Helvetica Neue"/>
                <a:cs typeface="Helvetica Neue"/>
                <a:sym typeface="Helvetica Neue"/>
              </a:defRPr>
            </a:lvl3pPr>
            <a:lvl4pPr marL="1320800" indent="-330200">
              <a:spcBef>
                <a:spcPts val="3000"/>
              </a:spcBef>
              <a:buSzPct val="125000"/>
              <a:buFontTx/>
              <a:defRPr sz="2600">
                <a:latin typeface="Helvetica Neue"/>
                <a:ea typeface="Helvetica Neue"/>
                <a:cs typeface="Helvetica Neue"/>
                <a:sym typeface="Helvetica Neue"/>
              </a:defRPr>
            </a:lvl4pPr>
            <a:lvl5pPr marL="1651000" indent="-330200">
              <a:spcBef>
                <a:spcPts val="3000"/>
              </a:spcBef>
              <a:buSzPct val="125000"/>
              <a:buFontTx/>
              <a:defRPr sz="2600">
                <a:latin typeface="Helvetica Neue"/>
                <a:ea typeface="Helvetica Neue"/>
                <a:cs typeface="Helvetica Neue"/>
                <a:sym typeface="Helvetica Neue"/>
              </a:defRPr>
            </a:lvl5pPr>
          </a:lstStyle>
          <a:p>
            <a:pPr lvl="0">
              <a:defRPr sz="1800"/>
            </a:pPr>
            <a:r>
              <a:rPr sz="2600"/>
              <a:t>Body Level One</a:t>
            </a:r>
            <a:endParaRPr sz="2600"/>
          </a:p>
          <a:p>
            <a:pPr lvl="1">
              <a:defRPr sz="1800"/>
            </a:pPr>
            <a:r>
              <a:rPr sz="2600"/>
              <a:t>Body Level Two</a:t>
            </a:r>
            <a:endParaRPr sz="2600"/>
          </a:p>
          <a:p>
            <a:pPr lvl="2">
              <a:defRPr sz="1800"/>
            </a:pPr>
            <a:r>
              <a:rPr sz="2600"/>
              <a:t>Body Level Three</a:t>
            </a:r>
            <a:endParaRPr sz="2600"/>
          </a:p>
          <a:p>
            <a:pPr lvl="3">
              <a:defRPr sz="1800"/>
            </a:pPr>
            <a:r>
              <a:rPr sz="2600"/>
              <a:t>Body Level Four</a:t>
            </a:r>
            <a:endParaRPr sz="2600"/>
          </a:p>
          <a:p>
            <a:pPr lvl="4">
              <a:defRPr sz="1800"/>
            </a:pPr>
            <a:r>
              <a:rPr sz="2600"/>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Bullets">
    <p:spTree>
      <p:nvGrpSpPr>
        <p:cNvPr id="1" name=""/>
        <p:cNvGrpSpPr/>
        <p:nvPr/>
      </p:nvGrpSpPr>
      <p:grpSpPr>
        <a:xfrm>
          <a:off x="0" y="0"/>
          <a:ext cx="0" cy="0"/>
          <a:chOff x="0" y="0"/>
          <a:chExt cx="0" cy="0"/>
        </a:xfrm>
      </p:grpSpPr>
      <p:sp>
        <p:nvSpPr>
          <p:cNvPr id="29" name="Shape 29"/>
          <p:cNvSpPr/>
          <p:nvPr>
            <p:ph type="body" idx="1"/>
          </p:nvPr>
        </p:nvSpPr>
        <p:spPr>
          <a:xfrm>
            <a:off x="889000" y="889000"/>
            <a:ext cx="11214100" cy="7962900"/>
          </a:xfrm>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hoto - 3 Up">
    <p:spTree>
      <p:nvGrpSpPr>
        <p:cNvPr id="1" name=""/>
        <p:cNvGrpSpPr/>
        <p:nvPr/>
      </p:nvGrpSpPr>
      <p:grpSpPr>
        <a:xfrm>
          <a:off x="0" y="0"/>
          <a:ext cx="0" cy="0"/>
          <a:chOff x="0" y="0"/>
          <a:chExt cx="0" cy="0"/>
        </a:xfrm>
      </p:grpSpPr>
      <p:sp>
        <p:nvSpPr>
          <p:cNvPr id="31" name="Shape 31"/>
          <p:cNvSpPr/>
          <p:nvPr/>
        </p:nvSpPr>
        <p:spPr>
          <a:xfrm>
            <a:off x="9055098" y="508000"/>
            <a:ext cx="128" cy="7975631"/>
          </a:xfrm>
          <a:prstGeom prst="rect">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32" name="Shape 32"/>
          <p:cNvSpPr/>
          <p:nvPr/>
        </p:nvSpPr>
        <p:spPr>
          <a:xfrm>
            <a:off x="9055096" y="4464050"/>
            <a:ext cx="3448503" cy="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close/>
              </a:path>
            </a:pathLst>
          </a:cu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33" name="Shape 33"/>
          <p:cNvSpPr/>
          <p:nvPr>
            <p:ph type="body" idx="1"/>
          </p:nvPr>
        </p:nvSpPr>
        <p:spPr>
          <a:xfrm>
            <a:off x="520700" y="8661400"/>
            <a:ext cx="8369300" cy="939800"/>
          </a:xfrm>
          <a:prstGeom prst="rect">
            <a:avLst/>
          </a:prstGeom>
        </p:spPr>
        <p:txBody>
          <a:bodyPr/>
          <a:lstStyle>
            <a:lvl1pPr marL="0" indent="0">
              <a:spcBef>
                <a:spcPts val="0"/>
              </a:spcBef>
              <a:buSzTx/>
              <a:buFontTx/>
              <a:buNone/>
              <a:defRPr sz="2600">
                <a:solidFill>
                  <a:srgbClr val="747474"/>
                </a:solidFill>
                <a:latin typeface="Helvetica Neue"/>
                <a:ea typeface="Helvetica Neue"/>
                <a:cs typeface="Helvetica Neue"/>
                <a:sym typeface="Helvetica Neue"/>
              </a:defRPr>
            </a:lvl1pPr>
            <a:lvl2pPr marL="0" indent="228600">
              <a:spcBef>
                <a:spcPts val="0"/>
              </a:spcBef>
              <a:buSzTx/>
              <a:buFontTx/>
              <a:buNone/>
              <a:defRPr sz="2600">
                <a:solidFill>
                  <a:srgbClr val="747474"/>
                </a:solidFill>
                <a:latin typeface="Helvetica Neue"/>
                <a:ea typeface="Helvetica Neue"/>
                <a:cs typeface="Helvetica Neue"/>
                <a:sym typeface="Helvetica Neue"/>
              </a:defRPr>
            </a:lvl2pPr>
            <a:lvl3pPr marL="0" indent="457200">
              <a:spcBef>
                <a:spcPts val="0"/>
              </a:spcBef>
              <a:buSzTx/>
              <a:buFontTx/>
              <a:buNone/>
              <a:defRPr sz="2600">
                <a:solidFill>
                  <a:srgbClr val="747474"/>
                </a:solidFill>
                <a:latin typeface="Helvetica Neue"/>
                <a:ea typeface="Helvetica Neue"/>
                <a:cs typeface="Helvetica Neue"/>
                <a:sym typeface="Helvetica Neue"/>
              </a:defRPr>
            </a:lvl3pPr>
            <a:lvl4pPr marL="0" indent="685800">
              <a:spcBef>
                <a:spcPts val="0"/>
              </a:spcBef>
              <a:buSzTx/>
              <a:buFontTx/>
              <a:buNone/>
              <a:defRPr sz="2600">
                <a:solidFill>
                  <a:srgbClr val="747474"/>
                </a:solidFill>
                <a:latin typeface="Helvetica Neue"/>
                <a:ea typeface="Helvetica Neue"/>
                <a:cs typeface="Helvetica Neue"/>
                <a:sym typeface="Helvetica Neue"/>
              </a:defRPr>
            </a:lvl4pPr>
            <a:lvl5pPr marL="0" indent="914400">
              <a:spcBef>
                <a:spcPts val="0"/>
              </a:spcBef>
              <a:buSzTx/>
              <a:buFontTx/>
              <a:buNone/>
              <a:defRPr sz="2600">
                <a:solidFill>
                  <a:srgbClr val="747474"/>
                </a:solidFill>
                <a:latin typeface="Helvetica Neue"/>
                <a:ea typeface="Helvetica Neue"/>
                <a:cs typeface="Helvetica Neue"/>
                <a:sym typeface="Helvetica Neue"/>
              </a:defRPr>
            </a:lvl5pPr>
          </a:lstStyle>
          <a:p>
            <a:pPr lvl="0">
              <a:defRPr sz="1800">
                <a:solidFill>
                  <a:srgbClr val="000000"/>
                </a:solidFill>
              </a:defRPr>
            </a:pPr>
            <a:r>
              <a:rPr sz="2600">
                <a:solidFill>
                  <a:srgbClr val="747474"/>
                </a:solidFill>
              </a:rPr>
              <a:t>Body Level One</a:t>
            </a:r>
            <a:endParaRPr sz="2600">
              <a:solidFill>
                <a:srgbClr val="747474"/>
              </a:solidFill>
            </a:endParaRPr>
          </a:p>
          <a:p>
            <a:pPr lvl="1">
              <a:defRPr sz="1800">
                <a:solidFill>
                  <a:srgbClr val="000000"/>
                </a:solidFill>
              </a:defRPr>
            </a:pPr>
            <a:r>
              <a:rPr sz="2600">
                <a:solidFill>
                  <a:srgbClr val="747474"/>
                </a:solidFill>
              </a:rPr>
              <a:t>Body Level Two</a:t>
            </a:r>
            <a:endParaRPr sz="2600">
              <a:solidFill>
                <a:srgbClr val="747474"/>
              </a:solidFill>
            </a:endParaRPr>
          </a:p>
          <a:p>
            <a:pPr lvl="2">
              <a:defRPr sz="1800">
                <a:solidFill>
                  <a:srgbClr val="000000"/>
                </a:solidFill>
              </a:defRPr>
            </a:pPr>
            <a:r>
              <a:rPr sz="2600">
                <a:solidFill>
                  <a:srgbClr val="747474"/>
                </a:solidFill>
              </a:rPr>
              <a:t>Body Level Three</a:t>
            </a:r>
            <a:endParaRPr sz="2600">
              <a:solidFill>
                <a:srgbClr val="747474"/>
              </a:solidFill>
            </a:endParaRPr>
          </a:p>
          <a:p>
            <a:pPr lvl="3">
              <a:defRPr sz="1800">
                <a:solidFill>
                  <a:srgbClr val="000000"/>
                </a:solidFill>
              </a:defRPr>
            </a:pPr>
            <a:r>
              <a:rPr sz="2600">
                <a:solidFill>
                  <a:srgbClr val="747474"/>
                </a:solidFill>
              </a:rPr>
              <a:t>Body Level Four</a:t>
            </a:r>
            <a:endParaRPr sz="2600">
              <a:solidFill>
                <a:srgbClr val="747474"/>
              </a:solidFill>
            </a:endParaRPr>
          </a:p>
          <a:p>
            <a:pPr lvl="4">
              <a:defRPr sz="1800">
                <a:solidFill>
                  <a:srgbClr val="000000"/>
                </a:solidFill>
              </a:defRPr>
            </a:pPr>
            <a:r>
              <a:rPr sz="2600">
                <a:solidFill>
                  <a:srgbClr val="747474"/>
                </a:solidFill>
              </a:rPr>
              <a:t>Body Level Five</a:t>
            </a:r>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571500" y="1968500"/>
            <a:ext cx="11868106" cy="129"/>
          </a:xfrm>
          <a:prstGeom prst="rect">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3" name="Shape 3"/>
          <p:cNvSpPr/>
          <p:nvPr>
            <p:ph type="title"/>
          </p:nvPr>
        </p:nvSpPr>
        <p:spPr>
          <a:xfrm>
            <a:off x="571500" y="330200"/>
            <a:ext cx="11861800" cy="1397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lvl="0">
              <a:defRPr sz="1800"/>
            </a:pPr>
            <a:r>
              <a:rPr sz="4200"/>
              <a:t>Title Text</a:t>
            </a:r>
          </a:p>
        </p:txBody>
      </p:sp>
      <p:sp>
        <p:nvSpPr>
          <p:cNvPr id="4" name="Shape 4"/>
          <p:cNvSpPr/>
          <p:nvPr>
            <p:ph type="body" idx="1"/>
          </p:nvPr>
        </p:nvSpPr>
        <p:spPr>
          <a:xfrm>
            <a:off x="571500" y="2222500"/>
            <a:ext cx="11861800" cy="66675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advClick="1"/>
  <p:txStyles>
    <p:titleStyle>
      <a:lvl1pPr defTabSz="584200">
        <a:defRPr sz="4200">
          <a:latin typeface="+mn-lt"/>
          <a:ea typeface="+mn-ea"/>
          <a:cs typeface="+mn-cs"/>
          <a:sym typeface="Helvetica Neue Light"/>
        </a:defRPr>
      </a:lvl1pPr>
      <a:lvl2pPr indent="228600" defTabSz="584200">
        <a:defRPr sz="4200">
          <a:latin typeface="+mn-lt"/>
          <a:ea typeface="+mn-ea"/>
          <a:cs typeface="+mn-cs"/>
          <a:sym typeface="Helvetica Neue Light"/>
        </a:defRPr>
      </a:lvl2pPr>
      <a:lvl3pPr indent="457200" defTabSz="584200">
        <a:defRPr sz="4200">
          <a:latin typeface="+mn-lt"/>
          <a:ea typeface="+mn-ea"/>
          <a:cs typeface="+mn-cs"/>
          <a:sym typeface="Helvetica Neue Light"/>
        </a:defRPr>
      </a:lvl3pPr>
      <a:lvl4pPr indent="685800" defTabSz="584200">
        <a:defRPr sz="4200">
          <a:latin typeface="+mn-lt"/>
          <a:ea typeface="+mn-ea"/>
          <a:cs typeface="+mn-cs"/>
          <a:sym typeface="Helvetica Neue Light"/>
        </a:defRPr>
      </a:lvl4pPr>
      <a:lvl5pPr indent="914400" defTabSz="584200">
        <a:defRPr sz="4200">
          <a:latin typeface="+mn-lt"/>
          <a:ea typeface="+mn-ea"/>
          <a:cs typeface="+mn-cs"/>
          <a:sym typeface="Helvetica Neue Light"/>
        </a:defRPr>
      </a:lvl5pPr>
      <a:lvl6pPr indent="1143000" defTabSz="584200">
        <a:defRPr sz="4200">
          <a:latin typeface="+mn-lt"/>
          <a:ea typeface="+mn-ea"/>
          <a:cs typeface="+mn-cs"/>
          <a:sym typeface="Helvetica Neue Light"/>
        </a:defRPr>
      </a:lvl6pPr>
      <a:lvl7pPr indent="1371600" defTabSz="584200">
        <a:defRPr sz="4200">
          <a:latin typeface="+mn-lt"/>
          <a:ea typeface="+mn-ea"/>
          <a:cs typeface="+mn-cs"/>
          <a:sym typeface="Helvetica Neue Light"/>
        </a:defRPr>
      </a:lvl7pPr>
      <a:lvl8pPr indent="1600200" defTabSz="584200">
        <a:defRPr sz="4200">
          <a:latin typeface="+mn-lt"/>
          <a:ea typeface="+mn-ea"/>
          <a:cs typeface="+mn-cs"/>
          <a:sym typeface="Helvetica Neue Light"/>
        </a:defRPr>
      </a:lvl8pPr>
      <a:lvl9pPr indent="1828800" defTabSz="584200">
        <a:defRPr sz="4200">
          <a:latin typeface="+mn-lt"/>
          <a:ea typeface="+mn-ea"/>
          <a:cs typeface="+mn-cs"/>
          <a:sym typeface="Helvetica Neue Light"/>
        </a:defRPr>
      </a:lvl9pPr>
    </p:titleStyle>
    <p:bodyStyle>
      <a:lvl1pPr marL="457200" indent="-457200" defTabSz="584200">
        <a:spcBef>
          <a:spcPts val="4200"/>
        </a:spcBef>
        <a:buSzPct val="75000"/>
        <a:buFont typeface="Helvetica Neue"/>
        <a:buChar char="•"/>
        <a:defRPr sz="3600">
          <a:latin typeface="+mn-lt"/>
          <a:ea typeface="+mn-ea"/>
          <a:cs typeface="+mn-cs"/>
          <a:sym typeface="Helvetica Neue Light"/>
        </a:defRPr>
      </a:lvl1pPr>
      <a:lvl2pPr marL="914400" indent="-457200" defTabSz="584200">
        <a:spcBef>
          <a:spcPts val="4200"/>
        </a:spcBef>
        <a:buSzPct val="75000"/>
        <a:buFont typeface="Helvetica Neue"/>
        <a:buChar char="•"/>
        <a:defRPr sz="3600">
          <a:latin typeface="+mn-lt"/>
          <a:ea typeface="+mn-ea"/>
          <a:cs typeface="+mn-cs"/>
          <a:sym typeface="Helvetica Neue Light"/>
        </a:defRPr>
      </a:lvl2pPr>
      <a:lvl3pPr marL="1371600" indent="-457200" defTabSz="584200">
        <a:spcBef>
          <a:spcPts val="4200"/>
        </a:spcBef>
        <a:buSzPct val="75000"/>
        <a:buFont typeface="Helvetica Neue"/>
        <a:buChar char="•"/>
        <a:defRPr sz="3600">
          <a:latin typeface="+mn-lt"/>
          <a:ea typeface="+mn-ea"/>
          <a:cs typeface="+mn-cs"/>
          <a:sym typeface="Helvetica Neue Light"/>
        </a:defRPr>
      </a:lvl3pPr>
      <a:lvl4pPr marL="1828800" indent="-457200" defTabSz="584200">
        <a:spcBef>
          <a:spcPts val="4200"/>
        </a:spcBef>
        <a:buSzPct val="75000"/>
        <a:buFont typeface="Helvetica Neue"/>
        <a:buChar char="•"/>
        <a:defRPr sz="3600">
          <a:latin typeface="+mn-lt"/>
          <a:ea typeface="+mn-ea"/>
          <a:cs typeface="+mn-cs"/>
          <a:sym typeface="Helvetica Neue Light"/>
        </a:defRPr>
      </a:lvl4pPr>
      <a:lvl5pPr marL="2286000" indent="-457200" defTabSz="584200">
        <a:spcBef>
          <a:spcPts val="4200"/>
        </a:spcBef>
        <a:buSzPct val="75000"/>
        <a:buFont typeface="Helvetica Neue"/>
        <a:buChar char="•"/>
        <a:defRPr sz="3600">
          <a:latin typeface="+mn-lt"/>
          <a:ea typeface="+mn-ea"/>
          <a:cs typeface="+mn-cs"/>
          <a:sym typeface="Helvetica Neue Light"/>
        </a:defRPr>
      </a:lvl5pPr>
      <a:lvl6pPr marL="2743200" indent="-457200" defTabSz="584200">
        <a:spcBef>
          <a:spcPts val="4200"/>
        </a:spcBef>
        <a:buSzPct val="75000"/>
        <a:buFont typeface="Helvetica Neue"/>
        <a:buChar char="•"/>
        <a:defRPr sz="3600">
          <a:latin typeface="+mn-lt"/>
          <a:ea typeface="+mn-ea"/>
          <a:cs typeface="+mn-cs"/>
          <a:sym typeface="Helvetica Neue Light"/>
        </a:defRPr>
      </a:lvl6pPr>
      <a:lvl7pPr marL="3200400" indent="-457200" defTabSz="584200">
        <a:spcBef>
          <a:spcPts val="4200"/>
        </a:spcBef>
        <a:buSzPct val="75000"/>
        <a:buFont typeface="Helvetica Neue"/>
        <a:buChar char="•"/>
        <a:defRPr sz="3600">
          <a:latin typeface="+mn-lt"/>
          <a:ea typeface="+mn-ea"/>
          <a:cs typeface="+mn-cs"/>
          <a:sym typeface="Helvetica Neue Light"/>
        </a:defRPr>
      </a:lvl7pPr>
      <a:lvl8pPr marL="3657600" indent="-457200" defTabSz="584200">
        <a:spcBef>
          <a:spcPts val="4200"/>
        </a:spcBef>
        <a:buSzPct val="75000"/>
        <a:buFont typeface="Helvetica Neue"/>
        <a:buChar char="•"/>
        <a:defRPr sz="3600">
          <a:latin typeface="+mn-lt"/>
          <a:ea typeface="+mn-ea"/>
          <a:cs typeface="+mn-cs"/>
          <a:sym typeface="Helvetica Neue Light"/>
        </a:defRPr>
      </a:lvl8pPr>
      <a:lvl9pPr marL="4114800" indent="-457200" defTabSz="584200">
        <a:spcBef>
          <a:spcPts val="4200"/>
        </a:spcBef>
        <a:buSzPct val="75000"/>
        <a:buFont typeface="Helvetica Neue"/>
        <a:buChar char="•"/>
        <a:defRPr sz="3600">
          <a:latin typeface="+mn-lt"/>
          <a:ea typeface="+mn-ea"/>
          <a:cs typeface="+mn-cs"/>
          <a:sym typeface="Helvetica Neue Light"/>
        </a:defRPr>
      </a:lvl9pPr>
    </p:bodyStyle>
    <p:otherStyle>
      <a:lvl1pPr algn="r" defTabSz="584200">
        <a:defRPr sz="1400">
          <a:solidFill>
            <a:schemeClr val="tx1"/>
          </a:solidFill>
          <a:latin typeface="+mn-lt"/>
          <a:ea typeface="+mn-ea"/>
          <a:cs typeface="+mn-cs"/>
          <a:sym typeface="Helvetica Neue"/>
        </a:defRPr>
      </a:lvl1pPr>
      <a:lvl2pPr indent="228600" algn="r" defTabSz="584200">
        <a:defRPr sz="1400">
          <a:solidFill>
            <a:schemeClr val="tx1"/>
          </a:solidFill>
          <a:latin typeface="+mn-lt"/>
          <a:ea typeface="+mn-ea"/>
          <a:cs typeface="+mn-cs"/>
          <a:sym typeface="Helvetica Neue"/>
        </a:defRPr>
      </a:lvl2pPr>
      <a:lvl3pPr indent="457200" algn="r" defTabSz="584200">
        <a:defRPr sz="1400">
          <a:solidFill>
            <a:schemeClr val="tx1"/>
          </a:solidFill>
          <a:latin typeface="+mn-lt"/>
          <a:ea typeface="+mn-ea"/>
          <a:cs typeface="+mn-cs"/>
          <a:sym typeface="Helvetica Neue"/>
        </a:defRPr>
      </a:lvl3pPr>
      <a:lvl4pPr indent="685800" algn="r" defTabSz="584200">
        <a:defRPr sz="1400">
          <a:solidFill>
            <a:schemeClr val="tx1"/>
          </a:solidFill>
          <a:latin typeface="+mn-lt"/>
          <a:ea typeface="+mn-ea"/>
          <a:cs typeface="+mn-cs"/>
          <a:sym typeface="Helvetica Neue"/>
        </a:defRPr>
      </a:lvl4pPr>
      <a:lvl5pPr indent="914400" algn="r" defTabSz="584200">
        <a:defRPr sz="1400">
          <a:solidFill>
            <a:schemeClr val="tx1"/>
          </a:solidFill>
          <a:latin typeface="+mn-lt"/>
          <a:ea typeface="+mn-ea"/>
          <a:cs typeface="+mn-cs"/>
          <a:sym typeface="Helvetica Neue"/>
        </a:defRPr>
      </a:lvl5pPr>
      <a:lvl6pPr indent="1143000" algn="r" defTabSz="584200">
        <a:defRPr sz="1400">
          <a:solidFill>
            <a:schemeClr val="tx1"/>
          </a:solidFill>
          <a:latin typeface="+mn-lt"/>
          <a:ea typeface="+mn-ea"/>
          <a:cs typeface="+mn-cs"/>
          <a:sym typeface="Helvetica Neue"/>
        </a:defRPr>
      </a:lvl6pPr>
      <a:lvl7pPr indent="1371600" algn="r" defTabSz="584200">
        <a:defRPr sz="1400">
          <a:solidFill>
            <a:schemeClr val="tx1"/>
          </a:solidFill>
          <a:latin typeface="+mn-lt"/>
          <a:ea typeface="+mn-ea"/>
          <a:cs typeface="+mn-cs"/>
          <a:sym typeface="Helvetica Neue"/>
        </a:defRPr>
      </a:lvl7pPr>
      <a:lvl8pPr indent="1600200" algn="r" defTabSz="584200">
        <a:defRPr sz="1400">
          <a:solidFill>
            <a:schemeClr val="tx1"/>
          </a:solidFill>
          <a:latin typeface="+mn-lt"/>
          <a:ea typeface="+mn-ea"/>
          <a:cs typeface="+mn-cs"/>
          <a:sym typeface="Helvetica Neue"/>
        </a:defRPr>
      </a:lvl8pPr>
      <a:lvl9pPr indent="1828800" algn="r" defTabSz="584200">
        <a:defRPr sz="1400">
          <a:solidFill>
            <a:schemeClr val="tx1"/>
          </a:solidFill>
          <a:latin typeface="+mn-lt"/>
          <a:ea typeface="+mn-ea"/>
          <a:cs typeface="+mn-cs"/>
          <a:sym typeface="Helvetica Neu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hyperlink" Target="http://www.wit.ie" TargetMode="External"/><Relationship Id="rId5" Type="http://schemas.openxmlformats.org/officeDocument/2006/relationships/hyperlink" Target="mailto:edleastar@wit.ie" TargetMode="Externa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image" Target="../media/image5.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w3.org/html/wg/drafts/html/master/sections.html#article-or-section" TargetMode="External"/><Relationship Id="rId3" Type="http://schemas.openxmlformats.org/officeDocument/2006/relationships/image" Target="../media/image6.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hyperlink" Target="http://creativecommons.org/licenses/by-nc/3.0/"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 name="Shape 40"/>
          <p:cNvSpPr/>
          <p:nvPr/>
        </p:nvSpPr>
        <p:spPr>
          <a:xfrm>
            <a:off x="0" y="0"/>
            <a:ext cx="13004800" cy="9753600"/>
          </a:xfrm>
          <a:prstGeom prst="roundRect">
            <a:avLst>
              <a:gd name="adj" fmla="val 0"/>
            </a:avLst>
          </a:prstGeom>
          <a:solidFill>
            <a:srgbClr val="FFFFFF"/>
          </a:solidFill>
          <a:ln w="12700">
            <a:solidFill/>
            <a:miter lim="400000"/>
          </a:ln>
        </p:spPr>
        <p:txBody>
          <a:bodyPr lIns="0" tIns="0" rIns="0" bIns="0" anchor="ctr"/>
          <a:lstStyle/>
          <a:p>
            <a:pPr lvl="0">
              <a:defRPr>
                <a:solidFill>
                  <a:srgbClr val="FFFFFF"/>
                </a:solidFill>
              </a:defRPr>
            </a:pPr>
          </a:p>
        </p:txBody>
      </p:sp>
      <p:sp>
        <p:nvSpPr>
          <p:cNvPr id="41" name="Shape 41"/>
          <p:cNvSpPr/>
          <p:nvPr/>
        </p:nvSpPr>
        <p:spPr>
          <a:xfrm flipV="1">
            <a:off x="908290" y="4366805"/>
            <a:ext cx="11220733" cy="2"/>
          </a:xfrm>
          <a:prstGeom prst="line">
            <a:avLst/>
          </a:prstGeom>
          <a:ln w="12700">
            <a:solidFill>
              <a:srgbClr val="919191"/>
            </a:solidFill>
            <a:miter lim="400000"/>
          </a:ln>
        </p:spPr>
        <p:txBody>
          <a:bodyPr lIns="0" tIns="0" rIns="0" bIns="0" anchor="ctr"/>
          <a:lstStyle/>
          <a:p>
            <a:pPr lvl="0" algn="l" defTabSz="457200">
              <a:defRPr sz="1200">
                <a:latin typeface="Helvetica"/>
                <a:ea typeface="Helvetica"/>
                <a:cs typeface="Helvetica"/>
                <a:sym typeface="Helvetica"/>
              </a:defRPr>
            </a:pPr>
          </a:p>
        </p:txBody>
      </p:sp>
      <p:pic>
        <p:nvPicPr>
          <p:cNvPr id="42" name="WIT_logo.png"/>
          <p:cNvPicPr/>
          <p:nvPr/>
        </p:nvPicPr>
        <p:blipFill>
          <a:blip r:embed="rId2">
            <a:extLst/>
          </a:blip>
          <a:stretch>
            <a:fillRect/>
          </a:stretch>
        </p:blipFill>
        <p:spPr>
          <a:xfrm>
            <a:off x="927100" y="8724900"/>
            <a:ext cx="3175000" cy="660400"/>
          </a:xfrm>
          <a:prstGeom prst="rect">
            <a:avLst/>
          </a:prstGeom>
          <a:ln w="12700">
            <a:miter lim="400000"/>
          </a:ln>
        </p:spPr>
      </p:pic>
      <p:pic>
        <p:nvPicPr>
          <p:cNvPr id="43" name="esu-logo.png"/>
          <p:cNvPicPr/>
          <p:nvPr/>
        </p:nvPicPr>
        <p:blipFill>
          <a:blip r:embed="rId3">
            <a:extLst/>
          </a:blip>
          <a:stretch>
            <a:fillRect/>
          </a:stretch>
        </p:blipFill>
        <p:spPr>
          <a:xfrm>
            <a:off x="10198100" y="8826500"/>
            <a:ext cx="1879600" cy="444500"/>
          </a:xfrm>
          <a:prstGeom prst="rect">
            <a:avLst/>
          </a:prstGeom>
          <a:ln w="12700">
            <a:miter lim="400000"/>
          </a:ln>
        </p:spPr>
      </p:pic>
      <p:sp>
        <p:nvSpPr>
          <p:cNvPr id="44" name="Shape 44"/>
          <p:cNvSpPr/>
          <p:nvPr/>
        </p:nvSpPr>
        <p:spPr>
          <a:xfrm>
            <a:off x="507045" y="4584700"/>
            <a:ext cx="2846528" cy="13716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0" algn="r">
              <a:lnSpc>
                <a:spcPct val="80000"/>
              </a:lnSpc>
              <a:defRPr sz="1800"/>
            </a:pPr>
            <a:r>
              <a:rPr sz="4800">
                <a:solidFill>
                  <a:srgbClr val="AAAAAA"/>
                </a:solidFill>
                <a:latin typeface="Helvetica Neue UltraLight"/>
                <a:ea typeface="Helvetica Neue UltraLight"/>
                <a:cs typeface="Helvetica Neue UltraLight"/>
                <a:sym typeface="Helvetica Neue UltraLight"/>
              </a:rPr>
              <a:t>Produced </a:t>
            </a:r>
            <a:endParaRPr sz="4800">
              <a:solidFill>
                <a:srgbClr val="AAAAAA"/>
              </a:solidFill>
              <a:latin typeface="Helvetica Neue UltraLight"/>
              <a:ea typeface="Helvetica Neue UltraLight"/>
              <a:cs typeface="Helvetica Neue UltraLight"/>
              <a:sym typeface="Helvetica Neue UltraLight"/>
            </a:endParaRPr>
          </a:p>
          <a:p>
            <a:pPr lvl="0" algn="r">
              <a:lnSpc>
                <a:spcPct val="80000"/>
              </a:lnSpc>
              <a:defRPr sz="1800"/>
            </a:pPr>
            <a:r>
              <a:rPr sz="4800">
                <a:solidFill>
                  <a:srgbClr val="AAAAAA"/>
                </a:solidFill>
                <a:latin typeface="Helvetica Neue UltraLight"/>
                <a:ea typeface="Helvetica Neue UltraLight"/>
                <a:cs typeface="Helvetica Neue UltraLight"/>
                <a:sym typeface="Helvetica Neue UltraLight"/>
              </a:rPr>
              <a:t>by</a:t>
            </a:r>
          </a:p>
        </p:txBody>
      </p:sp>
      <p:grpSp>
        <p:nvGrpSpPr>
          <p:cNvPr id="48" name="Group 48"/>
          <p:cNvGrpSpPr/>
          <p:nvPr/>
        </p:nvGrpSpPr>
        <p:grpSpPr>
          <a:xfrm>
            <a:off x="3707033" y="6616700"/>
            <a:ext cx="4610101" cy="1371601"/>
            <a:chOff x="0" y="0"/>
            <a:chExt cx="4610100" cy="1371600"/>
          </a:xfrm>
        </p:grpSpPr>
        <p:sp>
          <p:nvSpPr>
            <p:cNvPr id="45" name="Shape 45"/>
            <p:cNvSpPr/>
            <p:nvPr/>
          </p:nvSpPr>
          <p:spPr>
            <a:xfrm>
              <a:off x="0" y="0"/>
              <a:ext cx="4610101" cy="7350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0" algn="l">
                <a:lnSpc>
                  <a:spcPct val="120000"/>
                </a:lnSpc>
                <a:defRPr sz="1800"/>
              </a:pPr>
              <a:r>
                <a:rPr>
                  <a:solidFill>
                    <a:srgbClr val="133455"/>
                  </a:solidFill>
                  <a:latin typeface="Helvetica Neue"/>
                  <a:ea typeface="Helvetica Neue"/>
                  <a:cs typeface="Helvetica Neue"/>
                  <a:sym typeface="Helvetica Neue"/>
                </a:rPr>
                <a:t>Department of Computing, Maths &amp; Physics</a:t>
              </a:r>
              <a:endParaRPr>
                <a:solidFill>
                  <a:srgbClr val="133455"/>
                </a:solidFill>
                <a:latin typeface="Helvetica Neue"/>
                <a:ea typeface="Helvetica Neue"/>
                <a:cs typeface="Helvetica Neue"/>
                <a:sym typeface="Helvetica Neue"/>
              </a:endParaRPr>
            </a:p>
            <a:p>
              <a:pPr lvl="0" algn="l">
                <a:lnSpc>
                  <a:spcPct val="120000"/>
                </a:lnSpc>
                <a:defRPr sz="1800"/>
              </a:pPr>
              <a:r>
                <a:rPr>
                  <a:solidFill>
                    <a:srgbClr val="133455"/>
                  </a:solidFill>
                  <a:latin typeface="Helvetica Neue"/>
                  <a:ea typeface="Helvetica Neue"/>
                  <a:cs typeface="Helvetica Neue"/>
                  <a:sym typeface="Helvetica Neue"/>
                </a:rPr>
                <a:t>Waterford Institute of Technology</a:t>
              </a:r>
            </a:p>
          </p:txBody>
        </p:sp>
        <p:sp>
          <p:nvSpPr>
            <p:cNvPr id="46" name="Shape 46"/>
            <p:cNvSpPr/>
            <p:nvPr/>
          </p:nvSpPr>
          <p:spPr>
            <a:xfrm>
              <a:off x="0" y="754707"/>
              <a:ext cx="1361922" cy="3018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l">
                <a:defRPr sz="1300">
                  <a:latin typeface="Helvetica Neue"/>
                  <a:ea typeface="Helvetica Neue"/>
                  <a:cs typeface="Helvetica Neue"/>
                  <a:sym typeface="Helvetica Neue"/>
                  <a:hlinkClick r:id="rId4" invalidUrl="" action="" tgtFrame="" tooltip="" history="1" highlightClick="0" endSnd="0"/>
                </a:defRPr>
              </a:lvl1pPr>
            </a:lstStyle>
            <a:p>
              <a:pPr lvl="0">
                <a:defRPr sz="1800"/>
              </a:pPr>
              <a:r>
                <a:rPr sz="1300">
                  <a:hlinkClick r:id="rId4" invalidUrl="" action="" tgtFrame="" tooltip="" history="1" highlightClick="0" endSnd="0"/>
                </a:rPr>
                <a:t>http://www.wit.ie</a:t>
              </a:r>
            </a:p>
          </p:txBody>
        </p:sp>
        <p:sp>
          <p:nvSpPr>
            <p:cNvPr id="47" name="Shape 47"/>
            <p:cNvSpPr/>
            <p:nvPr/>
          </p:nvSpPr>
          <p:spPr>
            <a:xfrm>
              <a:off x="0" y="1069716"/>
              <a:ext cx="1671326" cy="3018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l">
                <a:defRPr sz="1300">
                  <a:latin typeface="Helvetica Neue"/>
                  <a:ea typeface="Helvetica Neue"/>
                  <a:cs typeface="Helvetica Neue"/>
                  <a:sym typeface="Helvetica Neue"/>
                  <a:hlinkClick r:id="rId4" invalidUrl="" action="" tgtFrame="" tooltip="" history="1" highlightClick="0" endSnd="0"/>
                </a:defRPr>
              </a:lvl1pPr>
            </a:lstStyle>
            <a:p>
              <a:pPr lvl="0">
                <a:defRPr sz="1800"/>
              </a:pPr>
              <a:r>
                <a:rPr sz="1300">
                  <a:hlinkClick r:id="rId4" invalidUrl="" action="" tgtFrame="" tooltip="" history="1" highlightClick="0" endSnd="0"/>
                </a:rPr>
                <a:t>http://elearning.wit.ie</a:t>
              </a:r>
            </a:p>
          </p:txBody>
        </p:sp>
      </p:grpSp>
      <p:sp>
        <p:nvSpPr>
          <p:cNvPr id="49" name="Shape 49"/>
          <p:cNvSpPr/>
          <p:nvPr/>
        </p:nvSpPr>
        <p:spPr>
          <a:xfrm>
            <a:off x="895350" y="3490772"/>
            <a:ext cx="11226800" cy="49875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1" indent="0" algn="l">
              <a:defRPr sz="1800"/>
            </a:pPr>
            <a:r>
              <a:rPr sz="2600">
                <a:solidFill>
                  <a:srgbClr val="747474"/>
                </a:solidFill>
                <a:latin typeface="Helvetica Neue"/>
                <a:ea typeface="Helvetica Neue"/>
                <a:cs typeface="Helvetica Neue"/>
                <a:sym typeface="Helvetica Neue"/>
              </a:rPr>
              <a:t>BSc in Applied Computing</a:t>
            </a:r>
          </a:p>
        </p:txBody>
      </p:sp>
      <p:sp>
        <p:nvSpPr>
          <p:cNvPr id="50" name="Shape 50"/>
          <p:cNvSpPr/>
          <p:nvPr>
            <p:ph type="title"/>
          </p:nvPr>
        </p:nvSpPr>
        <p:spPr>
          <a:xfrm>
            <a:off x="905256" y="1454214"/>
            <a:ext cx="11226801" cy="1028701"/>
          </a:xfrm>
          <a:prstGeom prst="rect">
            <a:avLst/>
          </a:prstGeom>
        </p:spPr>
        <p:txBody>
          <a:bodyPr anchor="ctr"/>
          <a:lstStyle/>
          <a:p>
            <a:pPr lvl="0">
              <a:defRPr sz="1800"/>
            </a:pPr>
            <a:r>
              <a:rPr sz="4200"/>
              <a:t>Web Development</a:t>
            </a:r>
          </a:p>
        </p:txBody>
      </p:sp>
      <p:sp>
        <p:nvSpPr>
          <p:cNvPr id="51" name="Shape 51"/>
          <p:cNvSpPr/>
          <p:nvPr>
            <p:ph type="body" idx="1"/>
          </p:nvPr>
        </p:nvSpPr>
        <p:spPr>
          <a:xfrm>
            <a:off x="3727450" y="4800600"/>
            <a:ext cx="5778500" cy="1981200"/>
          </a:xfrm>
          <a:prstGeom prst="rect">
            <a:avLst/>
          </a:prstGeom>
        </p:spPr>
        <p:txBody>
          <a:bodyPr/>
          <a:lstStyle/>
          <a:p>
            <a:pPr lvl="0" marL="0" indent="0">
              <a:lnSpc>
                <a:spcPct val="120000"/>
              </a:lnSpc>
              <a:spcBef>
                <a:spcPts val="0"/>
              </a:spcBef>
              <a:buSzTx/>
              <a:buFontTx/>
              <a:buNone/>
              <a:defRPr sz="1800"/>
            </a:pPr>
            <a:r>
              <a:rPr sz="2000">
                <a:latin typeface="Helvetica Neue"/>
                <a:ea typeface="Helvetica Neue"/>
                <a:cs typeface="Helvetica Neue"/>
                <a:sym typeface="Helvetica Neue"/>
              </a:rPr>
              <a:t>Eamonn de Leastar (</a:t>
            </a:r>
            <a:r>
              <a:rPr sz="2000">
                <a:latin typeface="Helvetica Neue"/>
                <a:ea typeface="Helvetica Neue"/>
                <a:cs typeface="Helvetica Neue"/>
                <a:sym typeface="Helvetica Neue"/>
                <a:hlinkClick r:id="rId5" invalidUrl="" action="" tgtFrame="" tooltip="" history="1" highlightClick="0" endSnd="0"/>
              </a:rPr>
              <a:t>edeleastar@wit.ie</a:t>
            </a:r>
            <a:r>
              <a:rPr sz="2000">
                <a:latin typeface="Helvetica Neue"/>
                <a:ea typeface="Helvetica Neue"/>
                <a:cs typeface="Helvetica Neue"/>
                <a:sym typeface="Helvetica Neue"/>
              </a:rPr>
              <a:t>)</a:t>
            </a:r>
            <a:endParaRPr sz="2000">
              <a:latin typeface="Helvetica Neue"/>
              <a:ea typeface="Helvetica Neue"/>
              <a:cs typeface="Helvetica Neue"/>
              <a:sym typeface="Helvetica Neue"/>
            </a:endParaRPr>
          </a:p>
          <a:p>
            <a:pPr lvl="0" marL="0" indent="0">
              <a:lnSpc>
                <a:spcPct val="120000"/>
              </a:lnSpc>
              <a:spcBef>
                <a:spcPts val="0"/>
              </a:spcBef>
              <a:buSzTx/>
              <a:buFontTx/>
              <a:buNone/>
              <a:defRPr sz="1800"/>
            </a:pPr>
            <a:endParaRPr sz="2000">
              <a:latin typeface="Helvetica Neue"/>
              <a:ea typeface="Helvetica Neue"/>
              <a:cs typeface="Helvetica Neue"/>
              <a:sym typeface="Helvetica Neue"/>
            </a:endParaRP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 name="Shape 86"/>
          <p:cNvSpPr/>
          <p:nvPr>
            <p:ph type="title"/>
          </p:nvPr>
        </p:nvSpPr>
        <p:spPr>
          <a:prstGeom prst="rect">
            <a:avLst/>
          </a:prstGeom>
        </p:spPr>
        <p:txBody>
          <a:bodyPr/>
          <a:lstStyle/>
          <a:p>
            <a:pPr lvl="0">
              <a:defRPr sz="1800"/>
            </a:pPr>
            <a:r>
              <a:rPr sz="4200"/>
              <a:t>W3C Specifications</a:t>
            </a:r>
          </a:p>
        </p:txBody>
      </p:sp>
      <p:sp>
        <p:nvSpPr>
          <p:cNvPr id="87" name="Shape 87"/>
          <p:cNvSpPr/>
          <p:nvPr>
            <p:ph type="body" idx="1"/>
          </p:nvPr>
        </p:nvSpPr>
        <p:spPr>
          <a:xfrm>
            <a:off x="571500" y="2209928"/>
            <a:ext cx="3978077" cy="6667501"/>
          </a:xfrm>
          <a:prstGeom prst="rect">
            <a:avLst/>
          </a:prstGeom>
        </p:spPr>
        <p:txBody>
          <a:bodyPr/>
          <a:lstStyle/>
          <a:p>
            <a:pPr lvl="0">
              <a:defRPr sz="1800"/>
            </a:pPr>
            <a:r>
              <a:rPr sz="3600"/>
              <a:t>Readable and concise</a:t>
            </a:r>
            <a:endParaRPr sz="3600"/>
          </a:p>
          <a:p>
            <a:pPr lvl="0">
              <a:defRPr sz="1800"/>
            </a:pPr>
            <a:r>
              <a:rPr sz="3600"/>
              <a:t>Simple guidance on structuring content</a:t>
            </a:r>
          </a:p>
        </p:txBody>
      </p:sp>
      <p:pic>
        <p:nvPicPr>
          <p:cNvPr id="88" name="Screen Shot 2013-11-27 at 06.29.23.png"/>
          <p:cNvPicPr/>
          <p:nvPr/>
        </p:nvPicPr>
        <p:blipFill>
          <a:blip r:embed="rId2">
            <a:extLst/>
          </a:blip>
          <a:stretch>
            <a:fillRect/>
          </a:stretch>
        </p:blipFill>
        <p:spPr>
          <a:xfrm>
            <a:off x="5245100" y="546100"/>
            <a:ext cx="7493000" cy="2400300"/>
          </a:xfrm>
          <a:prstGeom prst="rect">
            <a:avLst/>
          </a:prstGeom>
          <a:ln w="12700">
            <a:solidFill/>
            <a:miter lim="400000"/>
          </a:ln>
        </p:spPr>
      </p:pic>
      <p:pic>
        <p:nvPicPr>
          <p:cNvPr id="89" name="Screen Shot 2013-11-27 at 06.30.09.png"/>
          <p:cNvPicPr/>
          <p:nvPr/>
        </p:nvPicPr>
        <p:blipFill>
          <a:blip r:embed="rId3">
            <a:extLst/>
          </a:blip>
          <a:stretch>
            <a:fillRect/>
          </a:stretch>
        </p:blipFill>
        <p:spPr>
          <a:xfrm>
            <a:off x="5511800" y="3568700"/>
            <a:ext cx="6400800" cy="4508500"/>
          </a:xfrm>
          <a:prstGeom prst="rect">
            <a:avLst/>
          </a:prstGeom>
          <a:ln w="12700">
            <a:solidFill/>
            <a:miter lim="400000"/>
          </a:ln>
        </p:spPr>
      </p:pic>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 name="Shape 91"/>
          <p:cNvSpPr/>
          <p:nvPr>
            <p:ph type="title"/>
          </p:nvPr>
        </p:nvSpPr>
        <p:spPr>
          <a:xfrm>
            <a:off x="571499" y="419100"/>
            <a:ext cx="11861801" cy="1397000"/>
          </a:xfrm>
          <a:prstGeom prst="rect">
            <a:avLst/>
          </a:prstGeom>
        </p:spPr>
        <p:txBody>
          <a:bodyPr/>
          <a:lstStyle>
            <a:lvl1pPr>
              <a:defRPr u="sng">
                <a:hlinkClick r:id="rId2" invalidUrl="" action="" tgtFrame="" tooltip="" history="1" highlightClick="0" endSnd="0"/>
              </a:defRPr>
            </a:lvl1pPr>
          </a:lstStyle>
          <a:p>
            <a:pPr lvl="0">
              <a:defRPr sz="1800" u="none"/>
            </a:pPr>
            <a:r>
              <a:rPr sz="4200" u="sng">
                <a:hlinkClick r:id="rId2" invalidUrl="" action="" tgtFrame="" tooltip="" history="1" highlightClick="0" endSnd="0"/>
              </a:rPr>
              <a:t>http://www.w3.org/html/wg/drafts/html/master/sections.html#article-or-section</a:t>
            </a:r>
          </a:p>
        </p:txBody>
      </p:sp>
      <p:pic>
        <p:nvPicPr>
          <p:cNvPr id="92" name="Screen Shot 2013-11-27 at 06.32.03.png"/>
          <p:cNvPicPr/>
          <p:nvPr/>
        </p:nvPicPr>
        <p:blipFill>
          <a:blip r:embed="rId3">
            <a:extLst/>
          </a:blip>
          <a:stretch>
            <a:fillRect/>
          </a:stretch>
        </p:blipFill>
        <p:spPr>
          <a:xfrm>
            <a:off x="392080" y="2501657"/>
            <a:ext cx="11880806" cy="5662391"/>
          </a:xfrm>
          <a:prstGeom prst="rect">
            <a:avLst/>
          </a:prstGeom>
          <a:ln w="12700">
            <a:miter lim="400000"/>
          </a:ln>
          <a:effectLst>
            <a:outerShdw sx="100000" sy="100000" kx="0" ky="0" algn="b" rotWithShape="0" blurRad="63500" dist="25400" dir="5400000">
              <a:srgbClr val="000000">
                <a:alpha val="50000"/>
              </a:srgbClr>
            </a:outerShdw>
          </a:effectLst>
        </p:spPr>
      </p:pic>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 name="Shape 94"/>
          <p:cNvSpPr/>
          <p:nvPr>
            <p:ph type="title"/>
          </p:nvPr>
        </p:nvSpPr>
        <p:spPr>
          <a:prstGeom prst="rect">
            <a:avLst/>
          </a:prstGeom>
        </p:spPr>
        <p:txBody>
          <a:bodyPr/>
          <a:lstStyle/>
          <a:p>
            <a:pPr lvl="0">
              <a:defRPr sz="1800"/>
            </a:pPr>
            <a:r>
              <a:rPr sz="4200"/>
              <a:t>Semantic and Div’itis</a:t>
            </a:r>
          </a:p>
        </p:txBody>
      </p:sp>
      <p:sp>
        <p:nvSpPr>
          <p:cNvPr id="95" name="Shape 95"/>
          <p:cNvSpPr/>
          <p:nvPr>
            <p:ph type="body" idx="1"/>
          </p:nvPr>
        </p:nvSpPr>
        <p:spPr>
          <a:xfrm>
            <a:off x="571500" y="2222500"/>
            <a:ext cx="5737275" cy="6339731"/>
          </a:xfrm>
          <a:prstGeom prst="rect">
            <a:avLst/>
          </a:prstGeom>
        </p:spPr>
        <p:txBody>
          <a:bodyPr/>
          <a:lstStyle/>
          <a:p>
            <a:pPr lvl="0">
              <a:defRPr sz="1800"/>
            </a:pPr>
            <a:r>
              <a:rPr sz="3600"/>
              <a:t>Div’itis : the process of using too many nested/unnecessary divs to mark up a page.</a:t>
            </a:r>
            <a:endParaRPr sz="3600"/>
          </a:p>
          <a:p>
            <a:pPr lvl="0">
              <a:defRPr sz="1800"/>
            </a:pPr>
            <a:r>
              <a:rPr sz="3600"/>
              <a:t>Excessive use of DIVs makes page difficult to interpret, both by a human and machine reader</a:t>
            </a:r>
          </a:p>
        </p:txBody>
      </p:sp>
      <p:pic>
        <p:nvPicPr>
          <p:cNvPr id="96" name="Screen Shot 2013-11-27 at 06.34.24.png"/>
          <p:cNvPicPr/>
          <p:nvPr/>
        </p:nvPicPr>
        <p:blipFill>
          <a:blip r:embed="rId2">
            <a:extLst/>
          </a:blip>
          <a:stretch>
            <a:fillRect/>
          </a:stretch>
        </p:blipFill>
        <p:spPr>
          <a:xfrm>
            <a:off x="6497796" y="1685341"/>
            <a:ext cx="6075204" cy="7055728"/>
          </a:xfrm>
          <a:prstGeom prst="rect">
            <a:avLst/>
          </a:prstGeom>
          <a:ln w="12700">
            <a:miter lim="400000"/>
          </a:ln>
        </p:spPr>
      </p:pic>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 name="Shape 98"/>
          <p:cNvSpPr/>
          <p:nvPr>
            <p:ph type="title"/>
          </p:nvPr>
        </p:nvSpPr>
        <p:spPr>
          <a:prstGeom prst="rect">
            <a:avLst/>
          </a:prstGeom>
        </p:spPr>
        <p:txBody>
          <a:bodyPr/>
          <a:lstStyle/>
          <a:p>
            <a:pPr lvl="0"/>
          </a:p>
        </p:txBody>
      </p:sp>
      <p:sp>
        <p:nvSpPr>
          <p:cNvPr id="99" name="Shape 99"/>
          <p:cNvSpPr/>
          <p:nvPr>
            <p:ph type="body" idx="1"/>
          </p:nvPr>
        </p:nvSpPr>
        <p:spPr>
          <a:prstGeom prst="rect">
            <a:avLst/>
          </a:prstGeom>
        </p:spPr>
        <p:txBody>
          <a:bodyPr/>
          <a:lstStyle/>
          <a:p>
            <a:pPr lvl="0"/>
          </a:p>
        </p:txBody>
      </p:sp>
      <p:pic>
        <p:nvPicPr>
          <p:cNvPr id="100" name="Screen Shot 2013-11-27 at 06.36.02.png"/>
          <p:cNvPicPr/>
          <p:nvPr/>
        </p:nvPicPr>
        <p:blipFill>
          <a:blip r:embed="rId2">
            <a:extLst/>
          </a:blip>
          <a:stretch>
            <a:fillRect/>
          </a:stretch>
        </p:blipFill>
        <p:spPr>
          <a:xfrm>
            <a:off x="0" y="235102"/>
            <a:ext cx="13004800" cy="9054796"/>
          </a:xfrm>
          <a:prstGeom prst="rect">
            <a:avLst/>
          </a:prstGeom>
          <a:ln w="12700">
            <a:miter lim="400000"/>
          </a:ln>
        </p:spPr>
      </p:pic>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02" name="WIT_logo.png"/>
          <p:cNvPicPr/>
          <p:nvPr/>
        </p:nvPicPr>
        <p:blipFill>
          <a:blip r:embed="rId2">
            <a:extLst/>
          </a:blip>
          <a:stretch>
            <a:fillRect/>
          </a:stretch>
        </p:blipFill>
        <p:spPr>
          <a:xfrm>
            <a:off x="927100" y="8724900"/>
            <a:ext cx="3175000" cy="660400"/>
          </a:xfrm>
          <a:prstGeom prst="rect">
            <a:avLst/>
          </a:prstGeom>
          <a:ln w="12700">
            <a:miter lim="400000"/>
          </a:ln>
        </p:spPr>
      </p:pic>
      <p:pic>
        <p:nvPicPr>
          <p:cNvPr id="103" name="esu-logo.png"/>
          <p:cNvPicPr/>
          <p:nvPr/>
        </p:nvPicPr>
        <p:blipFill>
          <a:blip r:embed="rId3">
            <a:extLst/>
          </a:blip>
          <a:stretch>
            <a:fillRect/>
          </a:stretch>
        </p:blipFill>
        <p:spPr>
          <a:xfrm>
            <a:off x="10198100" y="8826500"/>
            <a:ext cx="1879600" cy="444500"/>
          </a:xfrm>
          <a:prstGeom prst="rect">
            <a:avLst/>
          </a:prstGeom>
          <a:ln w="12700">
            <a:miter lim="400000"/>
          </a:ln>
        </p:spPr>
      </p:pic>
      <p:grpSp>
        <p:nvGrpSpPr>
          <p:cNvPr id="106" name="Group 106"/>
          <p:cNvGrpSpPr/>
          <p:nvPr/>
        </p:nvGrpSpPr>
        <p:grpSpPr>
          <a:xfrm>
            <a:off x="4419600" y="3209759"/>
            <a:ext cx="4267200" cy="2893252"/>
            <a:chOff x="0" y="0"/>
            <a:chExt cx="4267200" cy="2893250"/>
          </a:xfrm>
        </p:grpSpPr>
        <p:pic>
          <p:nvPicPr>
            <p:cNvPr id="104" name="by-nc.eu.png"/>
            <p:cNvPicPr/>
            <p:nvPr/>
          </p:nvPicPr>
          <p:blipFill>
            <a:blip r:embed="rId4">
              <a:extLst/>
            </a:blip>
            <a:stretch>
              <a:fillRect/>
            </a:stretch>
          </p:blipFill>
          <p:spPr>
            <a:xfrm>
              <a:off x="50800" y="0"/>
              <a:ext cx="2959100" cy="1035318"/>
            </a:xfrm>
            <a:prstGeom prst="rect">
              <a:avLst/>
            </a:prstGeom>
            <a:ln w="12700" cap="flat">
              <a:noFill/>
              <a:miter lim="400000"/>
            </a:ln>
            <a:effectLst/>
          </p:spPr>
        </p:pic>
        <p:sp>
          <p:nvSpPr>
            <p:cNvPr id="105" name="Shape 105"/>
            <p:cNvSpPr/>
            <p:nvPr/>
          </p:nvSpPr>
          <p:spPr>
            <a:xfrm>
              <a:off x="0" y="1202830"/>
              <a:ext cx="4267200" cy="16904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l">
                <a:lnSpc>
                  <a:spcPct val="120000"/>
                </a:lnSpc>
                <a:defRPr sz="1800"/>
              </a:pPr>
              <a:r>
                <a:rPr sz="1600">
                  <a:latin typeface="Helvetica Neue"/>
                  <a:ea typeface="Helvetica Neue"/>
                  <a:cs typeface="Helvetica Neue"/>
                  <a:sym typeface="Helvetica Neue"/>
                </a:rPr>
                <a:t>Except where otherwise noted, this content is licensed under a </a:t>
              </a:r>
              <a:r>
                <a:rPr sz="1600">
                  <a:latin typeface="Helvetica Neue"/>
                  <a:ea typeface="Helvetica Neue"/>
                  <a:cs typeface="Helvetica Neue"/>
                  <a:sym typeface="Helvetica Neue"/>
                  <a:hlinkClick r:id="rId5" invalidUrl="" action="" tgtFrame="" tooltip="" history="1" highlightClick="0" endSnd="0"/>
                </a:rPr>
                <a:t>Creative Commons Attribution-NonCommercial 3.0 License</a:t>
              </a:r>
              <a:r>
                <a:rPr sz="1600">
                  <a:latin typeface="Helvetica Neue"/>
                  <a:ea typeface="Helvetica Neue"/>
                  <a:cs typeface="Helvetica Neue"/>
                  <a:sym typeface="Helvetica Neue"/>
                </a:rPr>
                <a:t>. </a:t>
              </a:r>
              <a:endParaRPr sz="1600">
                <a:latin typeface="Helvetica Neue"/>
                <a:ea typeface="Helvetica Neue"/>
                <a:cs typeface="Helvetica Neue"/>
                <a:sym typeface="Helvetica Neue"/>
              </a:endParaRPr>
            </a:p>
            <a:p>
              <a:pPr lvl="0" algn="l">
                <a:lnSpc>
                  <a:spcPct val="120000"/>
                </a:lnSpc>
                <a:defRPr sz="1800"/>
              </a:pPr>
              <a:endParaRPr sz="1600">
                <a:latin typeface="Helvetica Neue"/>
                <a:ea typeface="Helvetica Neue"/>
                <a:cs typeface="Helvetica Neue"/>
                <a:sym typeface="Helvetica Neue"/>
              </a:endParaRPr>
            </a:p>
            <a:p>
              <a:pPr lvl="0" algn="l">
                <a:lnSpc>
                  <a:spcPct val="120000"/>
                </a:lnSpc>
                <a:defRPr sz="1800"/>
              </a:pPr>
              <a:r>
                <a:rPr sz="1600">
                  <a:latin typeface="Helvetica Neue"/>
                  <a:ea typeface="Helvetica Neue"/>
                  <a:cs typeface="Helvetica Neue"/>
                  <a:sym typeface="Helvetica Neue"/>
                </a:rPr>
                <a:t>For more information, please see </a:t>
              </a:r>
              <a:r>
                <a:rPr sz="1600">
                  <a:latin typeface="Helvetica Neue"/>
                  <a:ea typeface="Helvetica Neue"/>
                  <a:cs typeface="Helvetica Neue"/>
                  <a:sym typeface="Helvetica Neue"/>
                  <a:hlinkClick r:id="rId5" invalidUrl="" action="" tgtFrame="" tooltip="" history="1" highlightClick="0" endSnd="0"/>
                </a:rPr>
                <a:t>http://creativecommons.org/licenses/by-nc/3.0/</a:t>
              </a:r>
            </a:p>
          </p:txBody>
        </p:sp>
      </p:gr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 name="Shape 53"/>
          <p:cNvSpPr/>
          <p:nvPr>
            <p:ph type="title"/>
          </p:nvPr>
        </p:nvSpPr>
        <p:spPr>
          <a:prstGeom prst="rect">
            <a:avLst/>
          </a:prstGeom>
        </p:spPr>
        <p:txBody>
          <a:bodyPr/>
          <a:lstStyle/>
          <a:p>
            <a:pPr lvl="0">
              <a:defRPr sz="1800"/>
            </a:pPr>
            <a:r>
              <a:rPr sz="4200"/>
              <a:t>Semantic HTML</a:t>
            </a:r>
          </a:p>
        </p:txBody>
      </p:sp>
      <p:sp>
        <p:nvSpPr>
          <p:cNvPr id="54" name="Shape 54"/>
          <p:cNvSpPr/>
          <p:nvPr>
            <p:ph type="body" idx="1"/>
          </p:nvPr>
        </p:nvSpPr>
        <p:spPr>
          <a:prstGeom prst="rect">
            <a:avLst/>
          </a:prstGeom>
        </p:spPr>
        <p:txBody>
          <a:bodyPr/>
          <a:lstStyle/>
          <a:p>
            <a:pPr lvl="0"/>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lvl="0">
              <a:defRPr sz="1800"/>
            </a:pPr>
            <a:r>
              <a:rPr sz="4200"/>
              <a:t>The Need for Semantic Elements</a:t>
            </a:r>
          </a:p>
        </p:txBody>
      </p:sp>
      <p:sp>
        <p:nvSpPr>
          <p:cNvPr id="57" name="Shape 57"/>
          <p:cNvSpPr/>
          <p:nvPr>
            <p:ph type="body" idx="1"/>
          </p:nvPr>
        </p:nvSpPr>
        <p:spPr>
          <a:xfrm>
            <a:off x="774700" y="2209928"/>
            <a:ext cx="11861800" cy="2057451"/>
          </a:xfrm>
          <a:prstGeom prst="rect">
            <a:avLst/>
          </a:prstGeom>
        </p:spPr>
        <p:txBody>
          <a:bodyPr/>
          <a:lstStyle/>
          <a:p>
            <a:pPr lvl="0" marL="411479" indent="-411479" defTabSz="525779">
              <a:spcBef>
                <a:spcPts val="3700"/>
              </a:spcBef>
              <a:defRPr sz="1800"/>
            </a:pPr>
            <a:r>
              <a:rPr sz="3239"/>
              <a:t>Give content on the page meaning and structure</a:t>
            </a:r>
            <a:endParaRPr sz="3239"/>
          </a:p>
          <a:p>
            <a:pPr lvl="0" marL="411479" indent="-411479" defTabSz="525779">
              <a:spcBef>
                <a:spcPts val="3700"/>
              </a:spcBef>
              <a:defRPr sz="1800"/>
            </a:pPr>
            <a:r>
              <a:rPr sz="3239"/>
              <a:t>Semantics portray the value of content on a page, and are not just its style</a:t>
            </a:r>
          </a:p>
        </p:txBody>
      </p:sp>
      <p:sp>
        <p:nvSpPr>
          <p:cNvPr id="58" name="Shape 58"/>
          <p:cNvSpPr/>
          <p:nvPr/>
        </p:nvSpPr>
        <p:spPr>
          <a:xfrm>
            <a:off x="685800" y="4867622"/>
            <a:ext cx="5275313" cy="4115644"/>
          </a:xfrm>
          <a:prstGeom prst="rect">
            <a:avLst/>
          </a:prstGeom>
          <a:ln w="12700">
            <a:solidFill/>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marL="411479" indent="-411479" algn="l" defTabSz="525779">
              <a:spcBef>
                <a:spcPts val="3700"/>
              </a:spcBef>
              <a:buSzPct val="75000"/>
              <a:buFont typeface="Helvetica Neue"/>
              <a:buChar char="•"/>
              <a:defRPr sz="1800"/>
            </a:pPr>
            <a:r>
              <a:rPr sz="3239"/>
              <a:t>Semantic markup can be interpreted by tools for the visually impaired</a:t>
            </a:r>
            <a:endParaRPr sz="3239"/>
          </a:p>
          <a:p>
            <a:pPr lvl="0" marL="411479" indent="-411479" algn="l" defTabSz="525779">
              <a:spcBef>
                <a:spcPts val="3700"/>
              </a:spcBef>
              <a:buSzPct val="75000"/>
              <a:buFont typeface="Helvetica Neue"/>
              <a:buChar char="•"/>
              <a:defRPr sz="1800"/>
            </a:pPr>
            <a:r>
              <a:rPr sz="3239"/>
              <a:t>Search Engines can use semantic markup to better categorise and classify content</a:t>
            </a:r>
          </a:p>
        </p:txBody>
      </p:sp>
      <p:sp>
        <p:nvSpPr>
          <p:cNvPr id="59" name="Shape 59"/>
          <p:cNvSpPr/>
          <p:nvPr/>
        </p:nvSpPr>
        <p:spPr>
          <a:xfrm>
            <a:off x="7039173" y="4867622"/>
            <a:ext cx="5275313" cy="4115644"/>
          </a:xfrm>
          <a:prstGeom prst="rect">
            <a:avLst/>
          </a:prstGeom>
          <a:ln w="12700">
            <a:solidFill/>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marL="388620" indent="-388620" algn="l" defTabSz="496570">
              <a:spcBef>
                <a:spcPts val="3500"/>
              </a:spcBef>
              <a:buSzPct val="75000"/>
              <a:buFont typeface="Helvetica Neue"/>
              <a:buChar char="•"/>
              <a:defRPr sz="1800"/>
            </a:pPr>
            <a:r>
              <a:rPr sz="3060"/>
              <a:t>Semantic markup can make site maintenance easier as new developers can quickly grasp the site structure</a:t>
            </a:r>
            <a:endParaRPr sz="3060"/>
          </a:p>
          <a:p>
            <a:pPr lvl="0" marL="388620" indent="-388620" algn="l" defTabSz="496570">
              <a:spcBef>
                <a:spcPts val="3500"/>
              </a:spcBef>
              <a:buSzPct val="75000"/>
              <a:buFont typeface="Helvetica Neue"/>
              <a:buChar char="•"/>
              <a:defRPr sz="1800"/>
            </a:pPr>
            <a:r>
              <a:rPr sz="3060"/>
              <a:t>Updating / Restyling may by streamlined by using semantic elements</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 name="Shape 61"/>
          <p:cNvSpPr/>
          <p:nvPr>
            <p:ph type="title"/>
          </p:nvPr>
        </p:nvSpPr>
        <p:spPr>
          <a:prstGeom prst="rect">
            <a:avLst/>
          </a:prstGeom>
        </p:spPr>
        <p:txBody>
          <a:bodyPr/>
          <a:lstStyle/>
          <a:p>
            <a:pPr lvl="0">
              <a:defRPr sz="1800"/>
            </a:pPr>
            <a:r>
              <a:rPr sz="4200"/>
              <a:t>The HTML5 Semantic Elements</a:t>
            </a:r>
          </a:p>
        </p:txBody>
      </p:sp>
      <p:sp>
        <p:nvSpPr>
          <p:cNvPr id="62" name="Shape 62"/>
          <p:cNvSpPr/>
          <p:nvPr>
            <p:ph type="body" idx="1"/>
          </p:nvPr>
        </p:nvSpPr>
        <p:spPr>
          <a:xfrm>
            <a:off x="2247900" y="2175519"/>
            <a:ext cx="2754958" cy="6774162"/>
          </a:xfrm>
          <a:prstGeom prst="rect">
            <a:avLst/>
          </a:prstGeom>
        </p:spPr>
        <p:txBody>
          <a:bodyPr/>
          <a:lstStyle/>
          <a:p>
            <a:pPr lvl="0" marL="0" indent="0" defTabSz="473201">
              <a:spcBef>
                <a:spcPts val="3400"/>
              </a:spcBef>
              <a:buSzTx/>
              <a:buFontTx/>
              <a:buNone/>
              <a:defRPr sz="1800"/>
            </a:pPr>
            <a:r>
              <a:rPr sz="2916"/>
              <a:t>&lt;header&gt;</a:t>
            </a:r>
            <a:endParaRPr sz="2916"/>
          </a:p>
          <a:p>
            <a:pPr lvl="0" marL="0" indent="0" defTabSz="473201">
              <a:spcBef>
                <a:spcPts val="3400"/>
              </a:spcBef>
              <a:buSzTx/>
              <a:buFontTx/>
              <a:buNone/>
              <a:defRPr sz="1800"/>
            </a:pPr>
            <a:r>
              <a:rPr sz="2916"/>
              <a:t>&lt;nav&gt;</a:t>
            </a:r>
            <a:endParaRPr sz="2916"/>
          </a:p>
          <a:p>
            <a:pPr lvl="0" marL="0" indent="0" defTabSz="473201">
              <a:spcBef>
                <a:spcPts val="3400"/>
              </a:spcBef>
              <a:buSzTx/>
              <a:buFontTx/>
              <a:buNone/>
              <a:defRPr sz="1800"/>
            </a:pPr>
            <a:r>
              <a:rPr sz="2916"/>
              <a:t>&lt;section&gt;</a:t>
            </a:r>
            <a:endParaRPr sz="2916"/>
          </a:p>
          <a:p>
            <a:pPr lvl="0" marL="0" indent="0" defTabSz="473201">
              <a:spcBef>
                <a:spcPts val="3400"/>
              </a:spcBef>
              <a:buSzTx/>
              <a:buFontTx/>
              <a:buNone/>
              <a:defRPr sz="1800"/>
            </a:pPr>
            <a:r>
              <a:rPr sz="2916"/>
              <a:t>&lt;article&gt;</a:t>
            </a:r>
            <a:endParaRPr sz="2916"/>
          </a:p>
          <a:p>
            <a:pPr lvl="0" marL="0" indent="0" defTabSz="473201">
              <a:spcBef>
                <a:spcPts val="3400"/>
              </a:spcBef>
              <a:buSzTx/>
              <a:buFontTx/>
              <a:buNone/>
              <a:defRPr sz="1800"/>
            </a:pPr>
            <a:r>
              <a:rPr sz="2916"/>
              <a:t>&lt;aside&gt;</a:t>
            </a:r>
            <a:endParaRPr sz="2916"/>
          </a:p>
          <a:p>
            <a:pPr lvl="0" marL="0" indent="0" defTabSz="473201">
              <a:spcBef>
                <a:spcPts val="3400"/>
              </a:spcBef>
              <a:buSzTx/>
              <a:buFontTx/>
              <a:buNone/>
              <a:defRPr sz="1800"/>
            </a:pPr>
            <a:r>
              <a:rPr sz="2916"/>
              <a:t>&lt;figcaption&gt;</a:t>
            </a:r>
            <a:endParaRPr sz="2916"/>
          </a:p>
          <a:p>
            <a:pPr lvl="0" marL="0" indent="0" defTabSz="473201">
              <a:spcBef>
                <a:spcPts val="3400"/>
              </a:spcBef>
              <a:buSzTx/>
              <a:buFontTx/>
              <a:buNone/>
              <a:defRPr sz="1800"/>
            </a:pPr>
            <a:r>
              <a:rPr sz="2916"/>
              <a:t>&lt;figure&gt;</a:t>
            </a:r>
            <a:endParaRPr sz="2916"/>
          </a:p>
          <a:p>
            <a:pPr lvl="0" marL="0" indent="0" defTabSz="473201">
              <a:spcBef>
                <a:spcPts val="3400"/>
              </a:spcBef>
              <a:buSzTx/>
              <a:buFontTx/>
              <a:buNone/>
              <a:defRPr sz="1800"/>
            </a:pPr>
            <a:r>
              <a:rPr sz="2916"/>
              <a:t>&lt;footer&gt;</a:t>
            </a:r>
          </a:p>
        </p:txBody>
      </p:sp>
      <p:pic>
        <p:nvPicPr>
          <p:cNvPr id="63" name="Screen Shot 2013-11-27 at 06.10.35.png"/>
          <p:cNvPicPr/>
          <p:nvPr/>
        </p:nvPicPr>
        <p:blipFill>
          <a:blip r:embed="rId2">
            <a:extLst/>
          </a:blip>
          <a:stretch>
            <a:fillRect/>
          </a:stretch>
        </p:blipFill>
        <p:spPr>
          <a:xfrm>
            <a:off x="6718300" y="2832100"/>
            <a:ext cx="3848100" cy="4292600"/>
          </a:xfrm>
          <a:prstGeom prst="rect">
            <a:avLst/>
          </a:prstGeom>
          <a:ln w="12700">
            <a:miter lim="400000"/>
          </a:ln>
        </p:spPr>
      </p:pic>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 name="Shape 65"/>
          <p:cNvSpPr/>
          <p:nvPr>
            <p:ph type="title"/>
          </p:nvPr>
        </p:nvSpPr>
        <p:spPr>
          <a:prstGeom prst="rect">
            <a:avLst/>
          </a:prstGeom>
        </p:spPr>
        <p:txBody>
          <a:bodyPr/>
          <a:lstStyle/>
          <a:p>
            <a:pPr lvl="0">
              <a:defRPr sz="1800"/>
            </a:pPr>
            <a:r>
              <a:rPr sz="4200"/>
              <a:t>&lt;nav&gt;</a:t>
            </a:r>
          </a:p>
        </p:txBody>
      </p:sp>
      <p:sp>
        <p:nvSpPr>
          <p:cNvPr id="66" name="Shape 66"/>
          <p:cNvSpPr/>
          <p:nvPr>
            <p:ph type="body" idx="1"/>
          </p:nvPr>
        </p:nvSpPr>
        <p:spPr>
          <a:xfrm>
            <a:off x="2164804" y="5399513"/>
            <a:ext cx="7811592" cy="2545954"/>
          </a:xfrm>
          <a:prstGeom prst="rect">
            <a:avLst/>
          </a:prstGeom>
        </p:spPr>
        <p:txBody>
          <a:bodyPr/>
          <a:lstStyle>
            <a:lvl1pPr marL="0" indent="0">
              <a:buSzTx/>
              <a:buFontTx/>
              <a:buNone/>
              <a:defRPr i="1"/>
            </a:lvl1pPr>
          </a:lstStyle>
          <a:p>
            <a:pPr lvl="0">
              <a:defRPr i="0" sz="1800"/>
            </a:pPr>
            <a:r>
              <a:rPr i="1" sz="3600"/>
              <a:t>"The nav element represents a section of a page that links to other pages or to parts within the page: a section with navigation links.”</a:t>
            </a:r>
          </a:p>
        </p:txBody>
      </p:sp>
      <p:sp>
        <p:nvSpPr>
          <p:cNvPr id="67" name="Shape 67"/>
          <p:cNvSpPr/>
          <p:nvPr/>
        </p:nvSpPr>
        <p:spPr>
          <a:xfrm>
            <a:off x="1397000" y="2369639"/>
            <a:ext cx="10964404" cy="2635214"/>
          </a:xfrm>
          <a:prstGeom prst="rect">
            <a:avLst/>
          </a:prstGeom>
          <a:ln w="12700">
            <a:solidFill/>
            <a:miter lim="400000"/>
          </a:ln>
          <a:extLst>
            <a:ext uri="{C572A759-6A51-4108-AA02-DFA0A04FC94B}">
              <ma14:wrappingTextBoxFlag xmlns:ma14="http://schemas.microsoft.com/office/mac/drawingml/2011/main" val="1"/>
            </a:ext>
          </a:extLst>
        </p:spPr>
        <p:txBody>
          <a:bodyPr wrap="none" lIns="0" tIns="0" rIns="0" bIns="0" anchor="ctr">
            <a:spAutoFit/>
          </a:bodyPr>
          <a:lstStyle/>
          <a:p>
            <a:pPr lvl="0" algn="l" defTabSz="457200">
              <a:defRPr sz="1800"/>
            </a:pPr>
            <a:r>
              <a:rPr>
                <a:latin typeface="Monaco"/>
                <a:ea typeface="Monaco"/>
                <a:cs typeface="Monaco"/>
                <a:sym typeface="Monaco"/>
              </a:rPr>
              <a:t>  </a:t>
            </a:r>
            <a:r>
              <a:rPr>
                <a:solidFill>
                  <a:srgbClr val="009193"/>
                </a:solidFill>
                <a:latin typeface="Monaco"/>
                <a:ea typeface="Monaco"/>
                <a:cs typeface="Monaco"/>
                <a:sym typeface="Monaco"/>
              </a:rPr>
              <a:t>&lt;</a:t>
            </a:r>
            <a:r>
              <a:rPr>
                <a:solidFill>
                  <a:srgbClr val="4E9192"/>
                </a:solidFill>
                <a:latin typeface="Monaco"/>
                <a:ea typeface="Monaco"/>
                <a:cs typeface="Monaco"/>
                <a:sym typeface="Monaco"/>
              </a:rPr>
              <a:t>nav</a:t>
            </a:r>
            <a:r>
              <a:rPr>
                <a:solidFill>
                  <a:srgbClr val="009193"/>
                </a:solidFill>
                <a:latin typeface="Monaco"/>
                <a:ea typeface="Monaco"/>
                <a:cs typeface="Monaco"/>
                <a:sym typeface="Monaco"/>
              </a:rPr>
              <a:t>&gt;</a:t>
            </a:r>
            <a:endParaRPr>
              <a:latin typeface="Monaco"/>
              <a:ea typeface="Monaco"/>
              <a:cs typeface="Monaco"/>
              <a:sym typeface="Monaco"/>
            </a:endParaRPr>
          </a:p>
          <a:p>
            <a:pPr lvl="0" algn="l" defTabSz="457200">
              <a:defRPr sz="1800"/>
            </a:pPr>
            <a:r>
              <a:rPr>
                <a:latin typeface="Monaco"/>
                <a:ea typeface="Monaco"/>
                <a:cs typeface="Monaco"/>
                <a:sym typeface="Monaco"/>
              </a:rPr>
              <a:t>   </a:t>
            </a:r>
            <a:r>
              <a:rPr>
                <a:solidFill>
                  <a:srgbClr val="009193"/>
                </a:solidFill>
                <a:latin typeface="Monaco"/>
                <a:ea typeface="Monaco"/>
                <a:cs typeface="Monaco"/>
                <a:sym typeface="Monaco"/>
              </a:rPr>
              <a:t>&lt;</a:t>
            </a:r>
            <a:r>
              <a:rPr>
                <a:solidFill>
                  <a:srgbClr val="4E9192"/>
                </a:solidFill>
                <a:latin typeface="Monaco"/>
                <a:ea typeface="Monaco"/>
                <a:cs typeface="Monaco"/>
                <a:sym typeface="Monaco"/>
              </a:rPr>
              <a:t>h1</a:t>
            </a:r>
            <a:r>
              <a:rPr>
                <a:solidFill>
                  <a:srgbClr val="009193"/>
                </a:solidFill>
                <a:latin typeface="Monaco"/>
                <a:ea typeface="Monaco"/>
                <a:cs typeface="Monaco"/>
                <a:sym typeface="Monaco"/>
              </a:rPr>
              <a:t>&gt;</a:t>
            </a:r>
            <a:r>
              <a:rPr>
                <a:latin typeface="Monaco"/>
                <a:ea typeface="Monaco"/>
                <a:cs typeface="Monaco"/>
                <a:sym typeface="Monaco"/>
              </a:rPr>
              <a:t>Navigation</a:t>
            </a:r>
            <a:r>
              <a:rPr>
                <a:solidFill>
                  <a:srgbClr val="009193"/>
                </a:solidFill>
                <a:latin typeface="Monaco"/>
                <a:ea typeface="Monaco"/>
                <a:cs typeface="Monaco"/>
                <a:sym typeface="Monaco"/>
              </a:rPr>
              <a:t>&lt;/</a:t>
            </a:r>
            <a:r>
              <a:rPr>
                <a:solidFill>
                  <a:srgbClr val="4E9192"/>
                </a:solidFill>
                <a:latin typeface="Monaco"/>
                <a:ea typeface="Monaco"/>
                <a:cs typeface="Monaco"/>
                <a:sym typeface="Monaco"/>
              </a:rPr>
              <a:t>h1</a:t>
            </a:r>
            <a:r>
              <a:rPr>
                <a:solidFill>
                  <a:srgbClr val="009193"/>
                </a:solidFill>
                <a:latin typeface="Monaco"/>
                <a:ea typeface="Monaco"/>
                <a:cs typeface="Monaco"/>
                <a:sym typeface="Monaco"/>
              </a:rPr>
              <a:t>&gt;</a:t>
            </a:r>
            <a:endParaRPr>
              <a:latin typeface="Monaco"/>
              <a:ea typeface="Monaco"/>
              <a:cs typeface="Monaco"/>
              <a:sym typeface="Monaco"/>
            </a:endParaRPr>
          </a:p>
          <a:p>
            <a:pPr lvl="0" algn="l" defTabSz="457200">
              <a:defRPr sz="1800"/>
            </a:pPr>
            <a:r>
              <a:rPr>
                <a:latin typeface="Monaco"/>
                <a:ea typeface="Monaco"/>
                <a:cs typeface="Monaco"/>
                <a:sym typeface="Monaco"/>
              </a:rPr>
              <a:t>   </a:t>
            </a:r>
            <a:r>
              <a:rPr>
                <a:solidFill>
                  <a:srgbClr val="009193"/>
                </a:solidFill>
                <a:latin typeface="Monaco"/>
                <a:ea typeface="Monaco"/>
                <a:cs typeface="Monaco"/>
                <a:sym typeface="Monaco"/>
              </a:rPr>
              <a:t>&lt;</a:t>
            </a:r>
            <a:r>
              <a:rPr>
                <a:solidFill>
                  <a:srgbClr val="4E9192"/>
                </a:solidFill>
                <a:latin typeface="Monaco"/>
                <a:ea typeface="Monaco"/>
                <a:cs typeface="Monaco"/>
                <a:sym typeface="Monaco"/>
              </a:rPr>
              <a:t>ul</a:t>
            </a:r>
            <a:r>
              <a:rPr>
                <a:solidFill>
                  <a:srgbClr val="009193"/>
                </a:solidFill>
                <a:latin typeface="Monaco"/>
                <a:ea typeface="Monaco"/>
                <a:cs typeface="Monaco"/>
                <a:sym typeface="Monaco"/>
              </a:rPr>
              <a:t>&gt;</a:t>
            </a:r>
            <a:endParaRPr>
              <a:latin typeface="Monaco"/>
              <a:ea typeface="Monaco"/>
              <a:cs typeface="Monaco"/>
              <a:sym typeface="Monaco"/>
            </a:endParaRPr>
          </a:p>
          <a:p>
            <a:pPr lvl="0" algn="l" defTabSz="457200">
              <a:defRPr sz="1800"/>
            </a:pPr>
            <a:r>
              <a:rPr>
                <a:latin typeface="Monaco"/>
                <a:ea typeface="Monaco"/>
                <a:cs typeface="Monaco"/>
                <a:sym typeface="Monaco"/>
              </a:rPr>
              <a:t>    </a:t>
            </a:r>
            <a:r>
              <a:rPr>
                <a:solidFill>
                  <a:srgbClr val="009193"/>
                </a:solidFill>
                <a:latin typeface="Monaco"/>
                <a:ea typeface="Monaco"/>
                <a:cs typeface="Monaco"/>
                <a:sym typeface="Monaco"/>
              </a:rPr>
              <a:t>&lt;</a:t>
            </a:r>
            <a:r>
              <a:rPr>
                <a:solidFill>
                  <a:srgbClr val="4E9192"/>
                </a:solidFill>
                <a:latin typeface="Monaco"/>
                <a:ea typeface="Monaco"/>
                <a:cs typeface="Monaco"/>
                <a:sym typeface="Monaco"/>
              </a:rPr>
              <a:t>li</a:t>
            </a:r>
            <a:r>
              <a:rPr>
                <a:solidFill>
                  <a:srgbClr val="009193"/>
                </a:solidFill>
                <a:latin typeface="Monaco"/>
                <a:ea typeface="Monaco"/>
                <a:cs typeface="Monaco"/>
                <a:sym typeface="Monaco"/>
              </a:rPr>
              <a:t>&gt;&lt;</a:t>
            </a:r>
            <a:r>
              <a:rPr>
                <a:solidFill>
                  <a:srgbClr val="4E9192"/>
                </a:solidFill>
                <a:latin typeface="Monaco"/>
                <a:ea typeface="Monaco"/>
                <a:cs typeface="Monaco"/>
                <a:sym typeface="Monaco"/>
              </a:rPr>
              <a:t>a</a:t>
            </a:r>
            <a:r>
              <a:rPr>
                <a:latin typeface="Monaco"/>
                <a:ea typeface="Monaco"/>
                <a:cs typeface="Monaco"/>
                <a:sym typeface="Monaco"/>
              </a:rPr>
              <a:t> </a:t>
            </a:r>
            <a:r>
              <a:rPr>
                <a:solidFill>
                  <a:srgbClr val="932192"/>
                </a:solidFill>
                <a:latin typeface="Monaco"/>
                <a:ea typeface="Monaco"/>
                <a:cs typeface="Monaco"/>
                <a:sym typeface="Monaco"/>
              </a:rPr>
              <a:t>href</a:t>
            </a:r>
            <a:r>
              <a:rPr>
                <a:latin typeface="Monaco"/>
                <a:ea typeface="Monaco"/>
                <a:cs typeface="Monaco"/>
                <a:sym typeface="Monaco"/>
              </a:rPr>
              <a:t>=</a:t>
            </a:r>
            <a:r>
              <a:rPr>
                <a:solidFill>
                  <a:srgbClr val="3933FF"/>
                </a:solidFill>
                <a:latin typeface="Monaco"/>
                <a:ea typeface="Monaco"/>
                <a:cs typeface="Monaco"/>
                <a:sym typeface="Monaco"/>
              </a:rPr>
              <a:t>"articles.html"</a:t>
            </a:r>
            <a:r>
              <a:rPr>
                <a:solidFill>
                  <a:srgbClr val="009193"/>
                </a:solidFill>
                <a:latin typeface="Monaco"/>
                <a:ea typeface="Monaco"/>
                <a:cs typeface="Monaco"/>
                <a:sym typeface="Monaco"/>
              </a:rPr>
              <a:t>&gt;</a:t>
            </a:r>
            <a:r>
              <a:rPr>
                <a:latin typeface="Monaco"/>
                <a:ea typeface="Monaco"/>
                <a:cs typeface="Monaco"/>
                <a:sym typeface="Monaco"/>
              </a:rPr>
              <a:t>Index of all articles</a:t>
            </a:r>
            <a:r>
              <a:rPr>
                <a:solidFill>
                  <a:srgbClr val="009193"/>
                </a:solidFill>
                <a:latin typeface="Monaco"/>
                <a:ea typeface="Monaco"/>
                <a:cs typeface="Monaco"/>
                <a:sym typeface="Monaco"/>
              </a:rPr>
              <a:t>&lt;/</a:t>
            </a:r>
            <a:r>
              <a:rPr>
                <a:solidFill>
                  <a:srgbClr val="4E9192"/>
                </a:solidFill>
                <a:latin typeface="Monaco"/>
                <a:ea typeface="Monaco"/>
                <a:cs typeface="Monaco"/>
                <a:sym typeface="Monaco"/>
              </a:rPr>
              <a:t>a</a:t>
            </a:r>
            <a:r>
              <a:rPr>
                <a:solidFill>
                  <a:srgbClr val="009193"/>
                </a:solidFill>
                <a:latin typeface="Monaco"/>
                <a:ea typeface="Monaco"/>
                <a:cs typeface="Monaco"/>
                <a:sym typeface="Monaco"/>
              </a:rPr>
              <a:t>&gt;&lt;/</a:t>
            </a:r>
            <a:r>
              <a:rPr>
                <a:solidFill>
                  <a:srgbClr val="4E9192"/>
                </a:solidFill>
                <a:latin typeface="Monaco"/>
                <a:ea typeface="Monaco"/>
                <a:cs typeface="Monaco"/>
                <a:sym typeface="Monaco"/>
              </a:rPr>
              <a:t>li</a:t>
            </a:r>
            <a:r>
              <a:rPr>
                <a:solidFill>
                  <a:srgbClr val="009193"/>
                </a:solidFill>
                <a:latin typeface="Monaco"/>
                <a:ea typeface="Monaco"/>
                <a:cs typeface="Monaco"/>
                <a:sym typeface="Monaco"/>
              </a:rPr>
              <a:t>&gt;</a:t>
            </a:r>
            <a:endParaRPr>
              <a:latin typeface="Monaco"/>
              <a:ea typeface="Monaco"/>
              <a:cs typeface="Monaco"/>
              <a:sym typeface="Monaco"/>
            </a:endParaRPr>
          </a:p>
          <a:p>
            <a:pPr lvl="0" algn="l" defTabSz="457200">
              <a:defRPr sz="1800"/>
            </a:pPr>
            <a:r>
              <a:rPr>
                <a:latin typeface="Monaco"/>
                <a:ea typeface="Monaco"/>
                <a:cs typeface="Monaco"/>
                <a:sym typeface="Monaco"/>
              </a:rPr>
              <a:t>    </a:t>
            </a:r>
            <a:r>
              <a:rPr>
                <a:solidFill>
                  <a:srgbClr val="009193"/>
                </a:solidFill>
                <a:latin typeface="Monaco"/>
                <a:ea typeface="Monaco"/>
                <a:cs typeface="Monaco"/>
                <a:sym typeface="Monaco"/>
              </a:rPr>
              <a:t>&lt;</a:t>
            </a:r>
            <a:r>
              <a:rPr>
                <a:solidFill>
                  <a:srgbClr val="4E9192"/>
                </a:solidFill>
                <a:latin typeface="Monaco"/>
                <a:ea typeface="Monaco"/>
                <a:cs typeface="Monaco"/>
                <a:sym typeface="Monaco"/>
              </a:rPr>
              <a:t>li</a:t>
            </a:r>
            <a:r>
              <a:rPr>
                <a:solidFill>
                  <a:srgbClr val="009193"/>
                </a:solidFill>
                <a:latin typeface="Monaco"/>
                <a:ea typeface="Monaco"/>
                <a:cs typeface="Monaco"/>
                <a:sym typeface="Monaco"/>
              </a:rPr>
              <a:t>&gt;&lt;</a:t>
            </a:r>
            <a:r>
              <a:rPr>
                <a:solidFill>
                  <a:srgbClr val="4E9192"/>
                </a:solidFill>
                <a:latin typeface="Monaco"/>
                <a:ea typeface="Monaco"/>
                <a:cs typeface="Monaco"/>
                <a:sym typeface="Monaco"/>
              </a:rPr>
              <a:t>a</a:t>
            </a:r>
            <a:r>
              <a:rPr>
                <a:latin typeface="Monaco"/>
                <a:ea typeface="Monaco"/>
                <a:cs typeface="Monaco"/>
                <a:sym typeface="Monaco"/>
              </a:rPr>
              <a:t> </a:t>
            </a:r>
            <a:r>
              <a:rPr>
                <a:solidFill>
                  <a:srgbClr val="932192"/>
                </a:solidFill>
                <a:latin typeface="Monaco"/>
                <a:ea typeface="Monaco"/>
                <a:cs typeface="Monaco"/>
                <a:sym typeface="Monaco"/>
              </a:rPr>
              <a:t>href</a:t>
            </a:r>
            <a:r>
              <a:rPr>
                <a:latin typeface="Monaco"/>
                <a:ea typeface="Monaco"/>
                <a:cs typeface="Monaco"/>
                <a:sym typeface="Monaco"/>
              </a:rPr>
              <a:t>=</a:t>
            </a:r>
            <a:r>
              <a:rPr>
                <a:solidFill>
                  <a:srgbClr val="3933FF"/>
                </a:solidFill>
                <a:latin typeface="Monaco"/>
                <a:ea typeface="Monaco"/>
                <a:cs typeface="Monaco"/>
                <a:sym typeface="Monaco"/>
              </a:rPr>
              <a:t>"today.html"</a:t>
            </a:r>
            <a:r>
              <a:rPr>
                <a:solidFill>
                  <a:srgbClr val="009193"/>
                </a:solidFill>
                <a:latin typeface="Monaco"/>
                <a:ea typeface="Monaco"/>
                <a:cs typeface="Monaco"/>
                <a:sym typeface="Monaco"/>
              </a:rPr>
              <a:t>&gt;</a:t>
            </a:r>
            <a:r>
              <a:rPr>
                <a:latin typeface="Monaco"/>
                <a:ea typeface="Monaco"/>
                <a:cs typeface="Monaco"/>
                <a:sym typeface="Monaco"/>
              </a:rPr>
              <a:t>Things sheeple need to wake up for today</a:t>
            </a:r>
            <a:r>
              <a:rPr>
                <a:solidFill>
                  <a:srgbClr val="009193"/>
                </a:solidFill>
                <a:latin typeface="Monaco"/>
                <a:ea typeface="Monaco"/>
                <a:cs typeface="Monaco"/>
                <a:sym typeface="Monaco"/>
              </a:rPr>
              <a:t>&lt;/</a:t>
            </a:r>
            <a:r>
              <a:rPr>
                <a:solidFill>
                  <a:srgbClr val="4E9192"/>
                </a:solidFill>
                <a:latin typeface="Monaco"/>
                <a:ea typeface="Monaco"/>
                <a:cs typeface="Monaco"/>
                <a:sym typeface="Monaco"/>
              </a:rPr>
              <a:t>a</a:t>
            </a:r>
            <a:r>
              <a:rPr>
                <a:solidFill>
                  <a:srgbClr val="009193"/>
                </a:solidFill>
                <a:latin typeface="Monaco"/>
                <a:ea typeface="Monaco"/>
                <a:cs typeface="Monaco"/>
                <a:sym typeface="Monaco"/>
              </a:rPr>
              <a:t>&gt;&lt;/</a:t>
            </a:r>
            <a:r>
              <a:rPr>
                <a:solidFill>
                  <a:srgbClr val="4E9192"/>
                </a:solidFill>
                <a:latin typeface="Monaco"/>
                <a:ea typeface="Monaco"/>
                <a:cs typeface="Monaco"/>
                <a:sym typeface="Monaco"/>
              </a:rPr>
              <a:t>li</a:t>
            </a:r>
            <a:r>
              <a:rPr>
                <a:solidFill>
                  <a:srgbClr val="009193"/>
                </a:solidFill>
                <a:latin typeface="Monaco"/>
                <a:ea typeface="Monaco"/>
                <a:cs typeface="Monaco"/>
                <a:sym typeface="Monaco"/>
              </a:rPr>
              <a:t>&gt;</a:t>
            </a:r>
            <a:endParaRPr>
              <a:latin typeface="Monaco"/>
              <a:ea typeface="Monaco"/>
              <a:cs typeface="Monaco"/>
              <a:sym typeface="Monaco"/>
            </a:endParaRPr>
          </a:p>
          <a:p>
            <a:pPr lvl="0" algn="l" defTabSz="457200">
              <a:defRPr sz="1800"/>
            </a:pPr>
            <a:r>
              <a:rPr>
                <a:latin typeface="Monaco"/>
                <a:ea typeface="Monaco"/>
                <a:cs typeface="Monaco"/>
                <a:sym typeface="Monaco"/>
              </a:rPr>
              <a:t>    </a:t>
            </a:r>
            <a:r>
              <a:rPr>
                <a:solidFill>
                  <a:srgbClr val="009193"/>
                </a:solidFill>
                <a:latin typeface="Monaco"/>
                <a:ea typeface="Monaco"/>
                <a:cs typeface="Monaco"/>
                <a:sym typeface="Monaco"/>
              </a:rPr>
              <a:t>&lt;</a:t>
            </a:r>
            <a:r>
              <a:rPr>
                <a:solidFill>
                  <a:srgbClr val="4E9192"/>
                </a:solidFill>
                <a:latin typeface="Monaco"/>
                <a:ea typeface="Monaco"/>
                <a:cs typeface="Monaco"/>
                <a:sym typeface="Monaco"/>
              </a:rPr>
              <a:t>li</a:t>
            </a:r>
            <a:r>
              <a:rPr>
                <a:solidFill>
                  <a:srgbClr val="009193"/>
                </a:solidFill>
                <a:latin typeface="Monaco"/>
                <a:ea typeface="Monaco"/>
                <a:cs typeface="Monaco"/>
                <a:sym typeface="Monaco"/>
              </a:rPr>
              <a:t>&gt;&lt;</a:t>
            </a:r>
            <a:r>
              <a:rPr>
                <a:solidFill>
                  <a:srgbClr val="4E9192"/>
                </a:solidFill>
                <a:latin typeface="Monaco"/>
                <a:ea typeface="Monaco"/>
                <a:cs typeface="Monaco"/>
                <a:sym typeface="Monaco"/>
              </a:rPr>
              <a:t>a</a:t>
            </a:r>
            <a:r>
              <a:rPr>
                <a:latin typeface="Monaco"/>
                <a:ea typeface="Monaco"/>
                <a:cs typeface="Monaco"/>
                <a:sym typeface="Monaco"/>
              </a:rPr>
              <a:t> </a:t>
            </a:r>
            <a:r>
              <a:rPr>
                <a:solidFill>
                  <a:srgbClr val="932192"/>
                </a:solidFill>
                <a:latin typeface="Monaco"/>
                <a:ea typeface="Monaco"/>
                <a:cs typeface="Monaco"/>
                <a:sym typeface="Monaco"/>
              </a:rPr>
              <a:t>href</a:t>
            </a:r>
            <a:r>
              <a:rPr>
                <a:latin typeface="Monaco"/>
                <a:ea typeface="Monaco"/>
                <a:cs typeface="Monaco"/>
                <a:sym typeface="Monaco"/>
              </a:rPr>
              <a:t>=</a:t>
            </a:r>
            <a:r>
              <a:rPr>
                <a:solidFill>
                  <a:srgbClr val="3933FF"/>
                </a:solidFill>
                <a:latin typeface="Monaco"/>
                <a:ea typeface="Monaco"/>
                <a:cs typeface="Monaco"/>
                <a:sym typeface="Monaco"/>
              </a:rPr>
              <a:t>"successes.html"</a:t>
            </a:r>
            <a:r>
              <a:rPr>
                <a:solidFill>
                  <a:srgbClr val="009193"/>
                </a:solidFill>
                <a:latin typeface="Monaco"/>
                <a:ea typeface="Monaco"/>
                <a:cs typeface="Monaco"/>
                <a:sym typeface="Monaco"/>
              </a:rPr>
              <a:t>&gt;</a:t>
            </a:r>
            <a:r>
              <a:rPr>
                <a:latin typeface="Monaco"/>
                <a:ea typeface="Monaco"/>
                <a:cs typeface="Monaco"/>
                <a:sym typeface="Monaco"/>
              </a:rPr>
              <a:t>Sheeple we have managed to wake</a:t>
            </a:r>
            <a:r>
              <a:rPr>
                <a:solidFill>
                  <a:srgbClr val="009193"/>
                </a:solidFill>
                <a:latin typeface="Monaco"/>
                <a:ea typeface="Monaco"/>
                <a:cs typeface="Monaco"/>
                <a:sym typeface="Monaco"/>
              </a:rPr>
              <a:t>&lt;/</a:t>
            </a:r>
            <a:r>
              <a:rPr>
                <a:solidFill>
                  <a:srgbClr val="4E9192"/>
                </a:solidFill>
                <a:latin typeface="Monaco"/>
                <a:ea typeface="Monaco"/>
                <a:cs typeface="Monaco"/>
                <a:sym typeface="Monaco"/>
              </a:rPr>
              <a:t>a</a:t>
            </a:r>
            <a:r>
              <a:rPr>
                <a:solidFill>
                  <a:srgbClr val="009193"/>
                </a:solidFill>
                <a:latin typeface="Monaco"/>
                <a:ea typeface="Monaco"/>
                <a:cs typeface="Monaco"/>
                <a:sym typeface="Monaco"/>
              </a:rPr>
              <a:t>&gt;&lt;/</a:t>
            </a:r>
            <a:r>
              <a:rPr>
                <a:solidFill>
                  <a:srgbClr val="4E9192"/>
                </a:solidFill>
                <a:latin typeface="Monaco"/>
                <a:ea typeface="Monaco"/>
                <a:cs typeface="Monaco"/>
                <a:sym typeface="Monaco"/>
              </a:rPr>
              <a:t>li</a:t>
            </a:r>
            <a:r>
              <a:rPr>
                <a:solidFill>
                  <a:srgbClr val="009193"/>
                </a:solidFill>
                <a:latin typeface="Monaco"/>
                <a:ea typeface="Monaco"/>
                <a:cs typeface="Monaco"/>
                <a:sym typeface="Monaco"/>
              </a:rPr>
              <a:t>&gt;</a:t>
            </a:r>
            <a:endParaRPr>
              <a:latin typeface="Monaco"/>
              <a:ea typeface="Monaco"/>
              <a:cs typeface="Monaco"/>
              <a:sym typeface="Monaco"/>
            </a:endParaRPr>
          </a:p>
          <a:p>
            <a:pPr lvl="0" algn="l" defTabSz="457200">
              <a:defRPr sz="1800"/>
            </a:pPr>
            <a:r>
              <a:rPr>
                <a:latin typeface="Monaco"/>
                <a:ea typeface="Monaco"/>
                <a:cs typeface="Monaco"/>
                <a:sym typeface="Monaco"/>
              </a:rPr>
              <a:t>   </a:t>
            </a:r>
            <a:r>
              <a:rPr>
                <a:solidFill>
                  <a:srgbClr val="009193"/>
                </a:solidFill>
                <a:latin typeface="Monaco"/>
                <a:ea typeface="Monaco"/>
                <a:cs typeface="Monaco"/>
                <a:sym typeface="Monaco"/>
              </a:rPr>
              <a:t>&lt;/</a:t>
            </a:r>
            <a:r>
              <a:rPr>
                <a:solidFill>
                  <a:srgbClr val="4E9192"/>
                </a:solidFill>
                <a:latin typeface="Monaco"/>
                <a:ea typeface="Monaco"/>
                <a:cs typeface="Monaco"/>
                <a:sym typeface="Monaco"/>
              </a:rPr>
              <a:t>ul</a:t>
            </a:r>
            <a:r>
              <a:rPr>
                <a:solidFill>
                  <a:srgbClr val="009193"/>
                </a:solidFill>
                <a:latin typeface="Monaco"/>
                <a:ea typeface="Monaco"/>
                <a:cs typeface="Monaco"/>
                <a:sym typeface="Monaco"/>
              </a:rPr>
              <a:t>&gt;</a:t>
            </a:r>
            <a:endParaRPr>
              <a:latin typeface="Monaco"/>
              <a:ea typeface="Monaco"/>
              <a:cs typeface="Monaco"/>
              <a:sym typeface="Monaco"/>
            </a:endParaRPr>
          </a:p>
          <a:p>
            <a:pPr lvl="0" algn="l" defTabSz="457200">
              <a:defRPr sz="1800"/>
            </a:pPr>
            <a:r>
              <a:rPr>
                <a:latin typeface="Monaco"/>
                <a:ea typeface="Monaco"/>
                <a:cs typeface="Monaco"/>
                <a:sym typeface="Monaco"/>
              </a:rPr>
              <a:t>  </a:t>
            </a:r>
            <a:r>
              <a:rPr>
                <a:solidFill>
                  <a:srgbClr val="009193"/>
                </a:solidFill>
                <a:latin typeface="Monaco"/>
                <a:ea typeface="Monaco"/>
                <a:cs typeface="Monaco"/>
                <a:sym typeface="Monaco"/>
              </a:rPr>
              <a:t>&lt;/</a:t>
            </a:r>
            <a:r>
              <a:rPr>
                <a:solidFill>
                  <a:srgbClr val="4E9192"/>
                </a:solidFill>
                <a:latin typeface="Monaco"/>
                <a:ea typeface="Monaco"/>
                <a:cs typeface="Monaco"/>
                <a:sym typeface="Monaco"/>
              </a:rPr>
              <a:t>nav</a:t>
            </a:r>
            <a:r>
              <a:rPr>
                <a:solidFill>
                  <a:srgbClr val="009193"/>
                </a:solidFill>
                <a:latin typeface="Monaco"/>
                <a:ea typeface="Monaco"/>
                <a:cs typeface="Monaco"/>
                <a:sym typeface="Monaco"/>
              </a:rPr>
              <a:t>&gt;</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 name="Shape 69"/>
          <p:cNvSpPr/>
          <p:nvPr>
            <p:ph type="title"/>
          </p:nvPr>
        </p:nvSpPr>
        <p:spPr>
          <a:xfrm>
            <a:off x="571499" y="330199"/>
            <a:ext cx="11861801" cy="1397001"/>
          </a:xfrm>
          <a:prstGeom prst="rect">
            <a:avLst/>
          </a:prstGeom>
        </p:spPr>
        <p:txBody>
          <a:bodyPr/>
          <a:lstStyle/>
          <a:p>
            <a:pPr lvl="0">
              <a:defRPr sz="1800"/>
            </a:pPr>
            <a:r>
              <a:rPr sz="4200"/>
              <a:t>&lt;article&gt;</a:t>
            </a:r>
          </a:p>
        </p:txBody>
      </p:sp>
      <p:sp>
        <p:nvSpPr>
          <p:cNvPr id="70" name="Shape 70"/>
          <p:cNvSpPr/>
          <p:nvPr>
            <p:ph type="body" idx="1"/>
          </p:nvPr>
        </p:nvSpPr>
        <p:spPr>
          <a:xfrm>
            <a:off x="1148407" y="5834533"/>
            <a:ext cx="11038186" cy="3429001"/>
          </a:xfrm>
          <a:prstGeom prst="rect">
            <a:avLst/>
          </a:prstGeom>
        </p:spPr>
        <p:txBody>
          <a:bodyPr/>
          <a:lstStyle>
            <a:lvl1pPr marL="0" indent="0" defTabSz="502412">
              <a:spcBef>
                <a:spcPts val="3600"/>
              </a:spcBef>
              <a:buSzTx/>
              <a:buFontTx/>
              <a:buNone/>
              <a:defRPr i="1" sz="3096"/>
            </a:lvl1pPr>
          </a:lstStyle>
          <a:p>
            <a:pPr lvl="0">
              <a:defRPr i="0" sz="1800"/>
            </a:pPr>
            <a:r>
              <a:rPr i="1" sz="3096"/>
              <a:t>"The article element represents a complete, or self-contained, composition in a document, page, application, or site and that is, in principle, independently distributable or reusable, e.g. in syndication. This could be a forum post, a magazine or newspaper article, a blog entry, a user-submitted comment, an interactive widget or gadget, or any other independent item of content.</a:t>
            </a:r>
          </a:p>
        </p:txBody>
      </p:sp>
      <p:sp>
        <p:nvSpPr>
          <p:cNvPr id="71" name="Shape 71"/>
          <p:cNvSpPr/>
          <p:nvPr/>
        </p:nvSpPr>
        <p:spPr>
          <a:xfrm>
            <a:off x="1694656" y="1998650"/>
            <a:ext cx="10126068" cy="3564434"/>
          </a:xfrm>
          <a:prstGeom prst="rect">
            <a:avLst/>
          </a:prstGeom>
          <a:solidFill>
            <a:srgbClr val="FFFFFF"/>
          </a:solidFill>
          <a:ln w="12700">
            <a:solidFill/>
            <a:miter lim="400000"/>
          </a:ln>
          <a:extLst>
            <a:ext uri="{C572A759-6A51-4108-AA02-DFA0A04FC94B}">
              <ma14:wrappingTextBoxFlag xmlns:ma14="http://schemas.microsoft.com/office/mac/drawingml/2011/main" val="1"/>
            </a:ext>
          </a:extLst>
        </p:spPr>
        <p:txBody>
          <a:bodyPr wrap="none" lIns="0" tIns="0" rIns="0" bIns="0" anchor="ctr">
            <a:spAutoFit/>
          </a:bodyPr>
          <a:lstStyle/>
          <a:p>
            <a:pPr lvl="0" algn="l" defTabSz="457200">
              <a:defRPr sz="1800"/>
            </a:pPr>
            <a:r>
              <a:rPr sz="1600">
                <a:solidFill>
                  <a:srgbClr val="009193"/>
                </a:solidFill>
                <a:latin typeface="Monaco"/>
                <a:ea typeface="Monaco"/>
                <a:cs typeface="Monaco"/>
                <a:sym typeface="Monaco"/>
              </a:rPr>
              <a:t>&lt;</a:t>
            </a:r>
            <a:r>
              <a:rPr sz="1600">
                <a:solidFill>
                  <a:srgbClr val="4E9192"/>
                </a:solidFill>
                <a:latin typeface="Monaco"/>
                <a:ea typeface="Monaco"/>
                <a:cs typeface="Monaco"/>
                <a:sym typeface="Monaco"/>
              </a:rPr>
              <a:t>article</a:t>
            </a:r>
            <a:r>
              <a:rPr sz="1600">
                <a:latin typeface="Monaco"/>
                <a:ea typeface="Monaco"/>
                <a:cs typeface="Monaco"/>
                <a:sym typeface="Monaco"/>
              </a:rPr>
              <a:t> </a:t>
            </a:r>
            <a:r>
              <a:rPr sz="1600">
                <a:solidFill>
                  <a:srgbClr val="932192"/>
                </a:solidFill>
                <a:latin typeface="Monaco"/>
                <a:ea typeface="Monaco"/>
                <a:cs typeface="Monaco"/>
                <a:sym typeface="Monaco"/>
              </a:rPr>
              <a:t>itemscope</a:t>
            </a:r>
            <a:r>
              <a:rPr sz="1600">
                <a:latin typeface="Monaco"/>
                <a:ea typeface="Monaco"/>
                <a:cs typeface="Monaco"/>
                <a:sym typeface="Monaco"/>
              </a:rPr>
              <a:t> </a:t>
            </a:r>
            <a:r>
              <a:rPr sz="1600">
                <a:solidFill>
                  <a:srgbClr val="932192"/>
                </a:solidFill>
                <a:latin typeface="Monaco"/>
                <a:ea typeface="Monaco"/>
                <a:cs typeface="Monaco"/>
                <a:sym typeface="Monaco"/>
              </a:rPr>
              <a:t>itemtype</a:t>
            </a:r>
            <a:r>
              <a:rPr sz="1600">
                <a:latin typeface="Monaco"/>
                <a:ea typeface="Monaco"/>
                <a:cs typeface="Monaco"/>
                <a:sym typeface="Monaco"/>
              </a:rPr>
              <a:t>=</a:t>
            </a:r>
            <a:r>
              <a:rPr sz="1600">
                <a:solidFill>
                  <a:srgbClr val="3933FF"/>
                </a:solidFill>
                <a:latin typeface="Monaco"/>
                <a:ea typeface="Monaco"/>
                <a:cs typeface="Monaco"/>
                <a:sym typeface="Monaco"/>
              </a:rPr>
              <a:t>"http://schema.org/BlogPosting"</a:t>
            </a:r>
            <a:r>
              <a:rPr sz="1600">
                <a:solidFill>
                  <a:srgbClr val="009193"/>
                </a:solidFill>
                <a:latin typeface="Monaco"/>
                <a:ea typeface="Monaco"/>
                <a:cs typeface="Monaco"/>
                <a:sym typeface="Monaco"/>
              </a:rPr>
              <a:t>&gt;</a:t>
            </a:r>
            <a:endParaRPr sz="1600">
              <a:latin typeface="Monaco"/>
              <a:ea typeface="Monaco"/>
              <a:cs typeface="Monaco"/>
              <a:sym typeface="Monaco"/>
            </a:endParaRPr>
          </a:p>
          <a:p>
            <a:pPr lvl="0" algn="l" defTabSz="457200">
              <a:defRPr sz="1800"/>
            </a:pPr>
            <a:r>
              <a:rPr sz="1600">
                <a:latin typeface="Monaco"/>
                <a:ea typeface="Monaco"/>
                <a:cs typeface="Monaco"/>
                <a:sym typeface="Monaco"/>
              </a:rPr>
              <a:t>  </a:t>
            </a:r>
            <a:r>
              <a:rPr sz="1600">
                <a:solidFill>
                  <a:srgbClr val="009193"/>
                </a:solidFill>
                <a:latin typeface="Monaco"/>
                <a:ea typeface="Monaco"/>
                <a:cs typeface="Monaco"/>
                <a:sym typeface="Monaco"/>
              </a:rPr>
              <a:t>&lt;</a:t>
            </a:r>
            <a:r>
              <a:rPr sz="1600">
                <a:solidFill>
                  <a:srgbClr val="4E9192"/>
                </a:solidFill>
                <a:latin typeface="Monaco"/>
                <a:ea typeface="Monaco"/>
                <a:cs typeface="Monaco"/>
                <a:sym typeface="Monaco"/>
              </a:rPr>
              <a:t>header</a:t>
            </a:r>
            <a:r>
              <a:rPr sz="1600">
                <a:solidFill>
                  <a:srgbClr val="009193"/>
                </a:solidFill>
                <a:latin typeface="Monaco"/>
                <a:ea typeface="Monaco"/>
                <a:cs typeface="Monaco"/>
                <a:sym typeface="Monaco"/>
              </a:rPr>
              <a:t>&gt;</a:t>
            </a:r>
            <a:endParaRPr sz="1600">
              <a:latin typeface="Monaco"/>
              <a:ea typeface="Monaco"/>
              <a:cs typeface="Monaco"/>
              <a:sym typeface="Monaco"/>
            </a:endParaRPr>
          </a:p>
          <a:p>
            <a:pPr lvl="0" algn="l" defTabSz="457200">
              <a:defRPr sz="1800"/>
            </a:pPr>
            <a:r>
              <a:rPr sz="1600">
                <a:latin typeface="Monaco"/>
                <a:ea typeface="Monaco"/>
                <a:cs typeface="Monaco"/>
                <a:sym typeface="Monaco"/>
              </a:rPr>
              <a:t>    </a:t>
            </a:r>
            <a:r>
              <a:rPr sz="1600">
                <a:solidFill>
                  <a:srgbClr val="009193"/>
                </a:solidFill>
                <a:latin typeface="Monaco"/>
                <a:ea typeface="Monaco"/>
                <a:cs typeface="Monaco"/>
                <a:sym typeface="Monaco"/>
              </a:rPr>
              <a:t>&lt;</a:t>
            </a:r>
            <a:r>
              <a:rPr sz="1600">
                <a:solidFill>
                  <a:srgbClr val="4E9192"/>
                </a:solidFill>
                <a:latin typeface="Monaco"/>
                <a:ea typeface="Monaco"/>
                <a:cs typeface="Monaco"/>
                <a:sym typeface="Monaco"/>
              </a:rPr>
              <a:t>h1</a:t>
            </a:r>
            <a:r>
              <a:rPr sz="1600">
                <a:latin typeface="Monaco"/>
                <a:ea typeface="Monaco"/>
                <a:cs typeface="Monaco"/>
                <a:sym typeface="Monaco"/>
              </a:rPr>
              <a:t> </a:t>
            </a:r>
            <a:r>
              <a:rPr sz="1600">
                <a:solidFill>
                  <a:srgbClr val="932192"/>
                </a:solidFill>
                <a:latin typeface="Monaco"/>
                <a:ea typeface="Monaco"/>
                <a:cs typeface="Monaco"/>
                <a:sym typeface="Monaco"/>
              </a:rPr>
              <a:t>itemprop</a:t>
            </a:r>
            <a:r>
              <a:rPr sz="1600">
                <a:latin typeface="Monaco"/>
                <a:ea typeface="Monaco"/>
                <a:cs typeface="Monaco"/>
                <a:sym typeface="Monaco"/>
              </a:rPr>
              <a:t>=</a:t>
            </a:r>
            <a:r>
              <a:rPr sz="1600">
                <a:solidFill>
                  <a:srgbClr val="3933FF"/>
                </a:solidFill>
                <a:latin typeface="Monaco"/>
                <a:ea typeface="Monaco"/>
                <a:cs typeface="Monaco"/>
                <a:sym typeface="Monaco"/>
              </a:rPr>
              <a:t>"headline"</a:t>
            </a:r>
            <a:r>
              <a:rPr sz="1600">
                <a:solidFill>
                  <a:srgbClr val="009193"/>
                </a:solidFill>
                <a:latin typeface="Monaco"/>
                <a:ea typeface="Monaco"/>
                <a:cs typeface="Monaco"/>
                <a:sym typeface="Monaco"/>
              </a:rPr>
              <a:t>&gt;</a:t>
            </a:r>
            <a:r>
              <a:rPr sz="1600">
                <a:latin typeface="Monaco"/>
                <a:ea typeface="Monaco"/>
                <a:cs typeface="Monaco"/>
                <a:sym typeface="Monaco"/>
              </a:rPr>
              <a:t>The Very First Rule of Life</a:t>
            </a:r>
            <a:r>
              <a:rPr sz="1600">
                <a:solidFill>
                  <a:srgbClr val="009193"/>
                </a:solidFill>
                <a:latin typeface="Monaco"/>
                <a:ea typeface="Monaco"/>
                <a:cs typeface="Monaco"/>
                <a:sym typeface="Monaco"/>
              </a:rPr>
              <a:t>&lt;/</a:t>
            </a:r>
            <a:r>
              <a:rPr sz="1600">
                <a:solidFill>
                  <a:srgbClr val="4E9192"/>
                </a:solidFill>
                <a:latin typeface="Monaco"/>
                <a:ea typeface="Monaco"/>
                <a:cs typeface="Monaco"/>
                <a:sym typeface="Monaco"/>
              </a:rPr>
              <a:t>h1</a:t>
            </a:r>
            <a:r>
              <a:rPr sz="1600">
                <a:solidFill>
                  <a:srgbClr val="009193"/>
                </a:solidFill>
                <a:latin typeface="Monaco"/>
                <a:ea typeface="Monaco"/>
                <a:cs typeface="Monaco"/>
                <a:sym typeface="Monaco"/>
              </a:rPr>
              <a:t>&gt;</a:t>
            </a:r>
            <a:endParaRPr sz="1600">
              <a:latin typeface="Monaco"/>
              <a:ea typeface="Monaco"/>
              <a:cs typeface="Monaco"/>
              <a:sym typeface="Monaco"/>
            </a:endParaRPr>
          </a:p>
          <a:p>
            <a:pPr lvl="0" algn="l" defTabSz="457200">
              <a:defRPr sz="1800"/>
            </a:pPr>
            <a:r>
              <a:rPr sz="1600">
                <a:latin typeface="Monaco"/>
                <a:ea typeface="Monaco"/>
                <a:cs typeface="Monaco"/>
                <a:sym typeface="Monaco"/>
              </a:rPr>
              <a:t>    </a:t>
            </a:r>
            <a:r>
              <a:rPr sz="1600">
                <a:solidFill>
                  <a:srgbClr val="009193"/>
                </a:solidFill>
                <a:latin typeface="Monaco"/>
                <a:ea typeface="Monaco"/>
                <a:cs typeface="Monaco"/>
                <a:sym typeface="Monaco"/>
              </a:rPr>
              <a:t>&lt;</a:t>
            </a:r>
            <a:r>
              <a:rPr sz="1600">
                <a:solidFill>
                  <a:srgbClr val="4E9192"/>
                </a:solidFill>
                <a:latin typeface="Monaco"/>
                <a:ea typeface="Monaco"/>
                <a:cs typeface="Monaco"/>
                <a:sym typeface="Monaco"/>
              </a:rPr>
              <a:t>p</a:t>
            </a:r>
            <a:r>
              <a:rPr sz="1600">
                <a:solidFill>
                  <a:srgbClr val="009193"/>
                </a:solidFill>
                <a:latin typeface="Monaco"/>
                <a:ea typeface="Monaco"/>
                <a:cs typeface="Monaco"/>
                <a:sym typeface="Monaco"/>
              </a:rPr>
              <a:t>&gt;&lt;</a:t>
            </a:r>
            <a:r>
              <a:rPr sz="1600">
                <a:solidFill>
                  <a:srgbClr val="4E9192"/>
                </a:solidFill>
                <a:latin typeface="Monaco"/>
                <a:ea typeface="Monaco"/>
                <a:cs typeface="Monaco"/>
                <a:sym typeface="Monaco"/>
              </a:rPr>
              <a:t>time</a:t>
            </a:r>
            <a:r>
              <a:rPr sz="1600">
                <a:latin typeface="Monaco"/>
                <a:ea typeface="Monaco"/>
                <a:cs typeface="Monaco"/>
                <a:sym typeface="Monaco"/>
              </a:rPr>
              <a:t> </a:t>
            </a:r>
            <a:r>
              <a:rPr sz="1600">
                <a:solidFill>
                  <a:srgbClr val="932192"/>
                </a:solidFill>
                <a:latin typeface="Monaco"/>
                <a:ea typeface="Monaco"/>
                <a:cs typeface="Monaco"/>
                <a:sym typeface="Monaco"/>
              </a:rPr>
              <a:t>itemprop</a:t>
            </a:r>
            <a:r>
              <a:rPr sz="1600">
                <a:latin typeface="Monaco"/>
                <a:ea typeface="Monaco"/>
                <a:cs typeface="Monaco"/>
                <a:sym typeface="Monaco"/>
              </a:rPr>
              <a:t>=</a:t>
            </a:r>
            <a:r>
              <a:rPr sz="1600">
                <a:solidFill>
                  <a:srgbClr val="3933FF"/>
                </a:solidFill>
                <a:latin typeface="Monaco"/>
                <a:ea typeface="Monaco"/>
                <a:cs typeface="Monaco"/>
                <a:sym typeface="Monaco"/>
              </a:rPr>
              <a:t>"datePublished"</a:t>
            </a:r>
            <a:r>
              <a:rPr sz="1600">
                <a:latin typeface="Monaco"/>
                <a:ea typeface="Monaco"/>
                <a:cs typeface="Monaco"/>
                <a:sym typeface="Monaco"/>
              </a:rPr>
              <a:t> </a:t>
            </a:r>
            <a:r>
              <a:rPr sz="1600">
                <a:solidFill>
                  <a:srgbClr val="932192"/>
                </a:solidFill>
                <a:latin typeface="Monaco"/>
                <a:ea typeface="Monaco"/>
                <a:cs typeface="Monaco"/>
                <a:sym typeface="Monaco"/>
              </a:rPr>
              <a:t>datetime</a:t>
            </a:r>
            <a:r>
              <a:rPr sz="1600">
                <a:latin typeface="Monaco"/>
                <a:ea typeface="Monaco"/>
                <a:cs typeface="Monaco"/>
                <a:sym typeface="Monaco"/>
              </a:rPr>
              <a:t>=</a:t>
            </a:r>
            <a:r>
              <a:rPr sz="1600">
                <a:solidFill>
                  <a:srgbClr val="3933FF"/>
                </a:solidFill>
                <a:latin typeface="Monaco"/>
                <a:ea typeface="Monaco"/>
                <a:cs typeface="Monaco"/>
                <a:sym typeface="Monaco"/>
              </a:rPr>
              <a:t>"2009-10-09"</a:t>
            </a:r>
            <a:r>
              <a:rPr sz="1600">
                <a:solidFill>
                  <a:srgbClr val="009193"/>
                </a:solidFill>
                <a:latin typeface="Monaco"/>
                <a:ea typeface="Monaco"/>
                <a:cs typeface="Monaco"/>
                <a:sym typeface="Monaco"/>
              </a:rPr>
              <a:t>&gt;</a:t>
            </a:r>
            <a:r>
              <a:rPr sz="1600">
                <a:latin typeface="Monaco"/>
                <a:ea typeface="Monaco"/>
                <a:cs typeface="Monaco"/>
                <a:sym typeface="Monaco"/>
              </a:rPr>
              <a:t>3 days ago</a:t>
            </a:r>
            <a:r>
              <a:rPr sz="1600">
                <a:solidFill>
                  <a:srgbClr val="009193"/>
                </a:solidFill>
                <a:latin typeface="Monaco"/>
                <a:ea typeface="Monaco"/>
                <a:cs typeface="Monaco"/>
                <a:sym typeface="Monaco"/>
              </a:rPr>
              <a:t>&lt;/</a:t>
            </a:r>
            <a:r>
              <a:rPr sz="1600">
                <a:solidFill>
                  <a:srgbClr val="4E9192"/>
                </a:solidFill>
                <a:latin typeface="Monaco"/>
                <a:ea typeface="Monaco"/>
                <a:cs typeface="Monaco"/>
                <a:sym typeface="Monaco"/>
              </a:rPr>
              <a:t>time</a:t>
            </a:r>
            <a:r>
              <a:rPr sz="1600">
                <a:solidFill>
                  <a:srgbClr val="009193"/>
                </a:solidFill>
                <a:latin typeface="Monaco"/>
                <a:ea typeface="Monaco"/>
                <a:cs typeface="Monaco"/>
                <a:sym typeface="Monaco"/>
              </a:rPr>
              <a:t>&gt;&lt;/</a:t>
            </a:r>
            <a:r>
              <a:rPr sz="1600">
                <a:solidFill>
                  <a:srgbClr val="4E9192"/>
                </a:solidFill>
                <a:latin typeface="Monaco"/>
                <a:ea typeface="Monaco"/>
                <a:cs typeface="Monaco"/>
                <a:sym typeface="Monaco"/>
              </a:rPr>
              <a:t>p</a:t>
            </a:r>
            <a:r>
              <a:rPr sz="1600">
                <a:solidFill>
                  <a:srgbClr val="009193"/>
                </a:solidFill>
                <a:latin typeface="Monaco"/>
                <a:ea typeface="Monaco"/>
                <a:cs typeface="Monaco"/>
                <a:sym typeface="Monaco"/>
              </a:rPr>
              <a:t>&gt;</a:t>
            </a:r>
            <a:endParaRPr sz="1600">
              <a:latin typeface="Monaco"/>
              <a:ea typeface="Monaco"/>
              <a:cs typeface="Monaco"/>
              <a:sym typeface="Monaco"/>
            </a:endParaRPr>
          </a:p>
          <a:p>
            <a:pPr lvl="0" algn="l" defTabSz="457200">
              <a:defRPr sz="1800"/>
            </a:pPr>
            <a:r>
              <a:rPr sz="1600">
                <a:latin typeface="Monaco"/>
                <a:ea typeface="Monaco"/>
                <a:cs typeface="Monaco"/>
                <a:sym typeface="Monaco"/>
              </a:rPr>
              <a:t>    </a:t>
            </a:r>
            <a:r>
              <a:rPr sz="1600">
                <a:solidFill>
                  <a:srgbClr val="009193"/>
                </a:solidFill>
                <a:latin typeface="Monaco"/>
                <a:ea typeface="Monaco"/>
                <a:cs typeface="Monaco"/>
                <a:sym typeface="Monaco"/>
              </a:rPr>
              <a:t>&lt;</a:t>
            </a:r>
            <a:r>
              <a:rPr sz="1600">
                <a:solidFill>
                  <a:srgbClr val="4E9192"/>
                </a:solidFill>
                <a:latin typeface="Monaco"/>
                <a:ea typeface="Monaco"/>
                <a:cs typeface="Monaco"/>
                <a:sym typeface="Monaco"/>
              </a:rPr>
              <a:t>link</a:t>
            </a:r>
            <a:r>
              <a:rPr sz="1600">
                <a:latin typeface="Monaco"/>
                <a:ea typeface="Monaco"/>
                <a:cs typeface="Monaco"/>
                <a:sym typeface="Monaco"/>
              </a:rPr>
              <a:t> </a:t>
            </a:r>
            <a:r>
              <a:rPr sz="1600">
                <a:solidFill>
                  <a:srgbClr val="932192"/>
                </a:solidFill>
                <a:latin typeface="Monaco"/>
                <a:ea typeface="Monaco"/>
                <a:cs typeface="Monaco"/>
                <a:sym typeface="Monaco"/>
              </a:rPr>
              <a:t>itemprop</a:t>
            </a:r>
            <a:r>
              <a:rPr sz="1600">
                <a:latin typeface="Monaco"/>
                <a:ea typeface="Monaco"/>
                <a:cs typeface="Monaco"/>
                <a:sym typeface="Monaco"/>
              </a:rPr>
              <a:t>=</a:t>
            </a:r>
            <a:r>
              <a:rPr sz="1600">
                <a:solidFill>
                  <a:srgbClr val="3933FF"/>
                </a:solidFill>
                <a:latin typeface="Monaco"/>
                <a:ea typeface="Monaco"/>
                <a:cs typeface="Monaco"/>
                <a:sym typeface="Monaco"/>
              </a:rPr>
              <a:t>"url"</a:t>
            </a:r>
            <a:r>
              <a:rPr sz="1600">
                <a:latin typeface="Monaco"/>
                <a:ea typeface="Monaco"/>
                <a:cs typeface="Monaco"/>
                <a:sym typeface="Monaco"/>
              </a:rPr>
              <a:t> </a:t>
            </a:r>
            <a:r>
              <a:rPr sz="1600">
                <a:solidFill>
                  <a:srgbClr val="932192"/>
                </a:solidFill>
                <a:latin typeface="Monaco"/>
                <a:ea typeface="Monaco"/>
                <a:cs typeface="Monaco"/>
                <a:sym typeface="Monaco"/>
              </a:rPr>
              <a:t>href</a:t>
            </a:r>
            <a:r>
              <a:rPr sz="1600">
                <a:latin typeface="Monaco"/>
                <a:ea typeface="Monaco"/>
                <a:cs typeface="Monaco"/>
                <a:sym typeface="Monaco"/>
              </a:rPr>
              <a:t>=</a:t>
            </a:r>
            <a:r>
              <a:rPr sz="1600">
                <a:solidFill>
                  <a:srgbClr val="3933FF"/>
                </a:solidFill>
                <a:latin typeface="Monaco"/>
                <a:ea typeface="Monaco"/>
                <a:cs typeface="Monaco"/>
                <a:sym typeface="Monaco"/>
              </a:rPr>
              <a:t>"?comments=0"</a:t>
            </a:r>
            <a:r>
              <a:rPr sz="1600">
                <a:solidFill>
                  <a:srgbClr val="009193"/>
                </a:solidFill>
                <a:latin typeface="Monaco"/>
                <a:ea typeface="Monaco"/>
                <a:cs typeface="Monaco"/>
                <a:sym typeface="Monaco"/>
              </a:rPr>
              <a:t>&gt;</a:t>
            </a:r>
            <a:endParaRPr sz="1600">
              <a:latin typeface="Monaco"/>
              <a:ea typeface="Monaco"/>
              <a:cs typeface="Monaco"/>
              <a:sym typeface="Monaco"/>
            </a:endParaRPr>
          </a:p>
          <a:p>
            <a:pPr lvl="0" algn="l" defTabSz="457200">
              <a:defRPr sz="1800"/>
            </a:pPr>
            <a:r>
              <a:rPr sz="1600">
                <a:latin typeface="Monaco"/>
                <a:ea typeface="Monaco"/>
                <a:cs typeface="Monaco"/>
                <a:sym typeface="Monaco"/>
              </a:rPr>
              <a:t>  </a:t>
            </a:r>
            <a:r>
              <a:rPr sz="1600">
                <a:solidFill>
                  <a:srgbClr val="009193"/>
                </a:solidFill>
                <a:latin typeface="Monaco"/>
                <a:ea typeface="Monaco"/>
                <a:cs typeface="Monaco"/>
                <a:sym typeface="Monaco"/>
              </a:rPr>
              <a:t>&lt;/</a:t>
            </a:r>
            <a:r>
              <a:rPr sz="1600">
                <a:solidFill>
                  <a:srgbClr val="4E9192"/>
                </a:solidFill>
                <a:latin typeface="Monaco"/>
                <a:ea typeface="Monaco"/>
                <a:cs typeface="Monaco"/>
                <a:sym typeface="Monaco"/>
              </a:rPr>
              <a:t>header</a:t>
            </a:r>
            <a:r>
              <a:rPr sz="1600">
                <a:solidFill>
                  <a:srgbClr val="009193"/>
                </a:solidFill>
                <a:latin typeface="Monaco"/>
                <a:ea typeface="Monaco"/>
                <a:cs typeface="Monaco"/>
                <a:sym typeface="Monaco"/>
              </a:rPr>
              <a:t>&gt;</a:t>
            </a:r>
            <a:endParaRPr sz="1600">
              <a:latin typeface="Monaco"/>
              <a:ea typeface="Monaco"/>
              <a:cs typeface="Monaco"/>
              <a:sym typeface="Monaco"/>
            </a:endParaRPr>
          </a:p>
          <a:p>
            <a:pPr lvl="0" algn="l" defTabSz="457200">
              <a:defRPr sz="1800"/>
            </a:pPr>
            <a:r>
              <a:rPr sz="1600">
                <a:latin typeface="Monaco"/>
                <a:ea typeface="Monaco"/>
                <a:cs typeface="Monaco"/>
                <a:sym typeface="Monaco"/>
              </a:rPr>
              <a:t>  </a:t>
            </a:r>
            <a:r>
              <a:rPr sz="1600">
                <a:solidFill>
                  <a:srgbClr val="009193"/>
                </a:solidFill>
                <a:latin typeface="Monaco"/>
                <a:ea typeface="Monaco"/>
                <a:cs typeface="Monaco"/>
                <a:sym typeface="Monaco"/>
              </a:rPr>
              <a:t>&lt;</a:t>
            </a:r>
            <a:r>
              <a:rPr sz="1600">
                <a:solidFill>
                  <a:srgbClr val="4E9192"/>
                </a:solidFill>
                <a:latin typeface="Monaco"/>
                <a:ea typeface="Monaco"/>
                <a:cs typeface="Monaco"/>
                <a:sym typeface="Monaco"/>
              </a:rPr>
              <a:t>p</a:t>
            </a:r>
            <a:r>
              <a:rPr sz="1600">
                <a:solidFill>
                  <a:srgbClr val="009193"/>
                </a:solidFill>
                <a:latin typeface="Monaco"/>
                <a:ea typeface="Monaco"/>
                <a:cs typeface="Monaco"/>
                <a:sym typeface="Monaco"/>
              </a:rPr>
              <a:t>&gt;</a:t>
            </a:r>
            <a:r>
              <a:rPr sz="1600">
                <a:latin typeface="Monaco"/>
                <a:ea typeface="Monaco"/>
                <a:cs typeface="Monaco"/>
                <a:sym typeface="Monaco"/>
              </a:rPr>
              <a:t>If there's a microphone anywhere near you, assume it's hot and</a:t>
            </a:r>
            <a:endParaRPr sz="1600">
              <a:latin typeface="Monaco"/>
              <a:ea typeface="Monaco"/>
              <a:cs typeface="Monaco"/>
              <a:sym typeface="Monaco"/>
            </a:endParaRPr>
          </a:p>
          <a:p>
            <a:pPr lvl="0" algn="l" defTabSz="457200">
              <a:defRPr sz="1800"/>
            </a:pPr>
            <a:r>
              <a:rPr sz="1600">
                <a:latin typeface="Monaco"/>
                <a:ea typeface="Monaco"/>
                <a:cs typeface="Monaco"/>
                <a:sym typeface="Monaco"/>
              </a:rPr>
              <a:t>     sending whatever you're saying to the world. Seriously.</a:t>
            </a:r>
            <a:r>
              <a:rPr sz="1600">
                <a:solidFill>
                  <a:srgbClr val="009193"/>
                </a:solidFill>
                <a:latin typeface="Monaco"/>
                <a:ea typeface="Monaco"/>
                <a:cs typeface="Monaco"/>
                <a:sym typeface="Monaco"/>
              </a:rPr>
              <a:t>&lt;/</a:t>
            </a:r>
            <a:r>
              <a:rPr sz="1600">
                <a:solidFill>
                  <a:srgbClr val="4E9192"/>
                </a:solidFill>
                <a:latin typeface="Monaco"/>
                <a:ea typeface="Monaco"/>
                <a:cs typeface="Monaco"/>
                <a:sym typeface="Monaco"/>
              </a:rPr>
              <a:t>p</a:t>
            </a:r>
            <a:r>
              <a:rPr sz="1600">
                <a:solidFill>
                  <a:srgbClr val="009193"/>
                </a:solidFill>
                <a:latin typeface="Monaco"/>
                <a:ea typeface="Monaco"/>
                <a:cs typeface="Monaco"/>
                <a:sym typeface="Monaco"/>
              </a:rPr>
              <a:t>&gt;</a:t>
            </a:r>
            <a:endParaRPr sz="1600">
              <a:latin typeface="Monaco"/>
              <a:ea typeface="Monaco"/>
              <a:cs typeface="Monaco"/>
              <a:sym typeface="Monaco"/>
            </a:endParaRPr>
          </a:p>
          <a:p>
            <a:pPr lvl="0" algn="l" defTabSz="457200">
              <a:defRPr sz="1800"/>
            </a:pPr>
            <a:r>
              <a:rPr sz="1600">
                <a:latin typeface="Monaco"/>
                <a:ea typeface="Monaco"/>
                <a:cs typeface="Monaco"/>
                <a:sym typeface="Monaco"/>
              </a:rPr>
              <a:t>  </a:t>
            </a:r>
            <a:r>
              <a:rPr sz="1600">
                <a:solidFill>
                  <a:srgbClr val="009193"/>
                </a:solidFill>
                <a:latin typeface="Monaco"/>
                <a:ea typeface="Monaco"/>
                <a:cs typeface="Monaco"/>
                <a:sym typeface="Monaco"/>
              </a:rPr>
              <a:t>&lt;</a:t>
            </a:r>
            <a:r>
              <a:rPr sz="1600">
                <a:solidFill>
                  <a:srgbClr val="4E9192"/>
                </a:solidFill>
                <a:latin typeface="Monaco"/>
                <a:ea typeface="Monaco"/>
                <a:cs typeface="Monaco"/>
                <a:sym typeface="Monaco"/>
              </a:rPr>
              <a:t>p</a:t>
            </a:r>
            <a:r>
              <a:rPr sz="1600">
                <a:solidFill>
                  <a:srgbClr val="009193"/>
                </a:solidFill>
                <a:latin typeface="Monaco"/>
                <a:ea typeface="Monaco"/>
                <a:cs typeface="Monaco"/>
                <a:sym typeface="Monaco"/>
              </a:rPr>
              <a:t>&gt;</a:t>
            </a:r>
            <a:r>
              <a:rPr sz="1600">
                <a:latin typeface="Monaco"/>
                <a:ea typeface="Monaco"/>
                <a:cs typeface="Monaco"/>
                <a:sym typeface="Monaco"/>
              </a:rPr>
              <a:t>...</a:t>
            </a:r>
            <a:r>
              <a:rPr sz="1600">
                <a:solidFill>
                  <a:srgbClr val="009193"/>
                </a:solidFill>
                <a:latin typeface="Monaco"/>
                <a:ea typeface="Monaco"/>
                <a:cs typeface="Monaco"/>
                <a:sym typeface="Monaco"/>
              </a:rPr>
              <a:t>&lt;/</a:t>
            </a:r>
            <a:r>
              <a:rPr sz="1600">
                <a:solidFill>
                  <a:srgbClr val="4E9192"/>
                </a:solidFill>
                <a:latin typeface="Monaco"/>
                <a:ea typeface="Monaco"/>
                <a:cs typeface="Monaco"/>
                <a:sym typeface="Monaco"/>
              </a:rPr>
              <a:t>p</a:t>
            </a:r>
            <a:r>
              <a:rPr sz="1600">
                <a:solidFill>
                  <a:srgbClr val="009193"/>
                </a:solidFill>
                <a:latin typeface="Monaco"/>
                <a:ea typeface="Monaco"/>
                <a:cs typeface="Monaco"/>
                <a:sym typeface="Monaco"/>
              </a:rPr>
              <a:t>&gt;</a:t>
            </a:r>
            <a:endParaRPr sz="1600">
              <a:latin typeface="Monaco"/>
              <a:ea typeface="Monaco"/>
              <a:cs typeface="Monaco"/>
              <a:sym typeface="Monaco"/>
            </a:endParaRPr>
          </a:p>
          <a:p>
            <a:pPr lvl="0" algn="l" defTabSz="457200">
              <a:defRPr sz="1800"/>
            </a:pPr>
            <a:r>
              <a:rPr sz="1600">
                <a:latin typeface="Monaco"/>
                <a:ea typeface="Monaco"/>
                <a:cs typeface="Monaco"/>
                <a:sym typeface="Monaco"/>
              </a:rPr>
              <a:t>  </a:t>
            </a:r>
            <a:r>
              <a:rPr sz="1600">
                <a:solidFill>
                  <a:srgbClr val="009193"/>
                </a:solidFill>
                <a:latin typeface="Monaco"/>
                <a:ea typeface="Monaco"/>
                <a:cs typeface="Monaco"/>
                <a:sym typeface="Monaco"/>
              </a:rPr>
              <a:t>&lt;</a:t>
            </a:r>
            <a:r>
              <a:rPr sz="1600">
                <a:solidFill>
                  <a:srgbClr val="4E9192"/>
                </a:solidFill>
                <a:latin typeface="Monaco"/>
                <a:ea typeface="Monaco"/>
                <a:cs typeface="Monaco"/>
                <a:sym typeface="Monaco"/>
              </a:rPr>
              <a:t>footer</a:t>
            </a:r>
            <a:r>
              <a:rPr sz="1600">
                <a:solidFill>
                  <a:srgbClr val="009193"/>
                </a:solidFill>
                <a:latin typeface="Monaco"/>
                <a:ea typeface="Monaco"/>
                <a:cs typeface="Monaco"/>
                <a:sym typeface="Monaco"/>
              </a:rPr>
              <a:t>&gt;</a:t>
            </a:r>
            <a:endParaRPr sz="1600">
              <a:latin typeface="Monaco"/>
              <a:ea typeface="Monaco"/>
              <a:cs typeface="Monaco"/>
              <a:sym typeface="Monaco"/>
            </a:endParaRPr>
          </a:p>
          <a:p>
            <a:pPr lvl="0" algn="l" defTabSz="457200">
              <a:defRPr sz="1800"/>
            </a:pPr>
            <a:r>
              <a:rPr sz="1600">
                <a:latin typeface="Monaco"/>
                <a:ea typeface="Monaco"/>
                <a:cs typeface="Monaco"/>
                <a:sym typeface="Monaco"/>
              </a:rPr>
              <a:t>    </a:t>
            </a:r>
            <a:r>
              <a:rPr sz="1600">
                <a:solidFill>
                  <a:srgbClr val="009193"/>
                </a:solidFill>
                <a:latin typeface="Monaco"/>
                <a:ea typeface="Monaco"/>
                <a:cs typeface="Monaco"/>
                <a:sym typeface="Monaco"/>
              </a:rPr>
              <a:t>&lt;</a:t>
            </a:r>
            <a:r>
              <a:rPr sz="1600">
                <a:solidFill>
                  <a:srgbClr val="4E9192"/>
                </a:solidFill>
                <a:latin typeface="Monaco"/>
                <a:ea typeface="Monaco"/>
                <a:cs typeface="Monaco"/>
                <a:sym typeface="Monaco"/>
              </a:rPr>
              <a:t>a</a:t>
            </a:r>
            <a:r>
              <a:rPr sz="1600">
                <a:latin typeface="Monaco"/>
                <a:ea typeface="Monaco"/>
                <a:cs typeface="Monaco"/>
                <a:sym typeface="Monaco"/>
              </a:rPr>
              <a:t> </a:t>
            </a:r>
            <a:r>
              <a:rPr sz="1600">
                <a:solidFill>
                  <a:srgbClr val="932192"/>
                </a:solidFill>
                <a:latin typeface="Monaco"/>
                <a:ea typeface="Monaco"/>
                <a:cs typeface="Monaco"/>
                <a:sym typeface="Monaco"/>
              </a:rPr>
              <a:t>itemprop</a:t>
            </a:r>
            <a:r>
              <a:rPr sz="1600">
                <a:latin typeface="Monaco"/>
                <a:ea typeface="Monaco"/>
                <a:cs typeface="Monaco"/>
                <a:sym typeface="Monaco"/>
              </a:rPr>
              <a:t>=</a:t>
            </a:r>
            <a:r>
              <a:rPr sz="1600">
                <a:solidFill>
                  <a:srgbClr val="3933FF"/>
                </a:solidFill>
                <a:latin typeface="Monaco"/>
                <a:ea typeface="Monaco"/>
                <a:cs typeface="Monaco"/>
                <a:sym typeface="Monaco"/>
              </a:rPr>
              <a:t>"discussionUrl"</a:t>
            </a:r>
            <a:r>
              <a:rPr sz="1600">
                <a:latin typeface="Monaco"/>
                <a:ea typeface="Monaco"/>
                <a:cs typeface="Monaco"/>
                <a:sym typeface="Monaco"/>
              </a:rPr>
              <a:t> </a:t>
            </a:r>
            <a:r>
              <a:rPr sz="1600">
                <a:solidFill>
                  <a:srgbClr val="932192"/>
                </a:solidFill>
                <a:latin typeface="Monaco"/>
                <a:ea typeface="Monaco"/>
                <a:cs typeface="Monaco"/>
                <a:sym typeface="Monaco"/>
              </a:rPr>
              <a:t>href</a:t>
            </a:r>
            <a:r>
              <a:rPr sz="1600">
                <a:latin typeface="Monaco"/>
                <a:ea typeface="Monaco"/>
                <a:cs typeface="Monaco"/>
                <a:sym typeface="Monaco"/>
              </a:rPr>
              <a:t>=</a:t>
            </a:r>
            <a:r>
              <a:rPr sz="1600">
                <a:solidFill>
                  <a:srgbClr val="3933FF"/>
                </a:solidFill>
                <a:latin typeface="Monaco"/>
                <a:ea typeface="Monaco"/>
                <a:cs typeface="Monaco"/>
                <a:sym typeface="Monaco"/>
              </a:rPr>
              <a:t>"?comments=1"</a:t>
            </a:r>
            <a:r>
              <a:rPr sz="1600">
                <a:solidFill>
                  <a:srgbClr val="009193"/>
                </a:solidFill>
                <a:latin typeface="Monaco"/>
                <a:ea typeface="Monaco"/>
                <a:cs typeface="Monaco"/>
                <a:sym typeface="Monaco"/>
              </a:rPr>
              <a:t>&gt;</a:t>
            </a:r>
            <a:r>
              <a:rPr sz="1600">
                <a:latin typeface="Monaco"/>
                <a:ea typeface="Monaco"/>
                <a:cs typeface="Monaco"/>
                <a:sym typeface="Monaco"/>
              </a:rPr>
              <a:t>Show comments...</a:t>
            </a:r>
            <a:r>
              <a:rPr sz="1600">
                <a:solidFill>
                  <a:srgbClr val="009193"/>
                </a:solidFill>
                <a:latin typeface="Monaco"/>
                <a:ea typeface="Monaco"/>
                <a:cs typeface="Monaco"/>
                <a:sym typeface="Monaco"/>
              </a:rPr>
              <a:t>&lt;/</a:t>
            </a:r>
            <a:r>
              <a:rPr sz="1600">
                <a:solidFill>
                  <a:srgbClr val="4E9192"/>
                </a:solidFill>
                <a:latin typeface="Monaco"/>
                <a:ea typeface="Monaco"/>
                <a:cs typeface="Monaco"/>
                <a:sym typeface="Monaco"/>
              </a:rPr>
              <a:t>a</a:t>
            </a:r>
            <a:r>
              <a:rPr sz="1600">
                <a:solidFill>
                  <a:srgbClr val="009193"/>
                </a:solidFill>
                <a:latin typeface="Monaco"/>
                <a:ea typeface="Monaco"/>
                <a:cs typeface="Monaco"/>
                <a:sym typeface="Monaco"/>
              </a:rPr>
              <a:t>&gt;</a:t>
            </a:r>
            <a:endParaRPr sz="1600">
              <a:latin typeface="Monaco"/>
              <a:ea typeface="Monaco"/>
              <a:cs typeface="Monaco"/>
              <a:sym typeface="Monaco"/>
            </a:endParaRPr>
          </a:p>
          <a:p>
            <a:pPr lvl="0" algn="l" defTabSz="457200">
              <a:defRPr sz="1800"/>
            </a:pPr>
            <a:r>
              <a:rPr sz="1600">
                <a:latin typeface="Monaco"/>
                <a:ea typeface="Monaco"/>
                <a:cs typeface="Monaco"/>
                <a:sym typeface="Monaco"/>
              </a:rPr>
              <a:t>  </a:t>
            </a:r>
            <a:r>
              <a:rPr sz="1600">
                <a:solidFill>
                  <a:srgbClr val="009193"/>
                </a:solidFill>
                <a:latin typeface="Monaco"/>
                <a:ea typeface="Monaco"/>
                <a:cs typeface="Monaco"/>
                <a:sym typeface="Monaco"/>
              </a:rPr>
              <a:t>&lt;/</a:t>
            </a:r>
            <a:r>
              <a:rPr sz="1600">
                <a:solidFill>
                  <a:srgbClr val="4E9192"/>
                </a:solidFill>
                <a:latin typeface="Monaco"/>
                <a:ea typeface="Monaco"/>
                <a:cs typeface="Monaco"/>
                <a:sym typeface="Monaco"/>
              </a:rPr>
              <a:t>footer</a:t>
            </a:r>
            <a:r>
              <a:rPr sz="1600">
                <a:solidFill>
                  <a:srgbClr val="009193"/>
                </a:solidFill>
                <a:latin typeface="Monaco"/>
                <a:ea typeface="Monaco"/>
                <a:cs typeface="Monaco"/>
                <a:sym typeface="Monaco"/>
              </a:rPr>
              <a:t>&gt;</a:t>
            </a:r>
            <a:endParaRPr sz="1600">
              <a:latin typeface="Monaco"/>
              <a:ea typeface="Monaco"/>
              <a:cs typeface="Monaco"/>
              <a:sym typeface="Monaco"/>
            </a:endParaRPr>
          </a:p>
          <a:p>
            <a:pPr lvl="0" algn="l" defTabSz="457200">
              <a:defRPr sz="1800"/>
            </a:pPr>
            <a:r>
              <a:rPr sz="1600">
                <a:solidFill>
                  <a:srgbClr val="009193"/>
                </a:solidFill>
                <a:latin typeface="Monaco"/>
                <a:ea typeface="Monaco"/>
                <a:cs typeface="Monaco"/>
                <a:sym typeface="Monaco"/>
              </a:rPr>
              <a:t>&lt;/</a:t>
            </a:r>
            <a:r>
              <a:rPr sz="1600">
                <a:solidFill>
                  <a:srgbClr val="4E9192"/>
                </a:solidFill>
                <a:latin typeface="Monaco"/>
                <a:ea typeface="Monaco"/>
                <a:cs typeface="Monaco"/>
                <a:sym typeface="Monaco"/>
              </a:rPr>
              <a:t>article</a:t>
            </a:r>
            <a:r>
              <a:rPr sz="1600">
                <a:solidFill>
                  <a:srgbClr val="009193"/>
                </a:solidFill>
                <a:latin typeface="Monaco"/>
                <a:ea typeface="Monaco"/>
                <a:cs typeface="Monaco"/>
                <a:sym typeface="Monaco"/>
              </a:rPr>
              <a:t>&gt;</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 name="Shape 73"/>
          <p:cNvSpPr/>
          <p:nvPr>
            <p:ph type="title"/>
          </p:nvPr>
        </p:nvSpPr>
        <p:spPr>
          <a:prstGeom prst="rect">
            <a:avLst/>
          </a:prstGeom>
        </p:spPr>
        <p:txBody>
          <a:bodyPr/>
          <a:lstStyle/>
          <a:p>
            <a:pPr lvl="0">
              <a:defRPr sz="1800"/>
            </a:pPr>
            <a:r>
              <a:rPr sz="4200"/>
              <a:t>&lt;section&gt;</a:t>
            </a:r>
          </a:p>
        </p:txBody>
      </p:sp>
      <p:sp>
        <p:nvSpPr>
          <p:cNvPr id="74" name="Shape 74"/>
          <p:cNvSpPr/>
          <p:nvPr>
            <p:ph type="body" idx="1"/>
          </p:nvPr>
        </p:nvSpPr>
        <p:spPr>
          <a:xfrm>
            <a:off x="508000" y="2384201"/>
            <a:ext cx="4092377" cy="6234163"/>
          </a:xfrm>
          <a:prstGeom prst="rect">
            <a:avLst/>
          </a:prstGeom>
        </p:spPr>
        <p:txBody>
          <a:bodyPr/>
          <a:lstStyle>
            <a:lvl1pPr marL="0" indent="0" defTabSz="502412">
              <a:spcBef>
                <a:spcPts val="3600"/>
              </a:spcBef>
              <a:buSzTx/>
              <a:buFontTx/>
              <a:buNone/>
              <a:defRPr i="1" sz="3096"/>
            </a:lvl1pPr>
          </a:lstStyle>
          <a:p>
            <a:pPr lvl="0">
              <a:defRPr i="0" sz="1800"/>
            </a:pPr>
            <a:r>
              <a:rPr i="1" sz="3096"/>
              <a:t>"The section element represents a generic section of a document or application. A section, in this context, is a thematic grouping of content. The theme of each section should be identified, typically by including a heading (h1-h6 element) as a child of the section element.”</a:t>
            </a:r>
          </a:p>
        </p:txBody>
      </p:sp>
      <p:sp>
        <p:nvSpPr>
          <p:cNvPr id="75" name="Shape 75"/>
          <p:cNvSpPr/>
          <p:nvPr/>
        </p:nvSpPr>
        <p:spPr>
          <a:xfrm>
            <a:off x="5194300" y="3202002"/>
            <a:ext cx="7557710" cy="4416395"/>
          </a:xfrm>
          <a:prstGeom prst="rect">
            <a:avLst/>
          </a:prstGeom>
          <a:solidFill>
            <a:srgbClr val="FFFFFF"/>
          </a:solidFill>
          <a:ln w="12700">
            <a:solidFill/>
            <a:miter lim="400000"/>
          </a:ln>
          <a:extLst>
            <a:ext uri="{C572A759-6A51-4108-AA02-DFA0A04FC94B}">
              <ma14:wrappingTextBoxFlag xmlns:ma14="http://schemas.microsoft.com/office/mac/drawingml/2011/main" val="1"/>
            </a:ext>
          </a:extLst>
        </p:spPr>
        <p:txBody>
          <a:bodyPr wrap="none" lIns="0" tIns="0" rIns="0" bIns="0" anchor="ctr">
            <a:spAutoFit/>
          </a:bodyPr>
          <a:lstStyle/>
          <a:p>
            <a:pPr lvl="0" algn="l" defTabSz="457200">
              <a:defRPr sz="1800"/>
            </a:pPr>
            <a:r>
              <a:rPr sz="1500">
                <a:solidFill>
                  <a:srgbClr val="009193"/>
                </a:solidFill>
                <a:latin typeface="Monaco"/>
                <a:ea typeface="Monaco"/>
                <a:cs typeface="Monaco"/>
                <a:sym typeface="Monaco"/>
              </a:rPr>
              <a:t>&lt;</a:t>
            </a:r>
            <a:r>
              <a:rPr sz="1500">
                <a:solidFill>
                  <a:srgbClr val="4E9192"/>
                </a:solidFill>
                <a:latin typeface="Monaco"/>
                <a:ea typeface="Monaco"/>
                <a:cs typeface="Monaco"/>
                <a:sym typeface="Monaco"/>
              </a:rPr>
              <a:t>article</a:t>
            </a:r>
            <a:r>
              <a:rPr sz="1500">
                <a:solidFill>
                  <a:srgbClr val="009193"/>
                </a:solidFill>
                <a:latin typeface="Monaco"/>
                <a:ea typeface="Monaco"/>
                <a:cs typeface="Monaco"/>
                <a:sym typeface="Monaco"/>
              </a:rPr>
              <a:t>&gt;</a:t>
            </a:r>
            <a:endParaRPr sz="1500">
              <a:latin typeface="Monaco"/>
              <a:ea typeface="Monaco"/>
              <a:cs typeface="Monaco"/>
              <a:sym typeface="Monaco"/>
            </a:endParaRPr>
          </a:p>
          <a:p>
            <a:pPr lvl="0" algn="l" defTabSz="457200">
              <a:defRPr sz="1800"/>
            </a:pPr>
            <a:r>
              <a:rPr sz="1500">
                <a:latin typeface="Monaco"/>
                <a:ea typeface="Monaco"/>
                <a:cs typeface="Monaco"/>
                <a:sym typeface="Monaco"/>
              </a:rPr>
              <a:t>  </a:t>
            </a:r>
            <a:r>
              <a:rPr sz="1500">
                <a:solidFill>
                  <a:srgbClr val="009193"/>
                </a:solidFill>
                <a:latin typeface="Monaco"/>
                <a:ea typeface="Monaco"/>
                <a:cs typeface="Monaco"/>
                <a:sym typeface="Monaco"/>
              </a:rPr>
              <a:t>&lt;</a:t>
            </a:r>
            <a:r>
              <a:rPr sz="1500">
                <a:solidFill>
                  <a:srgbClr val="4E9192"/>
                </a:solidFill>
                <a:latin typeface="Monaco"/>
                <a:ea typeface="Monaco"/>
                <a:cs typeface="Monaco"/>
                <a:sym typeface="Monaco"/>
              </a:rPr>
              <a:t>header</a:t>
            </a:r>
            <a:r>
              <a:rPr sz="1500">
                <a:solidFill>
                  <a:srgbClr val="009193"/>
                </a:solidFill>
                <a:latin typeface="Monaco"/>
                <a:ea typeface="Monaco"/>
                <a:cs typeface="Monaco"/>
                <a:sym typeface="Monaco"/>
              </a:rPr>
              <a:t>&gt;</a:t>
            </a:r>
            <a:endParaRPr sz="1500">
              <a:latin typeface="Monaco"/>
              <a:ea typeface="Monaco"/>
              <a:cs typeface="Monaco"/>
              <a:sym typeface="Monaco"/>
            </a:endParaRPr>
          </a:p>
          <a:p>
            <a:pPr lvl="0" algn="l" defTabSz="457200">
              <a:defRPr sz="1800"/>
            </a:pPr>
            <a:r>
              <a:rPr sz="1500">
                <a:latin typeface="Monaco"/>
                <a:ea typeface="Monaco"/>
                <a:cs typeface="Monaco"/>
                <a:sym typeface="Monaco"/>
              </a:rPr>
              <a:t>    </a:t>
            </a:r>
            <a:r>
              <a:rPr sz="1500">
                <a:solidFill>
                  <a:srgbClr val="009193"/>
                </a:solidFill>
                <a:latin typeface="Monaco"/>
                <a:ea typeface="Monaco"/>
                <a:cs typeface="Monaco"/>
                <a:sym typeface="Monaco"/>
              </a:rPr>
              <a:t>&lt;</a:t>
            </a:r>
            <a:r>
              <a:rPr sz="1500">
                <a:solidFill>
                  <a:srgbClr val="4E9192"/>
                </a:solidFill>
                <a:latin typeface="Monaco"/>
                <a:ea typeface="Monaco"/>
                <a:cs typeface="Monaco"/>
                <a:sym typeface="Monaco"/>
              </a:rPr>
              <a:t>h2</a:t>
            </a:r>
            <a:r>
              <a:rPr sz="1500">
                <a:solidFill>
                  <a:srgbClr val="009193"/>
                </a:solidFill>
                <a:latin typeface="Monaco"/>
                <a:ea typeface="Monaco"/>
                <a:cs typeface="Monaco"/>
                <a:sym typeface="Monaco"/>
              </a:rPr>
              <a:t>&gt;</a:t>
            </a:r>
            <a:r>
              <a:rPr sz="1500">
                <a:latin typeface="Monaco"/>
                <a:ea typeface="Monaco"/>
                <a:cs typeface="Monaco"/>
                <a:sym typeface="Monaco"/>
              </a:rPr>
              <a:t>Apples</a:t>
            </a:r>
            <a:r>
              <a:rPr sz="1500">
                <a:solidFill>
                  <a:srgbClr val="009193"/>
                </a:solidFill>
                <a:latin typeface="Monaco"/>
                <a:ea typeface="Monaco"/>
                <a:cs typeface="Monaco"/>
                <a:sym typeface="Monaco"/>
              </a:rPr>
              <a:t>&lt;/</a:t>
            </a:r>
            <a:r>
              <a:rPr sz="1500">
                <a:solidFill>
                  <a:srgbClr val="4E9192"/>
                </a:solidFill>
                <a:latin typeface="Monaco"/>
                <a:ea typeface="Monaco"/>
                <a:cs typeface="Monaco"/>
                <a:sym typeface="Monaco"/>
              </a:rPr>
              <a:t>h2</a:t>
            </a:r>
            <a:r>
              <a:rPr sz="1500">
                <a:solidFill>
                  <a:srgbClr val="009193"/>
                </a:solidFill>
                <a:latin typeface="Monaco"/>
                <a:ea typeface="Monaco"/>
                <a:cs typeface="Monaco"/>
                <a:sym typeface="Monaco"/>
              </a:rPr>
              <a:t>&gt;</a:t>
            </a:r>
            <a:endParaRPr sz="1500">
              <a:latin typeface="Monaco"/>
              <a:ea typeface="Monaco"/>
              <a:cs typeface="Monaco"/>
              <a:sym typeface="Monaco"/>
            </a:endParaRPr>
          </a:p>
          <a:p>
            <a:pPr lvl="0" algn="l" defTabSz="457200">
              <a:defRPr sz="1800"/>
            </a:pPr>
            <a:r>
              <a:rPr sz="1500">
                <a:latin typeface="Monaco"/>
                <a:ea typeface="Monaco"/>
                <a:cs typeface="Monaco"/>
                <a:sym typeface="Monaco"/>
              </a:rPr>
              <a:t>    </a:t>
            </a:r>
            <a:r>
              <a:rPr sz="1500">
                <a:solidFill>
                  <a:srgbClr val="009193"/>
                </a:solidFill>
                <a:latin typeface="Monaco"/>
                <a:ea typeface="Monaco"/>
                <a:cs typeface="Monaco"/>
                <a:sym typeface="Monaco"/>
              </a:rPr>
              <a:t>&lt;</a:t>
            </a:r>
            <a:r>
              <a:rPr sz="1500">
                <a:solidFill>
                  <a:srgbClr val="4E9192"/>
                </a:solidFill>
                <a:latin typeface="Monaco"/>
                <a:ea typeface="Monaco"/>
                <a:cs typeface="Monaco"/>
                <a:sym typeface="Monaco"/>
              </a:rPr>
              <a:t>p</a:t>
            </a:r>
            <a:r>
              <a:rPr sz="1500">
                <a:solidFill>
                  <a:srgbClr val="009193"/>
                </a:solidFill>
                <a:latin typeface="Monaco"/>
                <a:ea typeface="Monaco"/>
                <a:cs typeface="Monaco"/>
                <a:sym typeface="Monaco"/>
              </a:rPr>
              <a:t>&gt;</a:t>
            </a:r>
            <a:r>
              <a:rPr sz="1500">
                <a:latin typeface="Monaco"/>
                <a:ea typeface="Monaco"/>
                <a:cs typeface="Monaco"/>
                <a:sym typeface="Monaco"/>
              </a:rPr>
              <a:t>Tasty, delicious fruit!</a:t>
            </a:r>
            <a:r>
              <a:rPr sz="1500">
                <a:solidFill>
                  <a:srgbClr val="009193"/>
                </a:solidFill>
                <a:latin typeface="Monaco"/>
                <a:ea typeface="Monaco"/>
                <a:cs typeface="Monaco"/>
                <a:sym typeface="Monaco"/>
              </a:rPr>
              <a:t>&lt;/</a:t>
            </a:r>
            <a:r>
              <a:rPr sz="1500">
                <a:solidFill>
                  <a:srgbClr val="4E9192"/>
                </a:solidFill>
                <a:latin typeface="Monaco"/>
                <a:ea typeface="Monaco"/>
                <a:cs typeface="Monaco"/>
                <a:sym typeface="Monaco"/>
              </a:rPr>
              <a:t>p</a:t>
            </a:r>
            <a:r>
              <a:rPr sz="1500">
                <a:solidFill>
                  <a:srgbClr val="009193"/>
                </a:solidFill>
                <a:latin typeface="Monaco"/>
                <a:ea typeface="Monaco"/>
                <a:cs typeface="Monaco"/>
                <a:sym typeface="Monaco"/>
              </a:rPr>
              <a:t>&gt;</a:t>
            </a:r>
            <a:endParaRPr sz="1500">
              <a:latin typeface="Monaco"/>
              <a:ea typeface="Monaco"/>
              <a:cs typeface="Monaco"/>
              <a:sym typeface="Monaco"/>
            </a:endParaRPr>
          </a:p>
          <a:p>
            <a:pPr lvl="0" algn="l" defTabSz="457200">
              <a:defRPr sz="1800"/>
            </a:pPr>
            <a:r>
              <a:rPr sz="1500">
                <a:latin typeface="Monaco"/>
                <a:ea typeface="Monaco"/>
                <a:cs typeface="Monaco"/>
                <a:sym typeface="Monaco"/>
              </a:rPr>
              <a:t>  </a:t>
            </a:r>
            <a:r>
              <a:rPr sz="1500">
                <a:solidFill>
                  <a:srgbClr val="009193"/>
                </a:solidFill>
                <a:latin typeface="Monaco"/>
                <a:ea typeface="Monaco"/>
                <a:cs typeface="Monaco"/>
                <a:sym typeface="Monaco"/>
              </a:rPr>
              <a:t>&lt;/</a:t>
            </a:r>
            <a:r>
              <a:rPr sz="1500">
                <a:solidFill>
                  <a:srgbClr val="4E9192"/>
                </a:solidFill>
                <a:latin typeface="Monaco"/>
                <a:ea typeface="Monaco"/>
                <a:cs typeface="Monaco"/>
                <a:sym typeface="Monaco"/>
              </a:rPr>
              <a:t>header</a:t>
            </a:r>
            <a:r>
              <a:rPr sz="1500">
                <a:solidFill>
                  <a:srgbClr val="009193"/>
                </a:solidFill>
                <a:latin typeface="Monaco"/>
                <a:ea typeface="Monaco"/>
                <a:cs typeface="Monaco"/>
                <a:sym typeface="Monaco"/>
              </a:rPr>
              <a:t>&gt;</a:t>
            </a:r>
            <a:endParaRPr sz="1500">
              <a:latin typeface="Monaco"/>
              <a:ea typeface="Monaco"/>
              <a:cs typeface="Monaco"/>
              <a:sym typeface="Monaco"/>
            </a:endParaRPr>
          </a:p>
          <a:p>
            <a:pPr lvl="0" algn="l" defTabSz="457200">
              <a:defRPr sz="1800"/>
            </a:pPr>
            <a:r>
              <a:rPr sz="1500">
                <a:latin typeface="Monaco"/>
                <a:ea typeface="Monaco"/>
                <a:cs typeface="Monaco"/>
                <a:sym typeface="Monaco"/>
              </a:rPr>
              <a:t>  </a:t>
            </a:r>
            <a:r>
              <a:rPr sz="1500">
                <a:solidFill>
                  <a:srgbClr val="009193"/>
                </a:solidFill>
                <a:latin typeface="Monaco"/>
                <a:ea typeface="Monaco"/>
                <a:cs typeface="Monaco"/>
                <a:sym typeface="Monaco"/>
              </a:rPr>
              <a:t>&lt;</a:t>
            </a:r>
            <a:r>
              <a:rPr sz="1500">
                <a:solidFill>
                  <a:srgbClr val="4E9192"/>
                </a:solidFill>
                <a:latin typeface="Monaco"/>
                <a:ea typeface="Monaco"/>
                <a:cs typeface="Monaco"/>
                <a:sym typeface="Monaco"/>
              </a:rPr>
              <a:t>p</a:t>
            </a:r>
            <a:r>
              <a:rPr sz="1500">
                <a:solidFill>
                  <a:srgbClr val="009193"/>
                </a:solidFill>
                <a:latin typeface="Monaco"/>
                <a:ea typeface="Monaco"/>
                <a:cs typeface="Monaco"/>
                <a:sym typeface="Monaco"/>
              </a:rPr>
              <a:t>&gt;</a:t>
            </a:r>
            <a:r>
              <a:rPr sz="1500">
                <a:latin typeface="Monaco"/>
                <a:ea typeface="Monaco"/>
                <a:cs typeface="Monaco"/>
                <a:sym typeface="Monaco"/>
              </a:rPr>
              <a:t>The apple is the pomaceous fruit of the apple tree.</a:t>
            </a:r>
            <a:r>
              <a:rPr sz="1500">
                <a:solidFill>
                  <a:srgbClr val="009193"/>
                </a:solidFill>
                <a:latin typeface="Monaco"/>
                <a:ea typeface="Monaco"/>
                <a:cs typeface="Monaco"/>
                <a:sym typeface="Monaco"/>
              </a:rPr>
              <a:t>&lt;/</a:t>
            </a:r>
            <a:r>
              <a:rPr sz="1500">
                <a:solidFill>
                  <a:srgbClr val="4E9192"/>
                </a:solidFill>
                <a:latin typeface="Monaco"/>
                <a:ea typeface="Monaco"/>
                <a:cs typeface="Monaco"/>
                <a:sym typeface="Monaco"/>
              </a:rPr>
              <a:t>p</a:t>
            </a:r>
            <a:r>
              <a:rPr sz="1500">
                <a:solidFill>
                  <a:srgbClr val="009193"/>
                </a:solidFill>
                <a:latin typeface="Monaco"/>
                <a:ea typeface="Monaco"/>
                <a:cs typeface="Monaco"/>
                <a:sym typeface="Monaco"/>
              </a:rPr>
              <a:t>&gt;</a:t>
            </a:r>
            <a:endParaRPr sz="1500">
              <a:latin typeface="Monaco"/>
              <a:ea typeface="Monaco"/>
              <a:cs typeface="Monaco"/>
              <a:sym typeface="Monaco"/>
            </a:endParaRPr>
          </a:p>
          <a:p>
            <a:pPr lvl="0" algn="l" defTabSz="457200">
              <a:defRPr sz="1800"/>
            </a:pPr>
            <a:r>
              <a:rPr sz="1500">
                <a:latin typeface="Monaco"/>
                <a:ea typeface="Monaco"/>
                <a:cs typeface="Monaco"/>
                <a:sym typeface="Monaco"/>
              </a:rPr>
              <a:t>  </a:t>
            </a:r>
            <a:r>
              <a:rPr sz="1500">
                <a:solidFill>
                  <a:srgbClr val="009193"/>
                </a:solidFill>
                <a:latin typeface="Monaco"/>
                <a:ea typeface="Monaco"/>
                <a:cs typeface="Monaco"/>
                <a:sym typeface="Monaco"/>
              </a:rPr>
              <a:t>&lt;</a:t>
            </a:r>
            <a:r>
              <a:rPr sz="1500">
                <a:solidFill>
                  <a:srgbClr val="4E9192"/>
                </a:solidFill>
                <a:latin typeface="Monaco"/>
                <a:ea typeface="Monaco"/>
                <a:cs typeface="Monaco"/>
                <a:sym typeface="Monaco"/>
              </a:rPr>
              <a:t>section</a:t>
            </a:r>
            <a:r>
              <a:rPr sz="1500">
                <a:solidFill>
                  <a:srgbClr val="009193"/>
                </a:solidFill>
                <a:latin typeface="Monaco"/>
                <a:ea typeface="Monaco"/>
                <a:cs typeface="Monaco"/>
                <a:sym typeface="Monaco"/>
              </a:rPr>
              <a:t>&gt;</a:t>
            </a:r>
            <a:endParaRPr sz="1500">
              <a:latin typeface="Monaco"/>
              <a:ea typeface="Monaco"/>
              <a:cs typeface="Monaco"/>
              <a:sym typeface="Monaco"/>
            </a:endParaRPr>
          </a:p>
          <a:p>
            <a:pPr lvl="0" algn="l" defTabSz="457200">
              <a:defRPr sz="1800"/>
            </a:pPr>
            <a:r>
              <a:rPr sz="1500">
                <a:latin typeface="Monaco"/>
                <a:ea typeface="Monaco"/>
                <a:cs typeface="Monaco"/>
                <a:sym typeface="Monaco"/>
              </a:rPr>
              <a:t>    </a:t>
            </a:r>
            <a:r>
              <a:rPr sz="1500">
                <a:solidFill>
                  <a:srgbClr val="009193"/>
                </a:solidFill>
                <a:latin typeface="Monaco"/>
                <a:ea typeface="Monaco"/>
                <a:cs typeface="Monaco"/>
                <a:sym typeface="Monaco"/>
              </a:rPr>
              <a:t>&lt;</a:t>
            </a:r>
            <a:r>
              <a:rPr sz="1500">
                <a:solidFill>
                  <a:srgbClr val="4E9192"/>
                </a:solidFill>
                <a:latin typeface="Monaco"/>
                <a:ea typeface="Monaco"/>
                <a:cs typeface="Monaco"/>
                <a:sym typeface="Monaco"/>
              </a:rPr>
              <a:t>h3</a:t>
            </a:r>
            <a:r>
              <a:rPr sz="1500">
                <a:solidFill>
                  <a:srgbClr val="009193"/>
                </a:solidFill>
                <a:latin typeface="Monaco"/>
                <a:ea typeface="Monaco"/>
                <a:cs typeface="Monaco"/>
                <a:sym typeface="Monaco"/>
              </a:rPr>
              <a:t>&gt;</a:t>
            </a:r>
            <a:r>
              <a:rPr sz="1500">
                <a:latin typeface="Monaco"/>
                <a:ea typeface="Monaco"/>
                <a:cs typeface="Monaco"/>
                <a:sym typeface="Monaco"/>
              </a:rPr>
              <a:t>Red Delicious</a:t>
            </a:r>
            <a:r>
              <a:rPr sz="1500">
                <a:solidFill>
                  <a:srgbClr val="009193"/>
                </a:solidFill>
                <a:latin typeface="Monaco"/>
                <a:ea typeface="Monaco"/>
                <a:cs typeface="Monaco"/>
                <a:sym typeface="Monaco"/>
              </a:rPr>
              <a:t>&lt;/</a:t>
            </a:r>
            <a:r>
              <a:rPr sz="1500">
                <a:solidFill>
                  <a:srgbClr val="4E9192"/>
                </a:solidFill>
                <a:latin typeface="Monaco"/>
                <a:ea typeface="Monaco"/>
                <a:cs typeface="Monaco"/>
                <a:sym typeface="Monaco"/>
              </a:rPr>
              <a:t>h3</a:t>
            </a:r>
            <a:r>
              <a:rPr sz="1500">
                <a:solidFill>
                  <a:srgbClr val="009193"/>
                </a:solidFill>
                <a:latin typeface="Monaco"/>
                <a:ea typeface="Monaco"/>
                <a:cs typeface="Monaco"/>
                <a:sym typeface="Monaco"/>
              </a:rPr>
              <a:t>&gt;</a:t>
            </a:r>
            <a:endParaRPr sz="1500">
              <a:latin typeface="Monaco"/>
              <a:ea typeface="Monaco"/>
              <a:cs typeface="Monaco"/>
              <a:sym typeface="Monaco"/>
            </a:endParaRPr>
          </a:p>
          <a:p>
            <a:pPr lvl="0" algn="l" defTabSz="457200">
              <a:defRPr sz="1800"/>
            </a:pPr>
            <a:r>
              <a:rPr sz="1500">
                <a:latin typeface="Monaco"/>
                <a:ea typeface="Monaco"/>
                <a:cs typeface="Monaco"/>
                <a:sym typeface="Monaco"/>
              </a:rPr>
              <a:t>    </a:t>
            </a:r>
            <a:r>
              <a:rPr sz="1500">
                <a:solidFill>
                  <a:srgbClr val="009193"/>
                </a:solidFill>
                <a:latin typeface="Monaco"/>
                <a:ea typeface="Monaco"/>
                <a:cs typeface="Monaco"/>
                <a:sym typeface="Monaco"/>
              </a:rPr>
              <a:t>&lt;</a:t>
            </a:r>
            <a:r>
              <a:rPr sz="1500">
                <a:solidFill>
                  <a:srgbClr val="4E9192"/>
                </a:solidFill>
                <a:latin typeface="Monaco"/>
                <a:ea typeface="Monaco"/>
                <a:cs typeface="Monaco"/>
                <a:sym typeface="Monaco"/>
              </a:rPr>
              <a:t>p</a:t>
            </a:r>
            <a:r>
              <a:rPr sz="1500">
                <a:solidFill>
                  <a:srgbClr val="009193"/>
                </a:solidFill>
                <a:latin typeface="Monaco"/>
                <a:ea typeface="Monaco"/>
                <a:cs typeface="Monaco"/>
                <a:sym typeface="Monaco"/>
              </a:rPr>
              <a:t>&gt;</a:t>
            </a:r>
            <a:r>
              <a:rPr sz="1500">
                <a:latin typeface="Monaco"/>
                <a:ea typeface="Monaco"/>
                <a:cs typeface="Monaco"/>
                <a:sym typeface="Monaco"/>
              </a:rPr>
              <a:t>These bright red apples are the most common found in many</a:t>
            </a:r>
            <a:endParaRPr sz="1500">
              <a:latin typeface="Monaco"/>
              <a:ea typeface="Monaco"/>
              <a:cs typeface="Monaco"/>
              <a:sym typeface="Monaco"/>
            </a:endParaRPr>
          </a:p>
          <a:p>
            <a:pPr lvl="0" algn="l" defTabSz="457200">
              <a:defRPr sz="1800"/>
            </a:pPr>
            <a:r>
              <a:rPr sz="1500">
                <a:latin typeface="Monaco"/>
                <a:ea typeface="Monaco"/>
                <a:cs typeface="Monaco"/>
                <a:sym typeface="Monaco"/>
              </a:rPr>
              <a:t>      supermarkets.</a:t>
            </a:r>
            <a:r>
              <a:rPr sz="1500">
                <a:solidFill>
                  <a:srgbClr val="009193"/>
                </a:solidFill>
                <a:latin typeface="Monaco"/>
                <a:ea typeface="Monaco"/>
                <a:cs typeface="Monaco"/>
                <a:sym typeface="Monaco"/>
              </a:rPr>
              <a:t>&lt;/</a:t>
            </a:r>
            <a:r>
              <a:rPr sz="1500">
                <a:solidFill>
                  <a:srgbClr val="4E9192"/>
                </a:solidFill>
                <a:latin typeface="Monaco"/>
                <a:ea typeface="Monaco"/>
                <a:cs typeface="Monaco"/>
                <a:sym typeface="Monaco"/>
              </a:rPr>
              <a:t>p</a:t>
            </a:r>
            <a:r>
              <a:rPr sz="1500">
                <a:solidFill>
                  <a:srgbClr val="009193"/>
                </a:solidFill>
                <a:latin typeface="Monaco"/>
                <a:ea typeface="Monaco"/>
                <a:cs typeface="Monaco"/>
                <a:sym typeface="Monaco"/>
              </a:rPr>
              <a:t>&gt;</a:t>
            </a:r>
            <a:endParaRPr sz="1500">
              <a:latin typeface="Monaco"/>
              <a:ea typeface="Monaco"/>
              <a:cs typeface="Monaco"/>
              <a:sym typeface="Monaco"/>
            </a:endParaRPr>
          </a:p>
          <a:p>
            <a:pPr lvl="0" algn="l" defTabSz="457200">
              <a:defRPr sz="1800"/>
            </a:pPr>
            <a:r>
              <a:rPr sz="1500">
                <a:latin typeface="Monaco"/>
                <a:ea typeface="Monaco"/>
                <a:cs typeface="Monaco"/>
                <a:sym typeface="Monaco"/>
              </a:rPr>
              <a:t>  </a:t>
            </a:r>
            <a:r>
              <a:rPr sz="1500">
                <a:solidFill>
                  <a:srgbClr val="009193"/>
                </a:solidFill>
                <a:latin typeface="Monaco"/>
                <a:ea typeface="Monaco"/>
                <a:cs typeface="Monaco"/>
                <a:sym typeface="Monaco"/>
              </a:rPr>
              <a:t>&lt;/</a:t>
            </a:r>
            <a:r>
              <a:rPr sz="1500">
                <a:solidFill>
                  <a:srgbClr val="4E9192"/>
                </a:solidFill>
                <a:latin typeface="Monaco"/>
                <a:ea typeface="Monaco"/>
                <a:cs typeface="Monaco"/>
                <a:sym typeface="Monaco"/>
              </a:rPr>
              <a:t>section</a:t>
            </a:r>
            <a:r>
              <a:rPr sz="1500">
                <a:solidFill>
                  <a:srgbClr val="009193"/>
                </a:solidFill>
                <a:latin typeface="Monaco"/>
                <a:ea typeface="Monaco"/>
                <a:cs typeface="Monaco"/>
                <a:sym typeface="Monaco"/>
              </a:rPr>
              <a:t>&gt;</a:t>
            </a:r>
            <a:endParaRPr sz="1500">
              <a:latin typeface="Monaco"/>
              <a:ea typeface="Monaco"/>
              <a:cs typeface="Monaco"/>
              <a:sym typeface="Monaco"/>
            </a:endParaRPr>
          </a:p>
          <a:p>
            <a:pPr lvl="0" algn="l" defTabSz="457200">
              <a:defRPr sz="1800"/>
            </a:pPr>
            <a:r>
              <a:rPr sz="1500">
                <a:latin typeface="Monaco"/>
                <a:ea typeface="Monaco"/>
                <a:cs typeface="Monaco"/>
                <a:sym typeface="Monaco"/>
              </a:rPr>
              <a:t>  </a:t>
            </a:r>
            <a:r>
              <a:rPr sz="1500">
                <a:solidFill>
                  <a:srgbClr val="009193"/>
                </a:solidFill>
                <a:latin typeface="Monaco"/>
                <a:ea typeface="Monaco"/>
                <a:cs typeface="Monaco"/>
                <a:sym typeface="Monaco"/>
              </a:rPr>
              <a:t>&lt;</a:t>
            </a:r>
            <a:r>
              <a:rPr sz="1500">
                <a:solidFill>
                  <a:srgbClr val="4E9192"/>
                </a:solidFill>
                <a:latin typeface="Monaco"/>
                <a:ea typeface="Monaco"/>
                <a:cs typeface="Monaco"/>
                <a:sym typeface="Monaco"/>
              </a:rPr>
              <a:t>section</a:t>
            </a:r>
            <a:r>
              <a:rPr sz="1500">
                <a:solidFill>
                  <a:srgbClr val="009193"/>
                </a:solidFill>
                <a:latin typeface="Monaco"/>
                <a:ea typeface="Monaco"/>
                <a:cs typeface="Monaco"/>
                <a:sym typeface="Monaco"/>
              </a:rPr>
              <a:t>&gt;</a:t>
            </a:r>
            <a:endParaRPr sz="1500">
              <a:latin typeface="Monaco"/>
              <a:ea typeface="Monaco"/>
              <a:cs typeface="Monaco"/>
              <a:sym typeface="Monaco"/>
            </a:endParaRPr>
          </a:p>
          <a:p>
            <a:pPr lvl="0" algn="l" defTabSz="457200">
              <a:defRPr sz="1800"/>
            </a:pPr>
            <a:r>
              <a:rPr sz="1500">
                <a:latin typeface="Monaco"/>
                <a:ea typeface="Monaco"/>
                <a:cs typeface="Monaco"/>
                <a:sym typeface="Monaco"/>
              </a:rPr>
              <a:t>    </a:t>
            </a:r>
            <a:r>
              <a:rPr sz="1500">
                <a:solidFill>
                  <a:srgbClr val="009193"/>
                </a:solidFill>
                <a:latin typeface="Monaco"/>
                <a:ea typeface="Monaco"/>
                <a:cs typeface="Monaco"/>
                <a:sym typeface="Monaco"/>
              </a:rPr>
              <a:t>&lt;</a:t>
            </a:r>
            <a:r>
              <a:rPr sz="1500">
                <a:solidFill>
                  <a:srgbClr val="4E9192"/>
                </a:solidFill>
                <a:latin typeface="Monaco"/>
                <a:ea typeface="Monaco"/>
                <a:cs typeface="Monaco"/>
                <a:sym typeface="Monaco"/>
              </a:rPr>
              <a:t>h3</a:t>
            </a:r>
            <a:r>
              <a:rPr sz="1500">
                <a:solidFill>
                  <a:srgbClr val="009193"/>
                </a:solidFill>
                <a:latin typeface="Monaco"/>
                <a:ea typeface="Monaco"/>
                <a:cs typeface="Monaco"/>
                <a:sym typeface="Monaco"/>
              </a:rPr>
              <a:t>&gt;</a:t>
            </a:r>
            <a:r>
              <a:rPr sz="1500">
                <a:latin typeface="Monaco"/>
                <a:ea typeface="Monaco"/>
                <a:cs typeface="Monaco"/>
                <a:sym typeface="Monaco"/>
              </a:rPr>
              <a:t>Granny Smith</a:t>
            </a:r>
            <a:r>
              <a:rPr sz="1500">
                <a:solidFill>
                  <a:srgbClr val="009193"/>
                </a:solidFill>
                <a:latin typeface="Monaco"/>
                <a:ea typeface="Monaco"/>
                <a:cs typeface="Monaco"/>
                <a:sym typeface="Monaco"/>
              </a:rPr>
              <a:t>&lt;/</a:t>
            </a:r>
            <a:r>
              <a:rPr sz="1500">
                <a:solidFill>
                  <a:srgbClr val="4E9192"/>
                </a:solidFill>
                <a:latin typeface="Monaco"/>
                <a:ea typeface="Monaco"/>
                <a:cs typeface="Monaco"/>
                <a:sym typeface="Monaco"/>
              </a:rPr>
              <a:t>h3</a:t>
            </a:r>
            <a:r>
              <a:rPr sz="1500">
                <a:solidFill>
                  <a:srgbClr val="009193"/>
                </a:solidFill>
                <a:latin typeface="Monaco"/>
                <a:ea typeface="Monaco"/>
                <a:cs typeface="Monaco"/>
                <a:sym typeface="Monaco"/>
              </a:rPr>
              <a:t>&gt;</a:t>
            </a:r>
            <a:endParaRPr sz="1500">
              <a:latin typeface="Monaco"/>
              <a:ea typeface="Monaco"/>
              <a:cs typeface="Monaco"/>
              <a:sym typeface="Monaco"/>
            </a:endParaRPr>
          </a:p>
          <a:p>
            <a:pPr lvl="0" algn="l" defTabSz="457200">
              <a:defRPr sz="1800"/>
            </a:pPr>
            <a:r>
              <a:rPr sz="1500">
                <a:latin typeface="Monaco"/>
                <a:ea typeface="Monaco"/>
                <a:cs typeface="Monaco"/>
                <a:sym typeface="Monaco"/>
              </a:rPr>
              <a:t>    </a:t>
            </a:r>
            <a:r>
              <a:rPr sz="1500">
                <a:solidFill>
                  <a:srgbClr val="009193"/>
                </a:solidFill>
                <a:latin typeface="Monaco"/>
                <a:ea typeface="Monaco"/>
                <a:cs typeface="Monaco"/>
                <a:sym typeface="Monaco"/>
              </a:rPr>
              <a:t>&lt;</a:t>
            </a:r>
            <a:r>
              <a:rPr sz="1500">
                <a:solidFill>
                  <a:srgbClr val="4E9192"/>
                </a:solidFill>
                <a:latin typeface="Monaco"/>
                <a:ea typeface="Monaco"/>
                <a:cs typeface="Monaco"/>
                <a:sym typeface="Monaco"/>
              </a:rPr>
              <a:t>p</a:t>
            </a:r>
            <a:r>
              <a:rPr sz="1500">
                <a:solidFill>
                  <a:srgbClr val="009193"/>
                </a:solidFill>
                <a:latin typeface="Monaco"/>
                <a:ea typeface="Monaco"/>
                <a:cs typeface="Monaco"/>
                <a:sym typeface="Monaco"/>
              </a:rPr>
              <a:t>&gt;</a:t>
            </a:r>
            <a:r>
              <a:rPr sz="1500">
                <a:latin typeface="Monaco"/>
                <a:ea typeface="Monaco"/>
                <a:cs typeface="Monaco"/>
                <a:sym typeface="Monaco"/>
              </a:rPr>
              <a:t>These juicy, green apples make a great filling for apple</a:t>
            </a:r>
            <a:endParaRPr sz="1500">
              <a:latin typeface="Monaco"/>
              <a:ea typeface="Monaco"/>
              <a:cs typeface="Monaco"/>
              <a:sym typeface="Monaco"/>
            </a:endParaRPr>
          </a:p>
          <a:p>
            <a:pPr lvl="0" algn="l" defTabSz="457200">
              <a:defRPr sz="1800"/>
            </a:pPr>
            <a:r>
              <a:rPr sz="1500">
                <a:latin typeface="Monaco"/>
                <a:ea typeface="Monaco"/>
                <a:cs typeface="Monaco"/>
                <a:sym typeface="Monaco"/>
              </a:rPr>
              <a:t>      pies.</a:t>
            </a:r>
            <a:r>
              <a:rPr sz="1500">
                <a:solidFill>
                  <a:srgbClr val="009193"/>
                </a:solidFill>
                <a:latin typeface="Monaco"/>
                <a:ea typeface="Monaco"/>
                <a:cs typeface="Monaco"/>
                <a:sym typeface="Monaco"/>
              </a:rPr>
              <a:t>&lt;/</a:t>
            </a:r>
            <a:r>
              <a:rPr sz="1500">
                <a:solidFill>
                  <a:srgbClr val="4E9192"/>
                </a:solidFill>
                <a:latin typeface="Monaco"/>
                <a:ea typeface="Monaco"/>
                <a:cs typeface="Monaco"/>
                <a:sym typeface="Monaco"/>
              </a:rPr>
              <a:t>p</a:t>
            </a:r>
            <a:r>
              <a:rPr sz="1500">
                <a:solidFill>
                  <a:srgbClr val="009193"/>
                </a:solidFill>
                <a:latin typeface="Monaco"/>
                <a:ea typeface="Monaco"/>
                <a:cs typeface="Monaco"/>
                <a:sym typeface="Monaco"/>
              </a:rPr>
              <a:t>&gt;</a:t>
            </a:r>
            <a:endParaRPr sz="1500">
              <a:latin typeface="Monaco"/>
              <a:ea typeface="Monaco"/>
              <a:cs typeface="Monaco"/>
              <a:sym typeface="Monaco"/>
            </a:endParaRPr>
          </a:p>
          <a:p>
            <a:pPr lvl="0" algn="l" defTabSz="457200">
              <a:defRPr sz="1800"/>
            </a:pPr>
            <a:r>
              <a:rPr sz="1500">
                <a:latin typeface="Monaco"/>
                <a:ea typeface="Monaco"/>
                <a:cs typeface="Monaco"/>
                <a:sym typeface="Monaco"/>
              </a:rPr>
              <a:t>  </a:t>
            </a:r>
            <a:r>
              <a:rPr sz="1500">
                <a:solidFill>
                  <a:srgbClr val="009193"/>
                </a:solidFill>
                <a:latin typeface="Monaco"/>
                <a:ea typeface="Monaco"/>
                <a:cs typeface="Monaco"/>
                <a:sym typeface="Monaco"/>
              </a:rPr>
              <a:t>&lt;/</a:t>
            </a:r>
            <a:r>
              <a:rPr sz="1500">
                <a:solidFill>
                  <a:srgbClr val="4E9192"/>
                </a:solidFill>
                <a:latin typeface="Monaco"/>
                <a:ea typeface="Monaco"/>
                <a:cs typeface="Monaco"/>
                <a:sym typeface="Monaco"/>
              </a:rPr>
              <a:t>section</a:t>
            </a:r>
            <a:r>
              <a:rPr sz="1500">
                <a:solidFill>
                  <a:srgbClr val="009193"/>
                </a:solidFill>
                <a:latin typeface="Monaco"/>
                <a:ea typeface="Monaco"/>
                <a:cs typeface="Monaco"/>
                <a:sym typeface="Monaco"/>
              </a:rPr>
              <a:t>&gt;</a:t>
            </a:r>
            <a:endParaRPr sz="1500">
              <a:latin typeface="Monaco"/>
              <a:ea typeface="Monaco"/>
              <a:cs typeface="Monaco"/>
              <a:sym typeface="Monaco"/>
            </a:endParaRPr>
          </a:p>
          <a:p>
            <a:pPr lvl="0" algn="l" defTabSz="457200">
              <a:defRPr sz="1800"/>
            </a:pPr>
            <a:r>
              <a:rPr sz="1500">
                <a:solidFill>
                  <a:srgbClr val="009193"/>
                </a:solidFill>
                <a:latin typeface="Monaco"/>
                <a:ea typeface="Monaco"/>
                <a:cs typeface="Monaco"/>
                <a:sym typeface="Monaco"/>
              </a:rPr>
              <a:t>&lt;/</a:t>
            </a:r>
            <a:r>
              <a:rPr sz="1500">
                <a:solidFill>
                  <a:srgbClr val="4E9192"/>
                </a:solidFill>
                <a:latin typeface="Monaco"/>
                <a:ea typeface="Monaco"/>
                <a:cs typeface="Monaco"/>
                <a:sym typeface="Monaco"/>
              </a:rPr>
              <a:t>article</a:t>
            </a:r>
            <a:r>
              <a:rPr sz="1500">
                <a:solidFill>
                  <a:srgbClr val="009193"/>
                </a:solidFill>
                <a:latin typeface="Monaco"/>
                <a:ea typeface="Monaco"/>
                <a:cs typeface="Monaco"/>
                <a:sym typeface="Monaco"/>
              </a:rPr>
              <a:t>&gt;</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 name="Shape 77"/>
          <p:cNvSpPr/>
          <p:nvPr>
            <p:ph type="title"/>
          </p:nvPr>
        </p:nvSpPr>
        <p:spPr>
          <a:prstGeom prst="rect">
            <a:avLst/>
          </a:prstGeom>
        </p:spPr>
        <p:txBody>
          <a:bodyPr/>
          <a:lstStyle/>
          <a:p>
            <a:pPr lvl="0">
              <a:defRPr sz="1800"/>
            </a:pPr>
            <a:r>
              <a:rPr sz="4200"/>
              <a:t>&lt;aside&gt;</a:t>
            </a:r>
          </a:p>
        </p:txBody>
      </p:sp>
      <p:sp>
        <p:nvSpPr>
          <p:cNvPr id="78" name="Shape 78"/>
          <p:cNvSpPr/>
          <p:nvPr>
            <p:ph type="body" idx="1"/>
          </p:nvPr>
        </p:nvSpPr>
        <p:spPr>
          <a:xfrm>
            <a:off x="381000" y="2326406"/>
            <a:ext cx="4603602" cy="6472387"/>
          </a:xfrm>
          <a:prstGeom prst="rect">
            <a:avLst/>
          </a:prstGeom>
        </p:spPr>
        <p:txBody>
          <a:bodyPr/>
          <a:lstStyle>
            <a:lvl1pPr marL="0" indent="0" defTabSz="519937">
              <a:spcBef>
                <a:spcPts val="3700"/>
              </a:spcBef>
              <a:buSzTx/>
              <a:buFontTx/>
              <a:buNone/>
              <a:defRPr i="1" sz="3204"/>
            </a:lvl1pPr>
          </a:lstStyle>
          <a:p>
            <a:pPr lvl="0">
              <a:defRPr i="0" sz="1800"/>
            </a:pPr>
            <a:r>
              <a:rPr i="1" sz="3204"/>
              <a:t>"The aside element represents a section of a page that consists of content that is tangentially related to the content around the aside element, and which could be considered separate from that content. Such sections are often represented as sidebars in printed typography.”</a:t>
            </a:r>
          </a:p>
        </p:txBody>
      </p:sp>
      <p:sp>
        <p:nvSpPr>
          <p:cNvPr id="79" name="Shape 79"/>
          <p:cNvSpPr/>
          <p:nvPr/>
        </p:nvSpPr>
        <p:spPr>
          <a:xfrm>
            <a:off x="5295900" y="3850763"/>
            <a:ext cx="7537345" cy="2052074"/>
          </a:xfrm>
          <a:prstGeom prst="rect">
            <a:avLst/>
          </a:prstGeom>
          <a:ln w="12700">
            <a:solidFill/>
            <a:miter lim="400000"/>
          </a:ln>
          <a:extLst>
            <a:ext uri="{C572A759-6A51-4108-AA02-DFA0A04FC94B}">
              <ma14:wrappingTextBoxFlag xmlns:ma14="http://schemas.microsoft.com/office/mac/drawingml/2011/main" val="1"/>
            </a:ext>
          </a:extLst>
        </p:spPr>
        <p:txBody>
          <a:bodyPr lIns="0" tIns="0" rIns="0" bIns="0" anchor="ctr">
            <a:spAutoFit/>
          </a:bodyPr>
          <a:lstStyle/>
          <a:p>
            <a:pPr lvl="0" algn="l" defTabSz="457200">
              <a:defRPr sz="1800"/>
            </a:pPr>
            <a:r>
              <a:rPr sz="1700">
                <a:solidFill>
                  <a:srgbClr val="009193"/>
                </a:solidFill>
                <a:latin typeface="Monaco"/>
                <a:ea typeface="Monaco"/>
                <a:cs typeface="Monaco"/>
                <a:sym typeface="Monaco"/>
              </a:rPr>
              <a:t>&lt;</a:t>
            </a:r>
            <a:r>
              <a:rPr sz="1700">
                <a:solidFill>
                  <a:srgbClr val="4E9192"/>
                </a:solidFill>
                <a:latin typeface="Monaco"/>
                <a:ea typeface="Monaco"/>
                <a:cs typeface="Monaco"/>
                <a:sym typeface="Monaco"/>
              </a:rPr>
              <a:t>aside</a:t>
            </a:r>
            <a:r>
              <a:rPr sz="1700">
                <a:solidFill>
                  <a:srgbClr val="009193"/>
                </a:solidFill>
                <a:latin typeface="Monaco"/>
                <a:ea typeface="Monaco"/>
                <a:cs typeface="Monaco"/>
                <a:sym typeface="Monaco"/>
              </a:rPr>
              <a:t>&gt;</a:t>
            </a:r>
            <a:endParaRPr sz="1700">
              <a:latin typeface="Monaco"/>
              <a:ea typeface="Monaco"/>
              <a:cs typeface="Monaco"/>
              <a:sym typeface="Monaco"/>
            </a:endParaRPr>
          </a:p>
          <a:p>
            <a:pPr lvl="0" algn="l" defTabSz="457200">
              <a:defRPr sz="1800"/>
            </a:pPr>
            <a:r>
              <a:rPr sz="1700">
                <a:latin typeface="Monaco"/>
                <a:ea typeface="Monaco"/>
                <a:cs typeface="Monaco"/>
                <a:sym typeface="Monaco"/>
              </a:rPr>
              <a:t> </a:t>
            </a:r>
            <a:r>
              <a:rPr sz="1700">
                <a:solidFill>
                  <a:srgbClr val="009193"/>
                </a:solidFill>
                <a:latin typeface="Monaco"/>
                <a:ea typeface="Monaco"/>
                <a:cs typeface="Monaco"/>
                <a:sym typeface="Monaco"/>
              </a:rPr>
              <a:t>&lt;</a:t>
            </a:r>
            <a:r>
              <a:rPr sz="1700">
                <a:solidFill>
                  <a:srgbClr val="4E9192"/>
                </a:solidFill>
                <a:latin typeface="Monaco"/>
                <a:ea typeface="Monaco"/>
                <a:cs typeface="Monaco"/>
                <a:sym typeface="Monaco"/>
              </a:rPr>
              <a:t>h1</a:t>
            </a:r>
            <a:r>
              <a:rPr sz="1700">
                <a:solidFill>
                  <a:srgbClr val="009193"/>
                </a:solidFill>
                <a:latin typeface="Monaco"/>
                <a:ea typeface="Monaco"/>
                <a:cs typeface="Monaco"/>
                <a:sym typeface="Monaco"/>
              </a:rPr>
              <a:t>&gt;</a:t>
            </a:r>
            <a:r>
              <a:rPr sz="1700">
                <a:latin typeface="Monaco"/>
                <a:ea typeface="Monaco"/>
                <a:cs typeface="Monaco"/>
                <a:sym typeface="Monaco"/>
              </a:rPr>
              <a:t>Switzerland</a:t>
            </a:r>
            <a:r>
              <a:rPr sz="1700">
                <a:solidFill>
                  <a:srgbClr val="009193"/>
                </a:solidFill>
                <a:latin typeface="Monaco"/>
                <a:ea typeface="Monaco"/>
                <a:cs typeface="Monaco"/>
                <a:sym typeface="Monaco"/>
              </a:rPr>
              <a:t>&lt;/</a:t>
            </a:r>
            <a:r>
              <a:rPr sz="1700">
                <a:solidFill>
                  <a:srgbClr val="4E9192"/>
                </a:solidFill>
                <a:latin typeface="Monaco"/>
                <a:ea typeface="Monaco"/>
                <a:cs typeface="Monaco"/>
                <a:sym typeface="Monaco"/>
              </a:rPr>
              <a:t>h1</a:t>
            </a:r>
            <a:r>
              <a:rPr sz="1700">
                <a:solidFill>
                  <a:srgbClr val="009193"/>
                </a:solidFill>
                <a:latin typeface="Monaco"/>
                <a:ea typeface="Monaco"/>
                <a:cs typeface="Monaco"/>
                <a:sym typeface="Monaco"/>
              </a:rPr>
              <a:t>&gt;</a:t>
            </a:r>
            <a:endParaRPr sz="1700">
              <a:latin typeface="Monaco"/>
              <a:ea typeface="Monaco"/>
              <a:cs typeface="Monaco"/>
              <a:sym typeface="Monaco"/>
            </a:endParaRPr>
          </a:p>
          <a:p>
            <a:pPr lvl="0" algn="l" defTabSz="457200">
              <a:defRPr sz="1800"/>
            </a:pPr>
            <a:r>
              <a:rPr sz="1700">
                <a:latin typeface="Monaco"/>
                <a:ea typeface="Monaco"/>
                <a:cs typeface="Monaco"/>
                <a:sym typeface="Monaco"/>
              </a:rPr>
              <a:t> </a:t>
            </a:r>
            <a:r>
              <a:rPr sz="1700">
                <a:solidFill>
                  <a:srgbClr val="009193"/>
                </a:solidFill>
                <a:latin typeface="Monaco"/>
                <a:ea typeface="Monaco"/>
                <a:cs typeface="Monaco"/>
                <a:sym typeface="Monaco"/>
              </a:rPr>
              <a:t>&lt;</a:t>
            </a:r>
            <a:r>
              <a:rPr sz="1700">
                <a:solidFill>
                  <a:srgbClr val="4E9192"/>
                </a:solidFill>
                <a:latin typeface="Monaco"/>
                <a:ea typeface="Monaco"/>
                <a:cs typeface="Monaco"/>
                <a:sym typeface="Monaco"/>
              </a:rPr>
              <a:t>p</a:t>
            </a:r>
            <a:r>
              <a:rPr sz="1700">
                <a:solidFill>
                  <a:srgbClr val="009193"/>
                </a:solidFill>
                <a:latin typeface="Monaco"/>
                <a:ea typeface="Monaco"/>
                <a:cs typeface="Monaco"/>
                <a:sym typeface="Monaco"/>
              </a:rPr>
              <a:t>&gt;</a:t>
            </a:r>
            <a:r>
              <a:rPr sz="1700">
                <a:latin typeface="Monaco"/>
                <a:ea typeface="Monaco"/>
                <a:cs typeface="Monaco"/>
                <a:sym typeface="Monaco"/>
              </a:rPr>
              <a:t>Switzerland, a land-locked country in the middle of </a:t>
            </a:r>
            <a:endParaRPr sz="1700">
              <a:latin typeface="Monaco"/>
              <a:ea typeface="Monaco"/>
              <a:cs typeface="Monaco"/>
              <a:sym typeface="Monaco"/>
            </a:endParaRPr>
          </a:p>
          <a:p>
            <a:pPr lvl="0" algn="l" defTabSz="457200">
              <a:defRPr sz="1800"/>
            </a:pPr>
            <a:r>
              <a:rPr sz="1700">
                <a:latin typeface="Monaco"/>
                <a:ea typeface="Monaco"/>
                <a:cs typeface="Monaco"/>
                <a:sym typeface="Monaco"/>
              </a:rPr>
              <a:t>    geographic Europe, has not joined the geopolitical </a:t>
            </a:r>
            <a:endParaRPr sz="1700">
              <a:latin typeface="Monaco"/>
              <a:ea typeface="Monaco"/>
              <a:cs typeface="Monaco"/>
              <a:sym typeface="Monaco"/>
            </a:endParaRPr>
          </a:p>
          <a:p>
            <a:pPr lvl="0" algn="l" defTabSz="457200">
              <a:defRPr sz="1800"/>
            </a:pPr>
            <a:r>
              <a:rPr sz="1700">
                <a:latin typeface="Monaco"/>
                <a:ea typeface="Monaco"/>
                <a:cs typeface="Monaco"/>
                <a:sym typeface="Monaco"/>
              </a:rPr>
              <a:t>    European Union, though it is a signatory to a number  </a:t>
            </a:r>
            <a:endParaRPr sz="1700">
              <a:latin typeface="Monaco"/>
              <a:ea typeface="Monaco"/>
              <a:cs typeface="Monaco"/>
              <a:sym typeface="Monaco"/>
            </a:endParaRPr>
          </a:p>
          <a:p>
            <a:pPr lvl="0" algn="l" defTabSz="457200">
              <a:defRPr sz="1800"/>
            </a:pPr>
            <a:r>
              <a:rPr sz="1700">
                <a:latin typeface="Monaco"/>
                <a:ea typeface="Monaco"/>
                <a:cs typeface="Monaco"/>
                <a:sym typeface="Monaco"/>
              </a:rPr>
              <a:t>    of European treaties.</a:t>
            </a:r>
            <a:r>
              <a:rPr sz="1700">
                <a:solidFill>
                  <a:srgbClr val="009193"/>
                </a:solidFill>
                <a:latin typeface="Monaco"/>
                <a:ea typeface="Monaco"/>
                <a:cs typeface="Monaco"/>
                <a:sym typeface="Monaco"/>
              </a:rPr>
              <a:t>&lt;/</a:t>
            </a:r>
            <a:r>
              <a:rPr sz="1700">
                <a:solidFill>
                  <a:srgbClr val="4E9192"/>
                </a:solidFill>
                <a:latin typeface="Monaco"/>
                <a:ea typeface="Monaco"/>
                <a:cs typeface="Monaco"/>
                <a:sym typeface="Monaco"/>
              </a:rPr>
              <a:t>p</a:t>
            </a:r>
            <a:r>
              <a:rPr sz="1700">
                <a:solidFill>
                  <a:srgbClr val="009193"/>
                </a:solidFill>
                <a:latin typeface="Monaco"/>
                <a:ea typeface="Monaco"/>
                <a:cs typeface="Monaco"/>
                <a:sym typeface="Monaco"/>
              </a:rPr>
              <a:t>&gt;</a:t>
            </a:r>
            <a:endParaRPr sz="1700">
              <a:latin typeface="Monaco"/>
              <a:ea typeface="Monaco"/>
              <a:cs typeface="Monaco"/>
              <a:sym typeface="Monaco"/>
            </a:endParaRPr>
          </a:p>
          <a:p>
            <a:pPr lvl="0" algn="l" defTabSz="457200">
              <a:defRPr sz="1800"/>
            </a:pPr>
            <a:r>
              <a:rPr sz="1700">
                <a:solidFill>
                  <a:srgbClr val="009193"/>
                </a:solidFill>
                <a:latin typeface="Monaco"/>
                <a:ea typeface="Monaco"/>
                <a:cs typeface="Monaco"/>
                <a:sym typeface="Monaco"/>
              </a:rPr>
              <a:t>&lt;/</a:t>
            </a:r>
            <a:r>
              <a:rPr sz="1700">
                <a:solidFill>
                  <a:srgbClr val="4E9192"/>
                </a:solidFill>
                <a:latin typeface="Monaco"/>
                <a:ea typeface="Monaco"/>
                <a:cs typeface="Monaco"/>
                <a:sym typeface="Monaco"/>
              </a:rPr>
              <a:t>aside</a:t>
            </a:r>
            <a:r>
              <a:rPr sz="1700">
                <a:solidFill>
                  <a:srgbClr val="009193"/>
                </a:solidFill>
                <a:latin typeface="Monaco"/>
                <a:ea typeface="Monaco"/>
                <a:cs typeface="Monaco"/>
                <a:sym typeface="Monaco"/>
              </a:rPr>
              <a:t>&gt;</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 name="Shape 81"/>
          <p:cNvSpPr/>
          <p:nvPr>
            <p:ph type="title"/>
          </p:nvPr>
        </p:nvSpPr>
        <p:spPr>
          <a:prstGeom prst="rect">
            <a:avLst/>
          </a:prstGeom>
        </p:spPr>
        <p:txBody>
          <a:bodyPr/>
          <a:lstStyle/>
          <a:p>
            <a:pPr lvl="0">
              <a:defRPr sz="1800"/>
            </a:pPr>
            <a:r>
              <a:rPr sz="4200"/>
              <a:t>&lt;header&gt; &amp; &lt;footer&gt;</a:t>
            </a:r>
          </a:p>
        </p:txBody>
      </p:sp>
      <p:sp>
        <p:nvSpPr>
          <p:cNvPr id="82" name="Shape 82"/>
          <p:cNvSpPr/>
          <p:nvPr>
            <p:ph type="body" idx="1"/>
          </p:nvPr>
        </p:nvSpPr>
        <p:spPr>
          <a:xfrm>
            <a:off x="330200" y="2340039"/>
            <a:ext cx="5169719" cy="2957761"/>
          </a:xfrm>
          <a:prstGeom prst="rect">
            <a:avLst/>
          </a:prstGeom>
        </p:spPr>
        <p:txBody>
          <a:bodyPr/>
          <a:lstStyle>
            <a:lvl1pPr marL="0" indent="0" defTabSz="438150">
              <a:spcBef>
                <a:spcPts val="3100"/>
              </a:spcBef>
              <a:buSzTx/>
              <a:buFontTx/>
              <a:buNone/>
              <a:defRPr i="1" sz="2700"/>
            </a:lvl1pPr>
          </a:lstStyle>
          <a:p>
            <a:pPr lvl="0">
              <a:defRPr i="0" sz="1800"/>
            </a:pPr>
            <a:r>
              <a:rPr i="1" sz="2700"/>
              <a:t>"The header element represents introductory content for its nearest ancestor sectioning content or sectioning root element. A header typically contains a group of introductory or navigational aids.”</a:t>
            </a:r>
          </a:p>
        </p:txBody>
      </p:sp>
      <p:sp>
        <p:nvSpPr>
          <p:cNvPr id="83" name="Shape 83"/>
          <p:cNvSpPr/>
          <p:nvPr/>
        </p:nvSpPr>
        <p:spPr>
          <a:xfrm>
            <a:off x="342900" y="5910639"/>
            <a:ext cx="5362600" cy="31496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defTabSz="414781">
              <a:spcBef>
                <a:spcPts val="2900"/>
              </a:spcBef>
              <a:defRPr i="1" sz="2556"/>
            </a:lvl1pPr>
          </a:lstStyle>
          <a:p>
            <a:pPr lvl="0">
              <a:defRPr i="0" sz="1800"/>
            </a:pPr>
            <a:r>
              <a:rPr i="1" sz="2556"/>
              <a:t>"The footer element represents a footer for its nearest ancestor sectioning content or sectioning root element. A footer typically contains information about its section such as who wrote it, links to related documents, copyright data, and the like..”</a:t>
            </a:r>
          </a:p>
        </p:txBody>
      </p:sp>
      <p:sp>
        <p:nvSpPr>
          <p:cNvPr id="84" name="Shape 84"/>
          <p:cNvSpPr/>
          <p:nvPr/>
        </p:nvSpPr>
        <p:spPr>
          <a:xfrm>
            <a:off x="6858000" y="3343823"/>
            <a:ext cx="5195125" cy="3065954"/>
          </a:xfrm>
          <a:prstGeom prst="rect">
            <a:avLst/>
          </a:prstGeom>
          <a:ln w="12700">
            <a:solidFill/>
            <a:miter lim="400000"/>
          </a:ln>
          <a:extLst>
            <a:ext uri="{C572A759-6A51-4108-AA02-DFA0A04FC94B}">
              <ma14:wrappingTextBoxFlag xmlns:ma14="http://schemas.microsoft.com/office/mac/drawingml/2011/main" val="1"/>
            </a:ext>
          </a:extLst>
        </p:spPr>
        <p:txBody>
          <a:bodyPr wrap="none" lIns="0" tIns="0" rIns="0" bIns="0" anchor="ctr">
            <a:spAutoFit/>
          </a:bodyPr>
          <a:lstStyle/>
          <a:p>
            <a:pPr lvl="0" algn="l" defTabSz="457200">
              <a:defRPr sz="1800"/>
            </a:pPr>
            <a:r>
              <a:rPr sz="1900">
                <a:solidFill>
                  <a:srgbClr val="009193"/>
                </a:solidFill>
                <a:latin typeface="Monaco"/>
                <a:ea typeface="Monaco"/>
                <a:cs typeface="Monaco"/>
                <a:sym typeface="Monaco"/>
              </a:rPr>
              <a:t>&lt;</a:t>
            </a:r>
            <a:r>
              <a:rPr sz="1900">
                <a:solidFill>
                  <a:srgbClr val="4E9192"/>
                </a:solidFill>
                <a:latin typeface="Monaco"/>
                <a:ea typeface="Monaco"/>
                <a:cs typeface="Monaco"/>
                <a:sym typeface="Monaco"/>
              </a:rPr>
              <a:t>header</a:t>
            </a:r>
            <a:r>
              <a:rPr sz="1900">
                <a:solidFill>
                  <a:srgbClr val="009193"/>
                </a:solidFill>
                <a:latin typeface="Monaco"/>
                <a:ea typeface="Monaco"/>
                <a:cs typeface="Monaco"/>
                <a:sym typeface="Monaco"/>
              </a:rPr>
              <a:t>&gt;</a:t>
            </a:r>
            <a:endParaRPr sz="1900">
              <a:latin typeface="Monaco"/>
              <a:ea typeface="Monaco"/>
              <a:cs typeface="Monaco"/>
              <a:sym typeface="Monaco"/>
            </a:endParaRPr>
          </a:p>
          <a:p>
            <a:pPr lvl="0" algn="l" defTabSz="457200">
              <a:defRPr sz="1800"/>
            </a:pPr>
            <a:r>
              <a:rPr sz="1900">
                <a:latin typeface="Monaco"/>
                <a:ea typeface="Monaco"/>
                <a:cs typeface="Monaco"/>
                <a:sym typeface="Monaco"/>
              </a:rPr>
              <a:t> </a:t>
            </a:r>
            <a:r>
              <a:rPr sz="1900">
                <a:solidFill>
                  <a:srgbClr val="009193"/>
                </a:solidFill>
                <a:latin typeface="Monaco"/>
                <a:ea typeface="Monaco"/>
                <a:cs typeface="Monaco"/>
                <a:sym typeface="Monaco"/>
              </a:rPr>
              <a:t>&lt;</a:t>
            </a:r>
            <a:r>
              <a:rPr sz="1900">
                <a:solidFill>
                  <a:srgbClr val="4E9192"/>
                </a:solidFill>
                <a:latin typeface="Monaco"/>
                <a:ea typeface="Monaco"/>
                <a:cs typeface="Monaco"/>
                <a:sym typeface="Monaco"/>
              </a:rPr>
              <a:t>p</a:t>
            </a:r>
            <a:r>
              <a:rPr sz="1900">
                <a:solidFill>
                  <a:srgbClr val="009193"/>
                </a:solidFill>
                <a:latin typeface="Monaco"/>
                <a:ea typeface="Monaco"/>
                <a:cs typeface="Monaco"/>
                <a:sym typeface="Monaco"/>
              </a:rPr>
              <a:t>&gt;</a:t>
            </a:r>
            <a:r>
              <a:rPr sz="1900">
                <a:latin typeface="Monaco"/>
                <a:ea typeface="Monaco"/>
                <a:cs typeface="Monaco"/>
                <a:sym typeface="Monaco"/>
              </a:rPr>
              <a:t>Welcome to...</a:t>
            </a:r>
            <a:r>
              <a:rPr sz="1900">
                <a:solidFill>
                  <a:srgbClr val="009193"/>
                </a:solidFill>
                <a:latin typeface="Monaco"/>
                <a:ea typeface="Monaco"/>
                <a:cs typeface="Monaco"/>
                <a:sym typeface="Monaco"/>
              </a:rPr>
              <a:t>&lt;/</a:t>
            </a:r>
            <a:r>
              <a:rPr sz="1900">
                <a:solidFill>
                  <a:srgbClr val="4E9192"/>
                </a:solidFill>
                <a:latin typeface="Monaco"/>
                <a:ea typeface="Monaco"/>
                <a:cs typeface="Monaco"/>
                <a:sym typeface="Monaco"/>
              </a:rPr>
              <a:t>p</a:t>
            </a:r>
            <a:r>
              <a:rPr sz="1900">
                <a:solidFill>
                  <a:srgbClr val="009193"/>
                </a:solidFill>
                <a:latin typeface="Monaco"/>
                <a:ea typeface="Monaco"/>
                <a:cs typeface="Monaco"/>
                <a:sym typeface="Monaco"/>
              </a:rPr>
              <a:t>&gt;</a:t>
            </a:r>
            <a:endParaRPr sz="1900">
              <a:latin typeface="Monaco"/>
              <a:ea typeface="Monaco"/>
              <a:cs typeface="Monaco"/>
              <a:sym typeface="Monaco"/>
            </a:endParaRPr>
          </a:p>
          <a:p>
            <a:pPr lvl="0" algn="l" defTabSz="457200">
              <a:defRPr sz="1800"/>
            </a:pPr>
            <a:r>
              <a:rPr sz="1900">
                <a:latin typeface="Monaco"/>
                <a:ea typeface="Monaco"/>
                <a:cs typeface="Monaco"/>
                <a:sym typeface="Monaco"/>
              </a:rPr>
              <a:t> </a:t>
            </a:r>
            <a:r>
              <a:rPr sz="1900">
                <a:solidFill>
                  <a:srgbClr val="009193"/>
                </a:solidFill>
                <a:latin typeface="Monaco"/>
                <a:ea typeface="Monaco"/>
                <a:cs typeface="Monaco"/>
                <a:sym typeface="Monaco"/>
              </a:rPr>
              <a:t>&lt;</a:t>
            </a:r>
            <a:r>
              <a:rPr sz="1900">
                <a:solidFill>
                  <a:srgbClr val="4E9192"/>
                </a:solidFill>
                <a:latin typeface="Monaco"/>
                <a:ea typeface="Monaco"/>
                <a:cs typeface="Monaco"/>
                <a:sym typeface="Monaco"/>
              </a:rPr>
              <a:t>h1</a:t>
            </a:r>
            <a:r>
              <a:rPr sz="1900">
                <a:solidFill>
                  <a:srgbClr val="009193"/>
                </a:solidFill>
                <a:latin typeface="Monaco"/>
                <a:ea typeface="Monaco"/>
                <a:cs typeface="Monaco"/>
                <a:sym typeface="Monaco"/>
              </a:rPr>
              <a:t>&gt;</a:t>
            </a:r>
            <a:r>
              <a:rPr sz="1900">
                <a:latin typeface="Monaco"/>
                <a:ea typeface="Monaco"/>
                <a:cs typeface="Monaco"/>
                <a:sym typeface="Monaco"/>
              </a:rPr>
              <a:t>Voidwars!</a:t>
            </a:r>
            <a:r>
              <a:rPr sz="1900">
                <a:solidFill>
                  <a:srgbClr val="009193"/>
                </a:solidFill>
                <a:latin typeface="Monaco"/>
                <a:ea typeface="Monaco"/>
                <a:cs typeface="Monaco"/>
                <a:sym typeface="Monaco"/>
              </a:rPr>
              <a:t>&lt;/</a:t>
            </a:r>
            <a:r>
              <a:rPr sz="1900">
                <a:solidFill>
                  <a:srgbClr val="4E9192"/>
                </a:solidFill>
                <a:latin typeface="Monaco"/>
                <a:ea typeface="Monaco"/>
                <a:cs typeface="Monaco"/>
                <a:sym typeface="Monaco"/>
              </a:rPr>
              <a:t>h1</a:t>
            </a:r>
            <a:r>
              <a:rPr sz="1900">
                <a:solidFill>
                  <a:srgbClr val="009193"/>
                </a:solidFill>
                <a:latin typeface="Monaco"/>
                <a:ea typeface="Monaco"/>
                <a:cs typeface="Monaco"/>
                <a:sym typeface="Monaco"/>
              </a:rPr>
              <a:t>&gt;</a:t>
            </a:r>
            <a:endParaRPr sz="1900">
              <a:latin typeface="Monaco"/>
              <a:ea typeface="Monaco"/>
              <a:cs typeface="Monaco"/>
              <a:sym typeface="Monaco"/>
            </a:endParaRPr>
          </a:p>
          <a:p>
            <a:pPr lvl="0" algn="l" defTabSz="457200">
              <a:defRPr sz="1800"/>
            </a:pPr>
            <a:r>
              <a:rPr sz="1900">
                <a:solidFill>
                  <a:srgbClr val="009193"/>
                </a:solidFill>
                <a:latin typeface="Monaco"/>
                <a:ea typeface="Monaco"/>
                <a:cs typeface="Monaco"/>
                <a:sym typeface="Monaco"/>
              </a:rPr>
              <a:t>&lt;/</a:t>
            </a:r>
            <a:r>
              <a:rPr sz="1900">
                <a:solidFill>
                  <a:srgbClr val="4E9192"/>
                </a:solidFill>
                <a:latin typeface="Monaco"/>
                <a:ea typeface="Monaco"/>
                <a:cs typeface="Monaco"/>
                <a:sym typeface="Monaco"/>
              </a:rPr>
              <a:t>header</a:t>
            </a:r>
            <a:r>
              <a:rPr sz="1900">
                <a:solidFill>
                  <a:srgbClr val="009193"/>
                </a:solidFill>
                <a:latin typeface="Monaco"/>
                <a:ea typeface="Monaco"/>
                <a:cs typeface="Monaco"/>
                <a:sym typeface="Monaco"/>
              </a:rPr>
              <a:t>&gt;</a:t>
            </a:r>
            <a:endParaRPr sz="1900">
              <a:latin typeface="Monaco"/>
              <a:ea typeface="Monaco"/>
              <a:cs typeface="Monaco"/>
              <a:sym typeface="Monaco"/>
            </a:endParaRPr>
          </a:p>
          <a:p>
            <a:pPr lvl="0" algn="l" defTabSz="457200">
              <a:defRPr sz="1800"/>
            </a:pPr>
            <a:endParaRPr sz="1900">
              <a:latin typeface="Monaco"/>
              <a:ea typeface="Monaco"/>
              <a:cs typeface="Monaco"/>
              <a:sym typeface="Monaco"/>
            </a:endParaRPr>
          </a:p>
          <a:p>
            <a:pPr lvl="0" algn="l" defTabSz="457200">
              <a:defRPr sz="1800"/>
            </a:pPr>
            <a:endParaRPr sz="1900">
              <a:latin typeface="Monaco"/>
              <a:ea typeface="Monaco"/>
              <a:cs typeface="Monaco"/>
              <a:sym typeface="Monaco"/>
            </a:endParaRPr>
          </a:p>
          <a:p>
            <a:pPr lvl="0" algn="l" defTabSz="457200">
              <a:defRPr sz="1800"/>
            </a:pPr>
            <a:r>
              <a:rPr sz="1900">
                <a:solidFill>
                  <a:srgbClr val="009193"/>
                </a:solidFill>
                <a:latin typeface="Monaco"/>
                <a:ea typeface="Monaco"/>
                <a:cs typeface="Monaco"/>
                <a:sym typeface="Monaco"/>
              </a:rPr>
              <a:t>&lt;</a:t>
            </a:r>
            <a:r>
              <a:rPr sz="1900">
                <a:solidFill>
                  <a:srgbClr val="4E9192"/>
                </a:solidFill>
                <a:latin typeface="Monaco"/>
                <a:ea typeface="Monaco"/>
                <a:cs typeface="Monaco"/>
                <a:sym typeface="Monaco"/>
              </a:rPr>
              <a:t>footer</a:t>
            </a:r>
            <a:r>
              <a:rPr sz="1900">
                <a:solidFill>
                  <a:srgbClr val="009193"/>
                </a:solidFill>
                <a:latin typeface="Monaco"/>
                <a:ea typeface="Monaco"/>
                <a:cs typeface="Monaco"/>
                <a:sym typeface="Monaco"/>
              </a:rPr>
              <a:t>&gt;</a:t>
            </a:r>
            <a:endParaRPr sz="1900">
              <a:latin typeface="Monaco"/>
              <a:ea typeface="Monaco"/>
              <a:cs typeface="Monaco"/>
              <a:sym typeface="Monaco"/>
            </a:endParaRPr>
          </a:p>
          <a:p>
            <a:pPr lvl="0" algn="l" defTabSz="457200">
              <a:defRPr sz="1800"/>
            </a:pPr>
            <a:r>
              <a:rPr sz="1900">
                <a:latin typeface="Monaco"/>
                <a:ea typeface="Monaco"/>
                <a:cs typeface="Monaco"/>
                <a:sym typeface="Monaco"/>
              </a:rPr>
              <a:t>  </a:t>
            </a:r>
            <a:r>
              <a:rPr sz="1900">
                <a:solidFill>
                  <a:srgbClr val="009193"/>
                </a:solidFill>
                <a:latin typeface="Monaco"/>
                <a:ea typeface="Monaco"/>
                <a:cs typeface="Monaco"/>
                <a:sym typeface="Monaco"/>
              </a:rPr>
              <a:t>&lt;</a:t>
            </a:r>
            <a:r>
              <a:rPr sz="1900">
                <a:solidFill>
                  <a:srgbClr val="4E9192"/>
                </a:solidFill>
                <a:latin typeface="Monaco"/>
                <a:ea typeface="Monaco"/>
                <a:cs typeface="Monaco"/>
                <a:sym typeface="Monaco"/>
              </a:rPr>
              <a:t>a</a:t>
            </a:r>
            <a:r>
              <a:rPr sz="1900">
                <a:latin typeface="Monaco"/>
                <a:ea typeface="Monaco"/>
                <a:cs typeface="Monaco"/>
                <a:sym typeface="Monaco"/>
              </a:rPr>
              <a:t> </a:t>
            </a:r>
            <a:r>
              <a:rPr sz="1900">
                <a:solidFill>
                  <a:srgbClr val="932192"/>
                </a:solidFill>
                <a:latin typeface="Monaco"/>
                <a:ea typeface="Monaco"/>
                <a:cs typeface="Monaco"/>
                <a:sym typeface="Monaco"/>
              </a:rPr>
              <a:t>href</a:t>
            </a:r>
            <a:r>
              <a:rPr sz="1900">
                <a:latin typeface="Monaco"/>
                <a:ea typeface="Monaco"/>
                <a:cs typeface="Monaco"/>
                <a:sym typeface="Monaco"/>
              </a:rPr>
              <a:t>=</a:t>
            </a:r>
            <a:r>
              <a:rPr sz="1900">
                <a:solidFill>
                  <a:srgbClr val="3933FF"/>
                </a:solidFill>
                <a:latin typeface="Monaco"/>
                <a:ea typeface="Monaco"/>
                <a:cs typeface="Monaco"/>
                <a:sym typeface="Monaco"/>
              </a:rPr>
              <a:t>"../"</a:t>
            </a:r>
            <a:r>
              <a:rPr sz="1900">
                <a:solidFill>
                  <a:srgbClr val="009193"/>
                </a:solidFill>
                <a:latin typeface="Monaco"/>
                <a:ea typeface="Monaco"/>
                <a:cs typeface="Monaco"/>
                <a:sym typeface="Monaco"/>
              </a:rPr>
              <a:t>&gt;</a:t>
            </a:r>
            <a:r>
              <a:rPr sz="1900">
                <a:latin typeface="Monaco"/>
                <a:ea typeface="Monaco"/>
                <a:cs typeface="Monaco"/>
                <a:sym typeface="Monaco"/>
              </a:rPr>
              <a:t>Back to index…</a:t>
            </a:r>
            <a:r>
              <a:rPr sz="1900">
                <a:solidFill>
                  <a:srgbClr val="009193"/>
                </a:solidFill>
                <a:latin typeface="Monaco"/>
                <a:ea typeface="Monaco"/>
                <a:cs typeface="Monaco"/>
                <a:sym typeface="Monaco"/>
              </a:rPr>
              <a:t>&lt;/</a:t>
            </a:r>
            <a:r>
              <a:rPr sz="1900">
                <a:solidFill>
                  <a:srgbClr val="4E9192"/>
                </a:solidFill>
                <a:latin typeface="Monaco"/>
                <a:ea typeface="Monaco"/>
                <a:cs typeface="Monaco"/>
                <a:sym typeface="Monaco"/>
              </a:rPr>
              <a:t>a</a:t>
            </a:r>
            <a:r>
              <a:rPr sz="1900">
                <a:solidFill>
                  <a:srgbClr val="009193"/>
                </a:solidFill>
                <a:latin typeface="Monaco"/>
                <a:ea typeface="Monaco"/>
                <a:cs typeface="Monaco"/>
                <a:sym typeface="Monaco"/>
              </a:rPr>
              <a:t>&gt;</a:t>
            </a:r>
            <a:endParaRPr sz="1900">
              <a:latin typeface="Monaco"/>
              <a:ea typeface="Monaco"/>
              <a:cs typeface="Monaco"/>
              <a:sym typeface="Monaco"/>
            </a:endParaRPr>
          </a:p>
          <a:p>
            <a:pPr lvl="0" algn="l" defTabSz="457200">
              <a:defRPr sz="1800"/>
            </a:pPr>
            <a:r>
              <a:rPr sz="1900">
                <a:solidFill>
                  <a:srgbClr val="009193"/>
                </a:solidFill>
                <a:latin typeface="Monaco"/>
                <a:ea typeface="Monaco"/>
                <a:cs typeface="Monaco"/>
                <a:sym typeface="Monaco"/>
              </a:rPr>
              <a:t>&lt;/</a:t>
            </a:r>
            <a:r>
              <a:rPr sz="1900">
                <a:solidFill>
                  <a:srgbClr val="4E9192"/>
                </a:solidFill>
                <a:latin typeface="Monaco"/>
                <a:ea typeface="Monaco"/>
                <a:cs typeface="Monaco"/>
                <a:sym typeface="Monaco"/>
              </a:rPr>
              <a:t>footer</a:t>
            </a:r>
            <a:r>
              <a:rPr sz="1900">
                <a:solidFill>
                  <a:srgbClr val="009193"/>
                </a:solidFill>
                <a:latin typeface="Monaco"/>
                <a:ea typeface="Monaco"/>
                <a:cs typeface="Monaco"/>
                <a:sym typeface="Monaco"/>
              </a:rPr>
              <a:t>&gt;</a:t>
            </a:r>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5D6B"/>
        </a:solid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ABABAB"/>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5D6B"/>
        </a:solid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ABABAB"/>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