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1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4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684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5242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185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7366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27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68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8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8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0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4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0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D1A8C6-D6C9-4E41-AD78-9907D6A8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978" y="4198170"/>
            <a:ext cx="5357600" cy="11602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 Android Application Created By: Jared Thomas,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Michael </a:t>
            </a:r>
            <a:r>
              <a:rPr lang="en-US" dirty="0" err="1"/>
              <a:t>Zurlo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Rachel Lee,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Jeffry Lew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4C770-9AA0-4CE6-B04D-ABACA887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57" y="1264148"/>
            <a:ext cx="6344021" cy="21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6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BC9F-E1AD-4D3F-921F-801C61DE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Is this transition possible?</a:t>
            </a:r>
          </a:p>
        </p:txBody>
      </p:sp>
      <p:pic>
        <p:nvPicPr>
          <p:cNvPr id="1026" name="Picture 2" descr="Image result for arnold schwarzenegger ripped">
            <a:extLst>
              <a:ext uri="{FF2B5EF4-FFF2-40B4-BE49-F238E27FC236}">
                <a16:creationId xmlns:a16="http://schemas.microsoft.com/office/drawing/2014/main" id="{8A416BDA-56CD-49ED-9BA4-EC12571CA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92" y="1930400"/>
            <a:ext cx="3956885" cy="312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CB9B8F3C-252B-497A-AAB1-32962EB67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47" y="1930400"/>
            <a:ext cx="3120065" cy="312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423AD88-F916-490E-BE6C-AE5A11139F42}"/>
              </a:ext>
            </a:extLst>
          </p:cNvPr>
          <p:cNvSpPr/>
          <p:nvPr/>
        </p:nvSpPr>
        <p:spPr>
          <a:xfrm>
            <a:off x="3690827" y="2899882"/>
            <a:ext cx="1885950" cy="1181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DAFE-28FC-4EA9-A462-32B115AF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Of course it is! Using our app, </a:t>
            </a:r>
            <a:r>
              <a:rPr lang="en-US" sz="6000" dirty="0" err="1"/>
              <a:t>Eleat</a:t>
            </a:r>
            <a:r>
              <a:rPr lang="en-US" sz="44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81EE-D714-4CA3-A82A-6BFBF1D9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074" name="Picture 2" descr="Image result for fat guy on scale">
            <a:extLst>
              <a:ext uri="{FF2B5EF4-FFF2-40B4-BE49-F238E27FC236}">
                <a16:creationId xmlns:a16="http://schemas.microsoft.com/office/drawing/2014/main" id="{2004FA4F-1247-498C-A75E-0C0A2E4D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3" y="2407451"/>
            <a:ext cx="2333625" cy="15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A31856A-38C4-4B58-868B-C3D14D0F0252}"/>
              </a:ext>
            </a:extLst>
          </p:cNvPr>
          <p:cNvSpPr/>
          <p:nvPr/>
        </p:nvSpPr>
        <p:spPr>
          <a:xfrm>
            <a:off x="2519978" y="3130208"/>
            <a:ext cx="895350" cy="493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First World Problems Meme | I HAVE SO MUCH FOOD I CAN'T STOP EATING IT | image tagged in memes,first world problems | made w/ Imgflip meme maker">
            <a:extLst>
              <a:ext uri="{FF2B5EF4-FFF2-40B4-BE49-F238E27FC236}">
                <a16:creationId xmlns:a16="http://schemas.microsoft.com/office/drawing/2014/main" id="{AD241CB3-BB0D-44A4-A6E1-293A9814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15" y="2549452"/>
            <a:ext cx="2333625" cy="155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3A06153-8CEB-4C64-9F55-664200675B24}"/>
              </a:ext>
            </a:extLst>
          </p:cNvPr>
          <p:cNvSpPr/>
          <p:nvPr/>
        </p:nvSpPr>
        <p:spPr>
          <a:xfrm>
            <a:off x="5931527" y="3130208"/>
            <a:ext cx="895350" cy="493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Image result for a few moments later">
            <a:extLst>
              <a:ext uri="{FF2B5EF4-FFF2-40B4-BE49-F238E27FC236}">
                <a16:creationId xmlns:a16="http://schemas.microsoft.com/office/drawing/2014/main" id="{838A8B00-845F-49AF-9A5B-85A573D3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64" y="2787404"/>
            <a:ext cx="2096589" cy="117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8F52A569-528D-4152-A3A1-0B74EBBD73AE}"/>
              </a:ext>
            </a:extLst>
          </p:cNvPr>
          <p:cNvSpPr/>
          <p:nvPr/>
        </p:nvSpPr>
        <p:spPr>
          <a:xfrm>
            <a:off x="7665519" y="4068807"/>
            <a:ext cx="601878" cy="437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Image result for a person holding a phone">
            <a:extLst>
              <a:ext uri="{FF2B5EF4-FFF2-40B4-BE49-F238E27FC236}">
                <a16:creationId xmlns:a16="http://schemas.microsoft.com/office/drawing/2014/main" id="{79D4538A-A542-4B05-B96D-7C86F96F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62" y="4608106"/>
            <a:ext cx="1738991" cy="17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1808D-C523-44D0-A28F-02BC18630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52480">
            <a:off x="7828105" y="5055229"/>
            <a:ext cx="538297" cy="1843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A2035F7-9012-4F21-8A50-7EAC2781CFB0}"/>
              </a:ext>
            </a:extLst>
          </p:cNvPr>
          <p:cNvSpPr/>
          <p:nvPr/>
        </p:nvSpPr>
        <p:spPr>
          <a:xfrm rot="10800000">
            <a:off x="6403796" y="5230739"/>
            <a:ext cx="895350" cy="493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 descr="Image result for super excited gif">
            <a:extLst>
              <a:ext uri="{FF2B5EF4-FFF2-40B4-BE49-F238E27FC236}">
                <a16:creationId xmlns:a16="http://schemas.microsoft.com/office/drawing/2014/main" id="{4DEC40E7-8AF2-4E2F-99AA-475B4989F1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04" y="4778620"/>
            <a:ext cx="2408382" cy="12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7AA740-552D-4F16-BFEC-038D46EE8A77}"/>
              </a:ext>
            </a:extLst>
          </p:cNvPr>
          <p:cNvSpPr/>
          <p:nvPr/>
        </p:nvSpPr>
        <p:spPr>
          <a:xfrm rot="10800000">
            <a:off x="2855339" y="5231737"/>
            <a:ext cx="895350" cy="493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6" name="Picture 14" descr="Image result for arnold schwarzenegger thumbs up">
            <a:extLst>
              <a:ext uri="{FF2B5EF4-FFF2-40B4-BE49-F238E27FC236}">
                <a16:creationId xmlns:a16="http://schemas.microsoft.com/office/drawing/2014/main" id="{B3B0635E-A805-4E18-8B7D-0E5E72F3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0" y="4679582"/>
            <a:ext cx="2088003" cy="135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2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15B6-00D6-47E7-8443-4229A247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Originality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1F24-A955-4325-B0DE-92E3BD51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929"/>
            <a:ext cx="8596668" cy="388077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We are the first group to develop an app that takes a picture of food and the app then provides nutritional info for the food item captured. We also have created a nutritional calculator to find what your ideal calorie goal is based on weight, sex, and fitness level. </a:t>
            </a: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A0D256C8-650E-468C-ACC8-38F7253FF118}"/>
              </a:ext>
            </a:extLst>
          </p:cNvPr>
          <p:cNvSpPr/>
          <p:nvPr/>
        </p:nvSpPr>
        <p:spPr>
          <a:xfrm>
            <a:off x="4515606" y="4522577"/>
            <a:ext cx="666750" cy="5740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healthy food">
            <a:extLst>
              <a:ext uri="{FF2B5EF4-FFF2-40B4-BE49-F238E27FC236}">
                <a16:creationId xmlns:a16="http://schemas.microsoft.com/office/drawing/2014/main" id="{4D53740A-BFE6-4FB4-B166-386759E83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56" y="3707129"/>
            <a:ext cx="1831428" cy="18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quals 4">
            <a:extLst>
              <a:ext uri="{FF2B5EF4-FFF2-40B4-BE49-F238E27FC236}">
                <a16:creationId xmlns:a16="http://schemas.microsoft.com/office/drawing/2014/main" id="{717DC667-0868-4188-84E1-90D18E5E192B}"/>
              </a:ext>
            </a:extLst>
          </p:cNvPr>
          <p:cNvSpPr/>
          <p:nvPr/>
        </p:nvSpPr>
        <p:spPr>
          <a:xfrm>
            <a:off x="6904634" y="4565082"/>
            <a:ext cx="484691" cy="49781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4" name="Picture 6" descr="Image result for in shape female">
            <a:extLst>
              <a:ext uri="{FF2B5EF4-FFF2-40B4-BE49-F238E27FC236}">
                <a16:creationId xmlns:a16="http://schemas.microsoft.com/office/drawing/2014/main" id="{DBE7058A-BFD6-419A-A556-D050AB70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03" y="3641827"/>
            <a:ext cx="1509580" cy="22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220CE-F56D-4670-AD5B-584A2256D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98" y="4446254"/>
            <a:ext cx="1913153" cy="652850"/>
          </a:xfrm>
          <a:prstGeom prst="rect">
            <a:avLst/>
          </a:prstGeom>
        </p:spPr>
      </p:pic>
      <p:pic>
        <p:nvPicPr>
          <p:cNvPr id="2056" name="Picture 8" descr="Image result for weights">
            <a:extLst>
              <a:ext uri="{FF2B5EF4-FFF2-40B4-BE49-F238E27FC236}">
                <a16:creationId xmlns:a16="http://schemas.microsoft.com/office/drawing/2014/main" id="{C70EB00F-F736-4E01-B881-95FCE1BC1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79" y="4080608"/>
            <a:ext cx="1457949" cy="14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F734978B-0857-49F3-8002-EFC53EED7009}"/>
              </a:ext>
            </a:extLst>
          </p:cNvPr>
          <p:cNvSpPr/>
          <p:nvPr/>
        </p:nvSpPr>
        <p:spPr>
          <a:xfrm>
            <a:off x="2391351" y="4522577"/>
            <a:ext cx="666750" cy="5740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3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256</TotalTime>
  <Words>87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Is this transition possible?</vt:lpstr>
      <vt:lpstr>Of course it is! Using our app, Eleat.</vt:lpstr>
      <vt:lpstr>Originality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Jeffry K. Lew</dc:creator>
  <cp:lastModifiedBy>Jared Thomas</cp:lastModifiedBy>
  <cp:revision>9</cp:revision>
  <dcterms:created xsi:type="dcterms:W3CDTF">2017-11-12T05:21:23Z</dcterms:created>
  <dcterms:modified xsi:type="dcterms:W3CDTF">2017-11-12T09:49:42Z</dcterms:modified>
</cp:coreProperties>
</file>