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68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5242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18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7366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27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8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4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D1A8C6-D6C9-4E41-AD78-9907D6A8B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978" y="4198170"/>
            <a:ext cx="5357600" cy="11602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Jared Thomas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Michael </a:t>
            </a:r>
            <a:r>
              <a:rPr lang="en-US" dirty="0" err="1"/>
              <a:t>Zurlo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Rachel Lee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Jeffry Lew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4C770-9AA0-4CE6-B04D-ABACA887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57" y="1499617"/>
            <a:ext cx="6344021" cy="21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0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K. Lew</dc:creator>
  <cp:lastModifiedBy>Jeffry K. Lew</cp:lastModifiedBy>
  <cp:revision>2</cp:revision>
  <dcterms:created xsi:type="dcterms:W3CDTF">2017-11-12T05:21:23Z</dcterms:created>
  <dcterms:modified xsi:type="dcterms:W3CDTF">2017-11-12T08:22:56Z</dcterms:modified>
</cp:coreProperties>
</file>