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29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7F"/>
    <a:srgbClr val="302030"/>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7/31/2023</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7/31/2023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CC2A221-B199-4A29-BC00-83D349B94F14}"/>
              </a:ext>
            </a:extLst>
          </p:cNvPr>
          <p:cNvSpPr>
            <a:spLocks noGrp="1"/>
          </p:cNvSpPr>
          <p:nvPr>
            <p:ph type="ctrTitle"/>
          </p:nvPr>
        </p:nvSpPr>
        <p:spPr>
          <a:xfrm>
            <a:off x="4376051" y="893523"/>
            <a:ext cx="5094517" cy="296198"/>
          </a:xfrm>
        </p:spPr>
        <p:txBody>
          <a:bodyPr/>
          <a:lstStyle/>
          <a:p>
            <a:r>
              <a:rPr lang="en-US" dirty="0"/>
              <a:t>Enabling Multi-Factor authentication</a:t>
            </a:r>
          </a:p>
        </p:txBody>
      </p:sp>
      <p:sp>
        <p:nvSpPr>
          <p:cNvPr id="12" name="Subtitle 11">
            <a:extLst>
              <a:ext uri="{FF2B5EF4-FFF2-40B4-BE49-F238E27FC236}">
                <a16:creationId xmlns:a16="http://schemas.microsoft.com/office/drawing/2014/main" id="{4C47F3D7-2E0A-4565-95F1-798A78C8044F}"/>
              </a:ext>
            </a:extLst>
          </p:cNvPr>
          <p:cNvSpPr>
            <a:spLocks noGrp="1"/>
          </p:cNvSpPr>
          <p:nvPr>
            <p:ph type="subTitle" idx="1"/>
          </p:nvPr>
        </p:nvSpPr>
        <p:spPr>
          <a:xfrm>
            <a:off x="4376050" y="2149803"/>
            <a:ext cx="2383973" cy="1589944"/>
          </a:xfrm>
        </p:spPr>
        <p:txBody>
          <a:bodyPr/>
          <a:lstStyle/>
          <a:p>
            <a:r>
              <a:rPr lang="en-US" sz="1200" dirty="0"/>
              <a:t>Two Factor Authentication, also known as 2FA, is one of the simplest ways to ensure your password is not leaked and will confirm any log in into your account by sending you a confirmation code or any other source of confirmation via call, text, email, etc.</a:t>
            </a:r>
          </a:p>
        </p:txBody>
      </p:sp>
      <p:sp>
        <p:nvSpPr>
          <p:cNvPr id="14" name="Text Placeholder 13">
            <a:extLst>
              <a:ext uri="{FF2B5EF4-FFF2-40B4-BE49-F238E27FC236}">
                <a16:creationId xmlns:a16="http://schemas.microsoft.com/office/drawing/2014/main" id="{515C45EA-3D67-4B00-9B3A-CF3180E412D9}"/>
              </a:ext>
            </a:extLst>
          </p:cNvPr>
          <p:cNvSpPr>
            <a:spLocks noGrp="1"/>
          </p:cNvSpPr>
          <p:nvPr>
            <p:ph type="body" sz="quarter" idx="14"/>
          </p:nvPr>
        </p:nvSpPr>
        <p:spPr>
          <a:xfrm>
            <a:off x="4376050" y="1783378"/>
            <a:ext cx="2383973" cy="464399"/>
          </a:xfrm>
        </p:spPr>
        <p:txBody>
          <a:bodyPr/>
          <a:lstStyle/>
          <a:p>
            <a:r>
              <a:rPr lang="en-US" dirty="0"/>
              <a:t>Why?</a:t>
            </a:r>
          </a:p>
        </p:txBody>
      </p:sp>
      <p:sp>
        <p:nvSpPr>
          <p:cNvPr id="44" name="Text Placeholder 43">
            <a:extLst>
              <a:ext uri="{FF2B5EF4-FFF2-40B4-BE49-F238E27FC236}">
                <a16:creationId xmlns:a16="http://schemas.microsoft.com/office/drawing/2014/main" id="{AE9491D0-59E9-40C7-85AC-D6370AF6136D}"/>
              </a:ext>
            </a:extLst>
          </p:cNvPr>
          <p:cNvSpPr>
            <a:spLocks noGrp="1"/>
          </p:cNvSpPr>
          <p:nvPr>
            <p:ph type="body" sz="quarter" idx="18"/>
          </p:nvPr>
        </p:nvSpPr>
        <p:spPr>
          <a:xfrm>
            <a:off x="4255523" y="4523724"/>
            <a:ext cx="2383973" cy="464399"/>
          </a:xfrm>
        </p:spPr>
        <p:txBody>
          <a:bodyPr/>
          <a:lstStyle/>
          <a:p>
            <a:r>
              <a:rPr lang="en-US" dirty="0"/>
              <a:t>Leaked passwords</a:t>
            </a:r>
          </a:p>
        </p:txBody>
      </p:sp>
      <p:sp>
        <p:nvSpPr>
          <p:cNvPr id="43" name="Text Placeholder 42">
            <a:extLst>
              <a:ext uri="{FF2B5EF4-FFF2-40B4-BE49-F238E27FC236}">
                <a16:creationId xmlns:a16="http://schemas.microsoft.com/office/drawing/2014/main" id="{5D1A06E8-6506-4F8B-B0BC-08ABB74B3EBD}"/>
              </a:ext>
            </a:extLst>
          </p:cNvPr>
          <p:cNvSpPr>
            <a:spLocks noGrp="1"/>
          </p:cNvSpPr>
          <p:nvPr>
            <p:ph type="body" sz="quarter" idx="17"/>
          </p:nvPr>
        </p:nvSpPr>
        <p:spPr>
          <a:xfrm>
            <a:off x="4340359" y="4864840"/>
            <a:ext cx="2593833" cy="1549920"/>
          </a:xfrm>
        </p:spPr>
        <p:txBody>
          <a:bodyPr/>
          <a:lstStyle/>
          <a:p>
            <a:r>
              <a:rPr lang="en-US" sz="1200" dirty="0"/>
              <a:t>Many times, people will never know if their password has been leaked until it is too late. This can lead to hackers seeing personal information. This can be done by keyloggers showing an unwanted user your not-so-secret key phrases.</a:t>
            </a:r>
          </a:p>
        </p:txBody>
      </p:sp>
      <p:sp>
        <p:nvSpPr>
          <p:cNvPr id="42" name="Text Placeholder 41">
            <a:extLst>
              <a:ext uri="{FF2B5EF4-FFF2-40B4-BE49-F238E27FC236}">
                <a16:creationId xmlns:a16="http://schemas.microsoft.com/office/drawing/2014/main" id="{CAD88DCF-69AF-464C-A7A7-8BCEB5EB062A}"/>
              </a:ext>
            </a:extLst>
          </p:cNvPr>
          <p:cNvSpPr>
            <a:spLocks noGrp="1"/>
          </p:cNvSpPr>
          <p:nvPr>
            <p:ph type="body" sz="quarter" idx="16"/>
          </p:nvPr>
        </p:nvSpPr>
        <p:spPr>
          <a:xfrm>
            <a:off x="6934192" y="1783378"/>
            <a:ext cx="2383972" cy="464399"/>
          </a:xfrm>
        </p:spPr>
        <p:txBody>
          <a:bodyPr/>
          <a:lstStyle/>
          <a:p>
            <a:r>
              <a:rPr lang="en-US" dirty="0"/>
              <a:t>Risk</a:t>
            </a:r>
          </a:p>
        </p:txBody>
      </p:sp>
      <p:sp>
        <p:nvSpPr>
          <p:cNvPr id="41" name="Text Placeholder 40">
            <a:extLst>
              <a:ext uri="{FF2B5EF4-FFF2-40B4-BE49-F238E27FC236}">
                <a16:creationId xmlns:a16="http://schemas.microsoft.com/office/drawing/2014/main" id="{23E12F36-7172-4E9B-92AA-6A2BF7F110E5}"/>
              </a:ext>
            </a:extLst>
          </p:cNvPr>
          <p:cNvSpPr>
            <a:spLocks noGrp="1"/>
          </p:cNvSpPr>
          <p:nvPr>
            <p:ph type="body" sz="quarter" idx="15"/>
          </p:nvPr>
        </p:nvSpPr>
        <p:spPr>
          <a:xfrm>
            <a:off x="6934192" y="2149803"/>
            <a:ext cx="2593832" cy="1549920"/>
          </a:xfrm>
        </p:spPr>
        <p:txBody>
          <a:bodyPr/>
          <a:lstStyle/>
          <a:p>
            <a:r>
              <a:rPr lang="en-US" sz="1200" dirty="0"/>
              <a:t>By not using 2FA, you are taking the chance of someone else logging into your account without you knowing. With 2FA, you are ensuring every log in is brought by you to prevent anyone into seeing your personal information by logging in.</a:t>
            </a:r>
          </a:p>
        </p:txBody>
      </p:sp>
      <p:sp>
        <p:nvSpPr>
          <p:cNvPr id="46" name="Text Placeholder 45">
            <a:extLst>
              <a:ext uri="{FF2B5EF4-FFF2-40B4-BE49-F238E27FC236}">
                <a16:creationId xmlns:a16="http://schemas.microsoft.com/office/drawing/2014/main" id="{6E1EB688-2E49-4F3C-8FCE-B92B8121718A}"/>
              </a:ext>
            </a:extLst>
          </p:cNvPr>
          <p:cNvSpPr>
            <a:spLocks noGrp="1"/>
          </p:cNvSpPr>
          <p:nvPr>
            <p:ph type="body" sz="quarter" idx="20"/>
          </p:nvPr>
        </p:nvSpPr>
        <p:spPr>
          <a:xfrm>
            <a:off x="6961416" y="4397422"/>
            <a:ext cx="2383972" cy="464399"/>
          </a:xfrm>
        </p:spPr>
        <p:txBody>
          <a:bodyPr/>
          <a:lstStyle/>
          <a:p>
            <a:r>
              <a:rPr lang="en-US" dirty="0"/>
              <a:t>preventing</a:t>
            </a:r>
          </a:p>
        </p:txBody>
      </p:sp>
      <p:sp>
        <p:nvSpPr>
          <p:cNvPr id="45" name="Text Placeholder 44">
            <a:extLst>
              <a:ext uri="{FF2B5EF4-FFF2-40B4-BE49-F238E27FC236}">
                <a16:creationId xmlns:a16="http://schemas.microsoft.com/office/drawing/2014/main" id="{F9F58647-DB42-42ED-BAB8-FEA65196304C}"/>
              </a:ext>
            </a:extLst>
          </p:cNvPr>
          <p:cNvSpPr>
            <a:spLocks noGrp="1"/>
          </p:cNvSpPr>
          <p:nvPr>
            <p:ph type="body" sz="quarter" idx="19"/>
          </p:nvPr>
        </p:nvSpPr>
        <p:spPr>
          <a:xfrm>
            <a:off x="6955191" y="4659805"/>
            <a:ext cx="2852837" cy="1549920"/>
          </a:xfrm>
        </p:spPr>
        <p:txBody>
          <a:bodyPr/>
          <a:lstStyle/>
          <a:p>
            <a:r>
              <a:rPr lang="en-US" sz="1200" dirty="0"/>
              <a:t>Our over all goal as users of any PC should be to browse safely and accomplish all that we wish but in a safe manner. Make sure to scan your computer often for any viruses. Enable 2FA in all web services and or social media accounts to make sure you are the only user logging in.</a:t>
            </a:r>
          </a:p>
        </p:txBody>
      </p:sp>
      <p:sp>
        <p:nvSpPr>
          <p:cNvPr id="48" name="Text Placeholder 47">
            <a:extLst>
              <a:ext uri="{FF2B5EF4-FFF2-40B4-BE49-F238E27FC236}">
                <a16:creationId xmlns:a16="http://schemas.microsoft.com/office/drawing/2014/main" id="{B28B4E04-A819-4F88-83D0-33EB09DEF74F}"/>
              </a:ext>
            </a:extLst>
          </p:cNvPr>
          <p:cNvSpPr>
            <a:spLocks noGrp="1"/>
          </p:cNvSpPr>
          <p:nvPr>
            <p:ph type="body" sz="quarter" idx="22"/>
          </p:nvPr>
        </p:nvSpPr>
        <p:spPr>
          <a:xfrm>
            <a:off x="9883443" y="1705970"/>
            <a:ext cx="2383972" cy="464399"/>
          </a:xfrm>
        </p:spPr>
        <p:txBody>
          <a:bodyPr/>
          <a:lstStyle/>
          <a:p>
            <a:r>
              <a:rPr lang="en-US" dirty="0"/>
              <a:t>How?</a:t>
            </a:r>
          </a:p>
        </p:txBody>
      </p:sp>
      <p:sp>
        <p:nvSpPr>
          <p:cNvPr id="47" name="Text Placeholder 46">
            <a:extLst>
              <a:ext uri="{FF2B5EF4-FFF2-40B4-BE49-F238E27FC236}">
                <a16:creationId xmlns:a16="http://schemas.microsoft.com/office/drawing/2014/main" id="{F099E783-7CAD-4A11-8139-442FE1A60E45}"/>
              </a:ext>
            </a:extLst>
          </p:cNvPr>
          <p:cNvSpPr>
            <a:spLocks noGrp="1"/>
          </p:cNvSpPr>
          <p:nvPr>
            <p:ph type="body" sz="quarter" idx="21"/>
          </p:nvPr>
        </p:nvSpPr>
        <p:spPr>
          <a:xfrm>
            <a:off x="9808028" y="2149803"/>
            <a:ext cx="2383972" cy="1549920"/>
          </a:xfrm>
        </p:spPr>
        <p:txBody>
          <a:bodyPr/>
          <a:lstStyle/>
          <a:p>
            <a:r>
              <a:rPr lang="en-US" sz="1200" dirty="0"/>
              <a:t>How do you enable 2FA? In most social net working sites, or online web services, there will be a settings tab under “My Account” named </a:t>
            </a:r>
            <a:r>
              <a:rPr lang="en-US" sz="1200" i="1" dirty="0"/>
              <a:t>privacy</a:t>
            </a:r>
            <a:r>
              <a:rPr lang="en-US" sz="1200" dirty="0"/>
              <a:t> or </a:t>
            </a:r>
            <a:r>
              <a:rPr lang="en-US" sz="1200" i="1" dirty="0"/>
              <a:t>security</a:t>
            </a:r>
            <a:r>
              <a:rPr lang="en-US" sz="1200" dirty="0"/>
              <a:t>. Within this tab there should be a few ways to enable some sort of 2FA whether it is a third party 2FA like an authentication app or a simple SMS code sent to your phone.</a:t>
            </a:r>
            <a:endParaRPr lang="en-US" sz="1050" dirty="0"/>
          </a:p>
        </p:txBody>
      </p:sp>
      <p:sp>
        <p:nvSpPr>
          <p:cNvPr id="3" name="Date Placeholder 2">
            <a:extLst>
              <a:ext uri="{FF2B5EF4-FFF2-40B4-BE49-F238E27FC236}">
                <a16:creationId xmlns:a16="http://schemas.microsoft.com/office/drawing/2014/main" id="{FA550418-AF50-4D31-B9E4-A06E19A8C91E}"/>
              </a:ext>
            </a:extLst>
          </p:cNvPr>
          <p:cNvSpPr>
            <a:spLocks noGrp="1"/>
          </p:cNvSpPr>
          <p:nvPr>
            <p:ph type="dt" sz="half" idx="10"/>
          </p:nvPr>
        </p:nvSpPr>
        <p:spPr>
          <a:xfrm>
            <a:off x="838200" y="6356350"/>
            <a:ext cx="2743200" cy="365125"/>
          </a:xfrm>
        </p:spPr>
        <p:txBody>
          <a:bodyPr/>
          <a:lstStyle/>
          <a:p>
            <a:r>
              <a:rPr lang="en-US" dirty="0"/>
              <a:t>8/03/20XX</a:t>
            </a:r>
          </a:p>
        </p:txBody>
      </p:sp>
      <p:pic>
        <p:nvPicPr>
          <p:cNvPr id="8" name="Picture Placeholder 7" descr="A screen shot of a computer and a phone&#10;&#10;Description automatically generated">
            <a:extLst>
              <a:ext uri="{FF2B5EF4-FFF2-40B4-BE49-F238E27FC236}">
                <a16:creationId xmlns:a16="http://schemas.microsoft.com/office/drawing/2014/main" id="{AD7C6584-6368-7C86-702C-7E285CCD77FE}"/>
              </a:ext>
            </a:extLst>
          </p:cNvPr>
          <p:cNvPicPr>
            <a:picLocks noGrp="1" noChangeAspect="1"/>
          </p:cNvPicPr>
          <p:nvPr>
            <p:ph type="pic" sz="quarter" idx="13"/>
          </p:nvPr>
        </p:nvPicPr>
        <p:blipFill>
          <a:blip r:embed="rId4"/>
          <a:srcRect l="2789" r="2789"/>
          <a:stretch>
            <a:fillRect/>
          </a:stretch>
        </p:blipFill>
        <p:spPr/>
      </p:pic>
      <p:pic>
        <p:nvPicPr>
          <p:cNvPr id="2" name="Recorded Sound">
            <a:hlinkClick r:id="" action="ppaction://media"/>
            <a:extLst>
              <a:ext uri="{FF2B5EF4-FFF2-40B4-BE49-F238E27FC236}">
                <a16:creationId xmlns:a16="http://schemas.microsoft.com/office/drawing/2014/main" id="{4F21D94F-7E4B-9427-7FBD-91023310A71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600200" y="2015577"/>
            <a:ext cx="609600" cy="609600"/>
          </a:xfrm>
          <a:prstGeom prst="rect">
            <a:avLst/>
          </a:prstGeom>
        </p:spPr>
      </p:pic>
    </p:spTree>
    <p:extLst>
      <p:ext uri="{BB962C8B-B14F-4D97-AF65-F5344CB8AC3E}">
        <p14:creationId xmlns:p14="http://schemas.microsoft.com/office/powerpoint/2010/main" val="3006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02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4416BC72-0158-4AB8-9F35-F365C88D29D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30</TotalTime>
  <Words>282</Words>
  <Application>Microsoft Office PowerPoint</Application>
  <PresentationFormat>Widescreen</PresentationFormat>
  <Paragraphs>12</Paragraphs>
  <Slides>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Avenir Next LT Pro</vt:lpstr>
      <vt:lpstr>Calibri</vt:lpstr>
      <vt:lpstr>Calisto MT</vt:lpstr>
      <vt:lpstr>Courier New</vt:lpstr>
      <vt:lpstr>Kunstler Script</vt:lpstr>
      <vt:lpstr>Office Theme</vt:lpstr>
      <vt:lpstr>Enabling Multi-Factor authentication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Multi-Factor authentication</dc:title>
  <dc:creator>Mike Carden (student)</dc:creator>
  <cp:lastModifiedBy>Mike Carden (student)</cp:lastModifiedBy>
  <cp:revision>2</cp:revision>
  <dcterms:created xsi:type="dcterms:W3CDTF">2023-08-01T02:49:06Z</dcterms:created>
  <dcterms:modified xsi:type="dcterms:W3CDTF">2023-08-01T04:01:48Z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