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AF2DD-3330-42C4-9F29-3FD5C554F7C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2B4C1-C155-4098-BF88-F856A2A3862E}">
      <dgm:prSet/>
      <dgm:spPr/>
      <dgm:t>
        <a:bodyPr/>
        <a:lstStyle/>
        <a:p>
          <a:pPr>
            <a:lnSpc>
              <a:spcPct val="100000"/>
            </a:lnSpc>
          </a:pPr>
          <a:r>
            <a:rPr lang="es-CL"/>
            <a:t>Implementar una plataforma de utilidad para la comunidad, brindando visibilidad del área propuesta.</a:t>
          </a:r>
          <a:endParaRPr lang="en-US"/>
        </a:p>
      </dgm:t>
    </dgm:pt>
    <dgm:pt modelId="{46E3AC7D-57FF-4BDD-A2C6-36B5FDE2E3BD}" type="parTrans" cxnId="{89F040D0-297A-4BA3-A8D1-E3908F0A79C9}">
      <dgm:prSet/>
      <dgm:spPr/>
      <dgm:t>
        <a:bodyPr/>
        <a:lstStyle/>
        <a:p>
          <a:endParaRPr lang="en-US"/>
        </a:p>
      </dgm:t>
    </dgm:pt>
    <dgm:pt modelId="{9B1F53CF-C367-472B-9273-4F5E0B6746DC}" type="sibTrans" cxnId="{89F040D0-297A-4BA3-A8D1-E3908F0A79C9}">
      <dgm:prSet/>
      <dgm:spPr/>
      <dgm:t>
        <a:bodyPr/>
        <a:lstStyle/>
        <a:p>
          <a:endParaRPr lang="en-US"/>
        </a:p>
      </dgm:t>
    </dgm:pt>
    <dgm:pt modelId="{4BE83967-9C6B-448D-82BA-AD6E456D2149}">
      <dgm:prSet/>
      <dgm:spPr/>
      <dgm:t>
        <a:bodyPr/>
        <a:lstStyle/>
        <a:p>
          <a:pPr>
            <a:lnSpc>
              <a:spcPct val="100000"/>
            </a:lnSpc>
          </a:pPr>
          <a:r>
            <a:rPr lang="es-CL"/>
            <a:t>Informar a nuestra comunidad y villa acerca de los servicios que se prestan en nuestro sector.</a:t>
          </a:r>
          <a:endParaRPr lang="en-US"/>
        </a:p>
      </dgm:t>
    </dgm:pt>
    <dgm:pt modelId="{F2DED1FA-5132-454C-BB21-6C810C52A636}" type="parTrans" cxnId="{D4DC2B38-0A19-4569-A473-FA08C396456E}">
      <dgm:prSet/>
      <dgm:spPr/>
      <dgm:t>
        <a:bodyPr/>
        <a:lstStyle/>
        <a:p>
          <a:endParaRPr lang="en-US"/>
        </a:p>
      </dgm:t>
    </dgm:pt>
    <dgm:pt modelId="{C640464D-9624-41D7-8A6E-E6532954E7F0}" type="sibTrans" cxnId="{D4DC2B38-0A19-4569-A473-FA08C396456E}">
      <dgm:prSet/>
      <dgm:spPr/>
      <dgm:t>
        <a:bodyPr/>
        <a:lstStyle/>
        <a:p>
          <a:endParaRPr lang="en-US"/>
        </a:p>
      </dgm:t>
    </dgm:pt>
    <dgm:pt modelId="{51C92671-F485-4BAC-94CC-BAAEB0462A03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Implementar una comunidad activa Pro al sector, asegurando la integridad de mejor forma.</a:t>
          </a:r>
          <a:endParaRPr lang="en-US" dirty="0"/>
        </a:p>
      </dgm:t>
    </dgm:pt>
    <dgm:pt modelId="{CA242289-70E8-4047-B68A-3751D5DC0B0A}" type="parTrans" cxnId="{180B130E-283D-4647-BEE2-73465D078B98}">
      <dgm:prSet/>
      <dgm:spPr/>
      <dgm:t>
        <a:bodyPr/>
        <a:lstStyle/>
        <a:p>
          <a:endParaRPr lang="en-US"/>
        </a:p>
      </dgm:t>
    </dgm:pt>
    <dgm:pt modelId="{74B0ABC8-B39D-48BF-A36F-0BA57EB98939}" type="sibTrans" cxnId="{180B130E-283D-4647-BEE2-73465D078B98}">
      <dgm:prSet/>
      <dgm:spPr/>
      <dgm:t>
        <a:bodyPr/>
        <a:lstStyle/>
        <a:p>
          <a:endParaRPr lang="en-US"/>
        </a:p>
      </dgm:t>
    </dgm:pt>
    <dgm:pt modelId="{E59EDE9B-9D3A-41E7-881E-102E760F8B17}" type="pres">
      <dgm:prSet presAssocID="{B89AF2DD-3330-42C4-9F29-3FD5C554F7C2}" presName="root" presStyleCnt="0">
        <dgm:presLayoutVars>
          <dgm:dir/>
          <dgm:resizeHandles val="exact"/>
        </dgm:presLayoutVars>
      </dgm:prSet>
      <dgm:spPr/>
    </dgm:pt>
    <dgm:pt modelId="{93E310FE-EEAE-4576-8C3A-2E8DAC113333}" type="pres">
      <dgm:prSet presAssocID="{A7D2B4C1-C155-4098-BF88-F856A2A3862E}" presName="compNode" presStyleCnt="0"/>
      <dgm:spPr/>
    </dgm:pt>
    <dgm:pt modelId="{6C57D746-AD87-46FA-AED8-60F70D5D13DC}" type="pres">
      <dgm:prSet presAssocID="{A7D2B4C1-C155-4098-BF88-F856A2A3862E}" presName="iconRect" presStyleLbl="node1" presStyleIdx="0" presStyleCnt="3" custScaleX="148454" custScaleY="1219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56B59F2A-95F0-4F52-B72D-06018355F18F}" type="pres">
      <dgm:prSet presAssocID="{A7D2B4C1-C155-4098-BF88-F856A2A3862E}" presName="spaceRect" presStyleCnt="0"/>
      <dgm:spPr/>
    </dgm:pt>
    <dgm:pt modelId="{47C9A864-B9C8-4DE4-A036-3358B8FA678C}" type="pres">
      <dgm:prSet presAssocID="{A7D2B4C1-C155-4098-BF88-F856A2A3862E}" presName="textRect" presStyleLbl="revTx" presStyleIdx="0" presStyleCnt="3" custScaleX="148454" custScaleY="124050">
        <dgm:presLayoutVars>
          <dgm:chMax val="1"/>
          <dgm:chPref val="1"/>
        </dgm:presLayoutVars>
      </dgm:prSet>
      <dgm:spPr/>
    </dgm:pt>
    <dgm:pt modelId="{2340A29D-1970-4FF0-8AB3-D61DD9227A41}" type="pres">
      <dgm:prSet presAssocID="{9B1F53CF-C367-472B-9273-4F5E0B6746DC}" presName="sibTrans" presStyleCnt="0"/>
      <dgm:spPr/>
    </dgm:pt>
    <dgm:pt modelId="{DF7BB70F-ABDC-4C8B-A25C-5EA1A897F2D6}" type="pres">
      <dgm:prSet presAssocID="{4BE83967-9C6B-448D-82BA-AD6E456D2149}" presName="compNode" presStyleCnt="0"/>
      <dgm:spPr/>
    </dgm:pt>
    <dgm:pt modelId="{58D3F37C-264B-4CEC-B29D-BF3C2E04447A}" type="pres">
      <dgm:prSet presAssocID="{4BE83967-9C6B-448D-82BA-AD6E456D2149}" presName="iconRect" presStyleLbl="node1" presStyleIdx="1" presStyleCnt="3" custScaleX="148454" custScaleY="12178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5843614A-85DA-472F-9382-2872F8044839}" type="pres">
      <dgm:prSet presAssocID="{4BE83967-9C6B-448D-82BA-AD6E456D2149}" presName="spaceRect" presStyleCnt="0"/>
      <dgm:spPr/>
    </dgm:pt>
    <dgm:pt modelId="{956216AC-29C9-40ED-9A6E-7F041FF25362}" type="pres">
      <dgm:prSet presAssocID="{4BE83967-9C6B-448D-82BA-AD6E456D2149}" presName="textRect" presStyleLbl="revTx" presStyleIdx="1" presStyleCnt="3" custScaleX="148454" custScaleY="124050">
        <dgm:presLayoutVars>
          <dgm:chMax val="1"/>
          <dgm:chPref val="1"/>
        </dgm:presLayoutVars>
      </dgm:prSet>
      <dgm:spPr/>
    </dgm:pt>
    <dgm:pt modelId="{F3C3B535-693C-4EAC-9E37-2E4B695DE6B2}" type="pres">
      <dgm:prSet presAssocID="{C640464D-9624-41D7-8A6E-E6532954E7F0}" presName="sibTrans" presStyleCnt="0"/>
      <dgm:spPr/>
    </dgm:pt>
    <dgm:pt modelId="{EDF9D133-9081-48D4-BB34-D806D73075EA}" type="pres">
      <dgm:prSet presAssocID="{51C92671-F485-4BAC-94CC-BAAEB0462A03}" presName="compNode" presStyleCnt="0"/>
      <dgm:spPr/>
    </dgm:pt>
    <dgm:pt modelId="{D776F828-9BC1-4431-8234-771CCAE136C7}" type="pres">
      <dgm:prSet presAssocID="{51C92671-F485-4BAC-94CC-BAAEB0462A03}" presName="iconRect" presStyleLbl="node1" presStyleIdx="2" presStyleCnt="3" custScaleX="148454" custScaleY="12178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1FCA8F32-685A-4DD0-8534-4CF140446B8B}" type="pres">
      <dgm:prSet presAssocID="{51C92671-F485-4BAC-94CC-BAAEB0462A03}" presName="spaceRect" presStyleCnt="0"/>
      <dgm:spPr/>
    </dgm:pt>
    <dgm:pt modelId="{95CD26EF-F519-4C64-A3B1-D045785BA22D}" type="pres">
      <dgm:prSet presAssocID="{51C92671-F485-4BAC-94CC-BAAEB0462A03}" presName="textRect" presStyleLbl="revTx" presStyleIdx="2" presStyleCnt="3" custAng="0" custScaleX="148454" custScaleY="124050">
        <dgm:presLayoutVars>
          <dgm:chMax val="1"/>
          <dgm:chPref val="1"/>
        </dgm:presLayoutVars>
      </dgm:prSet>
      <dgm:spPr/>
    </dgm:pt>
  </dgm:ptLst>
  <dgm:cxnLst>
    <dgm:cxn modelId="{180B130E-283D-4647-BEE2-73465D078B98}" srcId="{B89AF2DD-3330-42C4-9F29-3FD5C554F7C2}" destId="{51C92671-F485-4BAC-94CC-BAAEB0462A03}" srcOrd="2" destOrd="0" parTransId="{CA242289-70E8-4047-B68A-3751D5DC0B0A}" sibTransId="{74B0ABC8-B39D-48BF-A36F-0BA57EB98939}"/>
    <dgm:cxn modelId="{AC8DDE15-CF11-4A59-AC1E-D33240C0497C}" type="presOf" srcId="{B89AF2DD-3330-42C4-9F29-3FD5C554F7C2}" destId="{E59EDE9B-9D3A-41E7-881E-102E760F8B17}" srcOrd="0" destOrd="0" presId="urn:microsoft.com/office/officeart/2018/2/layout/IconLabelList"/>
    <dgm:cxn modelId="{D4DC2B38-0A19-4569-A473-FA08C396456E}" srcId="{B89AF2DD-3330-42C4-9F29-3FD5C554F7C2}" destId="{4BE83967-9C6B-448D-82BA-AD6E456D2149}" srcOrd="1" destOrd="0" parTransId="{F2DED1FA-5132-454C-BB21-6C810C52A636}" sibTransId="{C640464D-9624-41D7-8A6E-E6532954E7F0}"/>
    <dgm:cxn modelId="{B479178F-4805-42EC-833A-A8CACF302F01}" type="presOf" srcId="{4BE83967-9C6B-448D-82BA-AD6E456D2149}" destId="{956216AC-29C9-40ED-9A6E-7F041FF25362}" srcOrd="0" destOrd="0" presId="urn:microsoft.com/office/officeart/2018/2/layout/IconLabelList"/>
    <dgm:cxn modelId="{89F040D0-297A-4BA3-A8D1-E3908F0A79C9}" srcId="{B89AF2DD-3330-42C4-9F29-3FD5C554F7C2}" destId="{A7D2B4C1-C155-4098-BF88-F856A2A3862E}" srcOrd="0" destOrd="0" parTransId="{46E3AC7D-57FF-4BDD-A2C6-36B5FDE2E3BD}" sibTransId="{9B1F53CF-C367-472B-9273-4F5E0B6746DC}"/>
    <dgm:cxn modelId="{ED6A04D8-CD41-4BD8-8AEF-26B05AF7F53B}" type="presOf" srcId="{51C92671-F485-4BAC-94CC-BAAEB0462A03}" destId="{95CD26EF-F519-4C64-A3B1-D045785BA22D}" srcOrd="0" destOrd="0" presId="urn:microsoft.com/office/officeart/2018/2/layout/IconLabelList"/>
    <dgm:cxn modelId="{DFB3D6E1-AB62-4367-BC06-F8BB84FFBA6D}" type="presOf" srcId="{A7D2B4C1-C155-4098-BF88-F856A2A3862E}" destId="{47C9A864-B9C8-4DE4-A036-3358B8FA678C}" srcOrd="0" destOrd="0" presId="urn:microsoft.com/office/officeart/2018/2/layout/IconLabelList"/>
    <dgm:cxn modelId="{BC363BC5-B0CF-46D2-9FBD-5AD22936241E}" type="presParOf" srcId="{E59EDE9B-9D3A-41E7-881E-102E760F8B17}" destId="{93E310FE-EEAE-4576-8C3A-2E8DAC113333}" srcOrd="0" destOrd="0" presId="urn:microsoft.com/office/officeart/2018/2/layout/IconLabelList"/>
    <dgm:cxn modelId="{76EA1201-17C4-4A1D-B08D-061D34C7B8EE}" type="presParOf" srcId="{93E310FE-EEAE-4576-8C3A-2E8DAC113333}" destId="{6C57D746-AD87-46FA-AED8-60F70D5D13DC}" srcOrd="0" destOrd="0" presId="urn:microsoft.com/office/officeart/2018/2/layout/IconLabelList"/>
    <dgm:cxn modelId="{8A2B1FDB-7978-402B-8AA8-C881C75A1FE6}" type="presParOf" srcId="{93E310FE-EEAE-4576-8C3A-2E8DAC113333}" destId="{56B59F2A-95F0-4F52-B72D-06018355F18F}" srcOrd="1" destOrd="0" presId="urn:microsoft.com/office/officeart/2018/2/layout/IconLabelList"/>
    <dgm:cxn modelId="{CAA666C3-E52E-42E6-8491-581301A8B2DC}" type="presParOf" srcId="{93E310FE-EEAE-4576-8C3A-2E8DAC113333}" destId="{47C9A864-B9C8-4DE4-A036-3358B8FA678C}" srcOrd="2" destOrd="0" presId="urn:microsoft.com/office/officeart/2018/2/layout/IconLabelList"/>
    <dgm:cxn modelId="{8E28E01F-ADE9-4D4D-88B6-2C83AE4677CA}" type="presParOf" srcId="{E59EDE9B-9D3A-41E7-881E-102E760F8B17}" destId="{2340A29D-1970-4FF0-8AB3-D61DD9227A41}" srcOrd="1" destOrd="0" presId="urn:microsoft.com/office/officeart/2018/2/layout/IconLabelList"/>
    <dgm:cxn modelId="{BD249C20-2D99-455D-B2E6-94C6FA279DE8}" type="presParOf" srcId="{E59EDE9B-9D3A-41E7-881E-102E760F8B17}" destId="{DF7BB70F-ABDC-4C8B-A25C-5EA1A897F2D6}" srcOrd="2" destOrd="0" presId="urn:microsoft.com/office/officeart/2018/2/layout/IconLabelList"/>
    <dgm:cxn modelId="{B84ED321-5323-4308-8C85-29FF91FD8701}" type="presParOf" srcId="{DF7BB70F-ABDC-4C8B-A25C-5EA1A897F2D6}" destId="{58D3F37C-264B-4CEC-B29D-BF3C2E04447A}" srcOrd="0" destOrd="0" presId="urn:microsoft.com/office/officeart/2018/2/layout/IconLabelList"/>
    <dgm:cxn modelId="{25E054DA-C879-4BD6-88AE-B61379EA3944}" type="presParOf" srcId="{DF7BB70F-ABDC-4C8B-A25C-5EA1A897F2D6}" destId="{5843614A-85DA-472F-9382-2872F8044839}" srcOrd="1" destOrd="0" presId="urn:microsoft.com/office/officeart/2018/2/layout/IconLabelList"/>
    <dgm:cxn modelId="{017582E2-4A9E-4CBD-96D4-E45A105A046E}" type="presParOf" srcId="{DF7BB70F-ABDC-4C8B-A25C-5EA1A897F2D6}" destId="{956216AC-29C9-40ED-9A6E-7F041FF25362}" srcOrd="2" destOrd="0" presId="urn:microsoft.com/office/officeart/2018/2/layout/IconLabelList"/>
    <dgm:cxn modelId="{B9F59798-7F8F-4C96-A6CC-507659118D62}" type="presParOf" srcId="{E59EDE9B-9D3A-41E7-881E-102E760F8B17}" destId="{F3C3B535-693C-4EAC-9E37-2E4B695DE6B2}" srcOrd="3" destOrd="0" presId="urn:microsoft.com/office/officeart/2018/2/layout/IconLabelList"/>
    <dgm:cxn modelId="{AB8F9ECC-864B-430A-8B3C-42391B5D454E}" type="presParOf" srcId="{E59EDE9B-9D3A-41E7-881E-102E760F8B17}" destId="{EDF9D133-9081-48D4-BB34-D806D73075EA}" srcOrd="4" destOrd="0" presId="urn:microsoft.com/office/officeart/2018/2/layout/IconLabelList"/>
    <dgm:cxn modelId="{6E059CF4-57FF-4A7D-8CDD-28DE024DFFD3}" type="presParOf" srcId="{EDF9D133-9081-48D4-BB34-D806D73075EA}" destId="{D776F828-9BC1-4431-8234-771CCAE136C7}" srcOrd="0" destOrd="0" presId="urn:microsoft.com/office/officeart/2018/2/layout/IconLabelList"/>
    <dgm:cxn modelId="{D0E9CAA3-403C-46C4-97A4-350FEBFB38BB}" type="presParOf" srcId="{EDF9D133-9081-48D4-BB34-D806D73075EA}" destId="{1FCA8F32-685A-4DD0-8534-4CF140446B8B}" srcOrd="1" destOrd="0" presId="urn:microsoft.com/office/officeart/2018/2/layout/IconLabelList"/>
    <dgm:cxn modelId="{5F711812-4576-4900-B009-F1365C9ED3E4}" type="presParOf" srcId="{EDF9D133-9081-48D4-BB34-D806D73075EA}" destId="{95CD26EF-F519-4C64-A3B1-D045785BA2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7D746-AD87-46FA-AED8-60F70D5D13DC}">
      <dsp:nvSpPr>
        <dsp:cNvPr id="0" name=""/>
        <dsp:cNvSpPr/>
      </dsp:nvSpPr>
      <dsp:spPr>
        <a:xfrm>
          <a:off x="1937116" y="350160"/>
          <a:ext cx="1169597" cy="9607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9A864-B9C8-4DE4-A036-3358B8FA678C}">
      <dsp:nvSpPr>
        <dsp:cNvPr id="0" name=""/>
        <dsp:cNvSpPr/>
      </dsp:nvSpPr>
      <dsp:spPr>
        <a:xfrm>
          <a:off x="1222363" y="1402934"/>
          <a:ext cx="2599104" cy="868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/>
            <a:t>Implementar una plataforma de utilidad para la comunidad, brindando visibilidad del área propuesta.</a:t>
          </a:r>
          <a:endParaRPr lang="en-US" sz="1100" kern="1200"/>
        </a:p>
      </dsp:txBody>
      <dsp:txXfrm>
        <a:off x="1222363" y="1402934"/>
        <a:ext cx="2599104" cy="868737"/>
      </dsp:txXfrm>
    </dsp:sp>
    <dsp:sp modelId="{58D3F37C-264B-4CEC-B29D-BF3C2E04447A}">
      <dsp:nvSpPr>
        <dsp:cNvPr id="0" name=""/>
        <dsp:cNvSpPr/>
      </dsp:nvSpPr>
      <dsp:spPr>
        <a:xfrm>
          <a:off x="4842608" y="350470"/>
          <a:ext cx="1169597" cy="959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216AC-29C9-40ED-9A6E-7F041FF25362}">
      <dsp:nvSpPr>
        <dsp:cNvPr id="0" name=""/>
        <dsp:cNvSpPr/>
      </dsp:nvSpPr>
      <dsp:spPr>
        <a:xfrm>
          <a:off x="4127854" y="1402625"/>
          <a:ext cx="2599104" cy="868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/>
            <a:t>Informar a nuestra comunidad y villa acerca de los servicios que se prestan en nuestro sector.</a:t>
          </a:r>
          <a:endParaRPr lang="en-US" sz="1100" kern="1200"/>
        </a:p>
      </dsp:txBody>
      <dsp:txXfrm>
        <a:off x="4127854" y="1402625"/>
        <a:ext cx="2599104" cy="868737"/>
      </dsp:txXfrm>
    </dsp:sp>
    <dsp:sp modelId="{D776F828-9BC1-4431-8234-771CCAE136C7}">
      <dsp:nvSpPr>
        <dsp:cNvPr id="0" name=""/>
        <dsp:cNvSpPr/>
      </dsp:nvSpPr>
      <dsp:spPr>
        <a:xfrm>
          <a:off x="7748099" y="350470"/>
          <a:ext cx="1169597" cy="9594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D26EF-F519-4C64-A3B1-D045785BA22D}">
      <dsp:nvSpPr>
        <dsp:cNvPr id="0" name=""/>
        <dsp:cNvSpPr/>
      </dsp:nvSpPr>
      <dsp:spPr>
        <a:xfrm>
          <a:off x="7033346" y="1402625"/>
          <a:ext cx="2599104" cy="868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Implementar una comunidad activa Pro al sector, asegurando la integridad de mejor forma.</a:t>
          </a:r>
          <a:endParaRPr lang="en-US" sz="1100" kern="1200" dirty="0"/>
        </a:p>
      </dsp:txBody>
      <dsp:txXfrm>
        <a:off x="7033346" y="1402625"/>
        <a:ext cx="2599104" cy="868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8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4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8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9/6/2025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7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1C4B15E1-8643-4122-BC17-9DE123491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71FF4-6C3A-AE4A-0021-B2A3F1C1C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6489087" cy="1394796"/>
          </a:xfrm>
        </p:spPr>
        <p:txBody>
          <a:bodyPr>
            <a:normAutofit/>
          </a:bodyPr>
          <a:lstStyle/>
          <a:p>
            <a:r>
              <a:rPr lang="es-CL" sz="3600"/>
              <a:t>Proyecto </a:t>
            </a:r>
            <a:r>
              <a:rPr lang="es-CL" sz="3600" b="1"/>
              <a:t>JobSy</a:t>
            </a:r>
            <a:endParaRPr lang="es-CL" sz="3600"/>
          </a:p>
        </p:txBody>
      </p:sp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201D576B-3782-47A1-8847-9E731C48B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44617A2-8314-5DDC-BC50-BEE7C30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10" y="2621077"/>
            <a:ext cx="3436824" cy="3436824"/>
          </a:xfrm>
          <a:prstGeom prst="rect">
            <a:avLst/>
          </a:prstGeom>
        </p:spPr>
      </p:pic>
      <p:pic>
        <p:nvPicPr>
          <p:cNvPr id="4102" name="Picture 6" descr="Vectores de Png comunidad - Descarga vectores gratis de gran calidad de  Freepik | Freepik">
            <a:extLst>
              <a:ext uri="{FF2B5EF4-FFF2-40B4-BE49-F238E27FC236}">
                <a16:creationId xmlns:a16="http://schemas.microsoft.com/office/drawing/2014/main" id="{C2684808-2EA1-E0CB-A4A5-6ADC75470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8128" y="2621077"/>
            <a:ext cx="3436824" cy="343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larmas Comunitarias | Seguridad Vecinal por SMS y APP">
            <a:extLst>
              <a:ext uri="{FF2B5EF4-FFF2-40B4-BE49-F238E27FC236}">
                <a16:creationId xmlns:a16="http://schemas.microsoft.com/office/drawing/2014/main" id="{E45D1B82-6B77-EA9B-8D7A-0DD32E2C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3506" y="2621077"/>
            <a:ext cx="3436824" cy="343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A14FB581-6A58-4B43-8121-6AA1567A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1BB9B1F2-665B-4FBB-ACC6-BEE3112B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607AAC-7EEC-7B88-6BF9-6FFDE533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409247" cy="1766587"/>
          </a:xfrm>
        </p:spPr>
        <p:txBody>
          <a:bodyPr>
            <a:normAutofit/>
          </a:bodyPr>
          <a:lstStyle/>
          <a:p>
            <a:r>
              <a:rPr lang="es-CL" dirty="0"/>
              <a:t>Problemática</a:t>
            </a: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8CF20DFB-5301-4092-ACCB-8FB5CBDE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Marcador de contenido 12" descr="Interfaz de usuario gráfica, Calendario&#10;&#10;El contenido generado por IA puede ser incorrecto.">
            <a:extLst>
              <a:ext uri="{FF2B5EF4-FFF2-40B4-BE49-F238E27FC236}">
                <a16:creationId xmlns:a16="http://schemas.microsoft.com/office/drawing/2014/main" id="{BA70224E-A868-4C34-879B-9D874FD1C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898" y="712113"/>
            <a:ext cx="3240088" cy="3240088"/>
          </a:xfrm>
        </p:spPr>
      </p:pic>
      <p:pic>
        <p:nvPicPr>
          <p:cNvPr id="1038" name="Picture 14" descr="Precaución PNG para descargar gratis">
            <a:extLst>
              <a:ext uri="{FF2B5EF4-FFF2-40B4-BE49-F238E27FC236}">
                <a16:creationId xmlns:a16="http://schemas.microsoft.com/office/drawing/2014/main" id="{2317FF3D-F9EE-371B-2BE7-6B3213400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0396" y="3985595"/>
            <a:ext cx="2319224" cy="231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bo - Iconos gratis de personas">
            <a:extLst>
              <a:ext uri="{FF2B5EF4-FFF2-40B4-BE49-F238E27FC236}">
                <a16:creationId xmlns:a16="http://schemas.microsoft.com/office/drawing/2014/main" id="{CF392326-5C17-5CF3-ED43-6D6680317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6354" y="3985595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CA269EEA-1BDB-4A4E-A4F0-C1250954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8" descr="Duda PNG Imágenes Y Dibujos Con Fondo Transparente Gratis ...">
            <a:extLst>
              <a:ext uri="{FF2B5EF4-FFF2-40B4-BE49-F238E27FC236}">
                <a16:creationId xmlns:a16="http://schemas.microsoft.com/office/drawing/2014/main" id="{E02563D9-8405-5DD6-3BC0-074E78575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44" name="Picture 20" descr="Comunidad - Iconos gratis de social">
            <a:extLst>
              <a:ext uri="{FF2B5EF4-FFF2-40B4-BE49-F238E27FC236}">
                <a16:creationId xmlns:a16="http://schemas.microsoft.com/office/drawing/2014/main" id="{B8DD4A9D-869E-436F-3B8B-B09FD574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58" y="1809943"/>
            <a:ext cx="3420335" cy="342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76EEDB-92FE-E101-A76F-279D6EC4EDCB}"/>
              </a:ext>
            </a:extLst>
          </p:cNvPr>
          <p:cNvSpPr txBox="1">
            <a:spLocks/>
          </p:cNvSpPr>
          <p:nvPr/>
        </p:nvSpPr>
        <p:spPr>
          <a:xfrm>
            <a:off x="1543596" y="5384227"/>
            <a:ext cx="2376458" cy="7715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Comunidad, vecinos, sector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03F9950-B127-7EA6-5AFA-FF506B431947}"/>
              </a:ext>
            </a:extLst>
          </p:cNvPr>
          <p:cNvCxnSpPr>
            <a:cxnSpLocks/>
          </p:cNvCxnSpPr>
          <p:nvPr/>
        </p:nvCxnSpPr>
        <p:spPr>
          <a:xfrm>
            <a:off x="6096000" y="712113"/>
            <a:ext cx="0" cy="559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967DAE17-18EA-8D94-1C53-780F771B001F}"/>
              </a:ext>
            </a:extLst>
          </p:cNvPr>
          <p:cNvSpPr txBox="1">
            <a:spLocks/>
          </p:cNvSpPr>
          <p:nvPr/>
        </p:nvSpPr>
        <p:spPr>
          <a:xfrm>
            <a:off x="8133833" y="1085948"/>
            <a:ext cx="2809470" cy="565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Dudas, consultas, problemas, notificación</a:t>
            </a:r>
          </a:p>
        </p:txBody>
      </p:sp>
    </p:spTree>
    <p:extLst>
      <p:ext uri="{BB962C8B-B14F-4D97-AF65-F5344CB8AC3E}">
        <p14:creationId xmlns:p14="http://schemas.microsoft.com/office/powerpoint/2010/main" val="174153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D4145-0912-C251-86C4-F004E0CE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4524806" cy="985979"/>
          </a:xfrm>
        </p:spPr>
        <p:txBody>
          <a:bodyPr/>
          <a:lstStyle/>
          <a:p>
            <a:r>
              <a:rPr lang="es-CL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10637-EBA9-5B38-F201-223D7D10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646988"/>
            <a:ext cx="11238076" cy="126703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CL" dirty="0"/>
              <a:t>Brindar una plataforma de comunicación efectiva donde la comunidad pueda brindar ubicaciones de negocios, problemas de seguridad y/o transito, notificaciones sobre problemas cotidianos.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D6DF255-B0C7-5AE5-C722-A0E8DF3FB1A8}"/>
              </a:ext>
            </a:extLst>
          </p:cNvPr>
          <p:cNvSpPr txBox="1">
            <a:spLocks/>
          </p:cNvSpPr>
          <p:nvPr/>
        </p:nvSpPr>
        <p:spPr>
          <a:xfrm>
            <a:off x="1759843" y="4538344"/>
            <a:ext cx="10112661" cy="17715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3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Puntos de mejoras</a:t>
            </a:r>
          </a:p>
          <a:p>
            <a:pPr lvl="1"/>
            <a:r>
              <a:rPr lang="es-CL" dirty="0"/>
              <a:t>Seguridad: posibilidad de detectar tramos inseguros o con actividad dudosa.</a:t>
            </a:r>
          </a:p>
          <a:p>
            <a:pPr lvl="1"/>
            <a:r>
              <a:rPr lang="es-CL" dirty="0"/>
              <a:t>Publicidad: Agregar punto de venta, publicidad, mayor visibilidad comercial</a:t>
            </a:r>
          </a:p>
          <a:p>
            <a:pPr lvl="1"/>
            <a:r>
              <a:rPr lang="es-CL" dirty="0"/>
              <a:t>Notificaciones sobre eventos: Posibilidad de alertar a vecinos sobre eventualidades, para mayor información</a:t>
            </a:r>
          </a:p>
        </p:txBody>
      </p:sp>
    </p:spTree>
    <p:extLst>
      <p:ext uri="{BB962C8B-B14F-4D97-AF65-F5344CB8AC3E}">
        <p14:creationId xmlns:p14="http://schemas.microsoft.com/office/powerpoint/2010/main" val="256305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688E6-0F6D-63AB-17AC-18ED0FB4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Alcances del proyecto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874B11D5-31A3-1B0B-6756-BCD28BFDB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089730"/>
              </p:ext>
            </p:extLst>
          </p:nvPr>
        </p:nvGraphicFramePr>
        <p:xfrm>
          <a:off x="724012" y="1784555"/>
          <a:ext cx="10854814" cy="2621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D307BBC-39F3-3680-11C4-7E40B2E25DB8}"/>
              </a:ext>
            </a:extLst>
          </p:cNvPr>
          <p:cNvSpPr txBox="1">
            <a:spLocks/>
          </p:cNvSpPr>
          <p:nvPr/>
        </p:nvSpPr>
        <p:spPr>
          <a:xfrm>
            <a:off x="401156" y="5073445"/>
            <a:ext cx="11220573" cy="11651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Fuera de alcance(exclusiones):</a:t>
            </a:r>
          </a:p>
          <a:p>
            <a:r>
              <a:rPr lang="es-CL" dirty="0"/>
              <a:t>Este proyecto no tendrá una integración directa con policías o servicios de cobro. No se consideraran en la fase inicial.</a:t>
            </a:r>
          </a:p>
          <a:p>
            <a:endParaRPr lang="es-CL" dirty="0"/>
          </a:p>
        </p:txBody>
      </p:sp>
      <p:sp>
        <p:nvSpPr>
          <p:cNvPr id="5" name="Rectángulo 4" descr="Diana">
            <a:extLst>
              <a:ext uri="{FF2B5EF4-FFF2-40B4-BE49-F238E27FC236}">
                <a16:creationId xmlns:a16="http://schemas.microsoft.com/office/drawing/2014/main" id="{7DB85FD8-5749-2861-E585-F4599176DE6E}"/>
              </a:ext>
            </a:extLst>
          </p:cNvPr>
          <p:cNvSpPr/>
          <p:nvPr/>
        </p:nvSpPr>
        <p:spPr>
          <a:xfrm>
            <a:off x="6000389" y="664437"/>
            <a:ext cx="1074036" cy="107784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918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67441-7006-4033-54B4-DD3A28D6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53" y="144230"/>
            <a:ext cx="10995659" cy="1077849"/>
          </a:xfrm>
        </p:spPr>
        <p:txBody>
          <a:bodyPr/>
          <a:lstStyle/>
          <a:p>
            <a:r>
              <a:rPr lang="es-CL" dirty="0"/>
              <a:t>Mejoras</a:t>
            </a:r>
          </a:p>
        </p:txBody>
      </p:sp>
      <p:pic>
        <p:nvPicPr>
          <p:cNvPr id="7" name="Marcador de contenido 6" descr="Dibujo en blanco y negro&#10;&#10;El contenido generado por IA puede ser incorrecto.">
            <a:extLst>
              <a:ext uri="{FF2B5EF4-FFF2-40B4-BE49-F238E27FC236}">
                <a16:creationId xmlns:a16="http://schemas.microsoft.com/office/drawing/2014/main" id="{404B2C4C-1A5D-450C-D765-D89BF6CCB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6426" y="2697852"/>
            <a:ext cx="4739148" cy="205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obo - Iconos gratis de personas">
            <a:extLst>
              <a:ext uri="{FF2B5EF4-FFF2-40B4-BE49-F238E27FC236}">
                <a16:creationId xmlns:a16="http://schemas.microsoft.com/office/drawing/2014/main" id="{7AD6A145-EF54-E365-96A3-C7923C515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53" y="4187188"/>
            <a:ext cx="2254598" cy="225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cremento de ventas - Iconos gratis de negocio">
            <a:extLst>
              <a:ext uri="{FF2B5EF4-FFF2-40B4-BE49-F238E27FC236}">
                <a16:creationId xmlns:a16="http://schemas.microsoft.com/office/drawing/2014/main" id="{4561AB43-FF34-144B-845A-746709E99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702" y="4104622"/>
            <a:ext cx="2515662" cy="251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scarga iconos gratuitos de Informacion en PNG y SVG">
            <a:extLst>
              <a:ext uri="{FF2B5EF4-FFF2-40B4-BE49-F238E27FC236}">
                <a16:creationId xmlns:a16="http://schemas.microsoft.com/office/drawing/2014/main" id="{DA482154-2F97-4644-F5AE-CFF3A56F5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64" y="8708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20+ Vigilancia Del Barrio Por Parte De Los Vecinos Ilustraciones de Stock,  gráficos vectoriales libres de derechos y clip art - iStock | Vecinos  hablando, Reunion">
            <a:extLst>
              <a:ext uri="{FF2B5EF4-FFF2-40B4-BE49-F238E27FC236}">
                <a16:creationId xmlns:a16="http://schemas.microsoft.com/office/drawing/2014/main" id="{8E4CF2C2-DD5A-F97D-2AEB-07360FD0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6" y="870888"/>
            <a:ext cx="3233734" cy="32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cono de Mareo Justicon Lineal Color | Freepik">
            <a:extLst>
              <a:ext uri="{FF2B5EF4-FFF2-40B4-BE49-F238E27FC236}">
                <a16:creationId xmlns:a16="http://schemas.microsoft.com/office/drawing/2014/main" id="{C35A7AC6-39C6-1126-AA7C-EFACD9FB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83" y="431852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elular preocupado: Más de 4,158 ilustraciones y dibujos de stock con  licencia libres de regalías | Shutterstock">
            <a:extLst>
              <a:ext uri="{FF2B5EF4-FFF2-40B4-BE49-F238E27FC236}">
                <a16:creationId xmlns:a16="http://schemas.microsoft.com/office/drawing/2014/main" id="{EE1B4356-DDD6-77B5-D3CB-D19983A5C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22" y="4126174"/>
            <a:ext cx="2857500" cy="259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C433C0-41EC-B300-854F-4FE8ABF9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Funcionamiento actual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CD4A05-0871-BC65-A50C-CBDA4829F3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6" y="1606794"/>
            <a:ext cx="2365207" cy="237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2451836-C70C-08D2-7764-88DBBD6F4594}"/>
              </a:ext>
            </a:extLst>
          </p:cNvPr>
          <p:cNvSpPr txBox="1">
            <a:spLocks/>
          </p:cNvSpPr>
          <p:nvPr/>
        </p:nvSpPr>
        <p:spPr>
          <a:xfrm>
            <a:off x="3265829" y="1864212"/>
            <a:ext cx="8476595" cy="6316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r>
              <a:rPr lang="es-CL" dirty="0"/>
              <a:t>Grupos de promoción, información innecesaria, publicidad y mensajes que contrastan la información de utilidad.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DA7E7CC-DACB-83F9-3DA0-A9B4101C1454}"/>
              </a:ext>
            </a:extLst>
          </p:cNvPr>
          <p:cNvSpPr txBox="1">
            <a:spLocks/>
          </p:cNvSpPr>
          <p:nvPr/>
        </p:nvSpPr>
        <p:spPr>
          <a:xfrm>
            <a:off x="3265829" y="2688177"/>
            <a:ext cx="8476595" cy="6316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r>
              <a:rPr lang="es-CL" dirty="0"/>
              <a:t>Grupos de seguridad, no se puede indicar gráficamente en el mapa el sector afectado.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E6F6088-9B2D-9049-EEB8-3ED2D87A6F11}"/>
              </a:ext>
            </a:extLst>
          </p:cNvPr>
          <p:cNvSpPr txBox="1">
            <a:spLocks/>
          </p:cNvSpPr>
          <p:nvPr/>
        </p:nvSpPr>
        <p:spPr>
          <a:xfrm>
            <a:off x="3265828" y="3494557"/>
            <a:ext cx="8476595" cy="6316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r>
              <a:rPr lang="es-CL" dirty="0"/>
              <a:t>Grupos de Junta de vecino para actividades, conversaciones infinitas donde dificulta la búsqueda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182641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0DEAC-DE85-DAF6-D9BC-76F4F0BD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TO BE</a:t>
            </a:r>
          </a:p>
        </p:txBody>
      </p:sp>
      <p:pic>
        <p:nvPicPr>
          <p:cNvPr id="4" name="Marcador de contenido 6" descr="Dibujo en blanco y negro">
            <a:extLst>
              <a:ext uri="{FF2B5EF4-FFF2-40B4-BE49-F238E27FC236}">
                <a16:creationId xmlns:a16="http://schemas.microsoft.com/office/drawing/2014/main" id="{A7DB2359-76A9-499A-E371-2E71E98CC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760" y="1844920"/>
            <a:ext cx="3942563" cy="170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A6F03F6-8BFC-E40A-C97D-74680F02BCEE}"/>
              </a:ext>
            </a:extLst>
          </p:cNvPr>
          <p:cNvSpPr txBox="1">
            <a:spLocks/>
          </p:cNvSpPr>
          <p:nvPr/>
        </p:nvSpPr>
        <p:spPr>
          <a:xfrm>
            <a:off x="4849443" y="1720645"/>
            <a:ext cx="6937271" cy="609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Plataforma de gestión de incidencias en tiempo real.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72AF7AA-3A4D-020B-01A6-2CD72FD49291}"/>
              </a:ext>
            </a:extLst>
          </p:cNvPr>
          <p:cNvSpPr txBox="1">
            <a:spLocks/>
          </p:cNvSpPr>
          <p:nvPr/>
        </p:nvSpPr>
        <p:spPr>
          <a:xfrm>
            <a:off x="4849443" y="2486019"/>
            <a:ext cx="6937271" cy="609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Gestión de puntos de ventas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5824C8D-56BA-B7D4-C124-239D19384BAE}"/>
              </a:ext>
            </a:extLst>
          </p:cNvPr>
          <p:cNvSpPr txBox="1">
            <a:spLocks/>
          </p:cNvSpPr>
          <p:nvPr/>
        </p:nvSpPr>
        <p:spPr>
          <a:xfrm>
            <a:off x="4849443" y="3251393"/>
            <a:ext cx="6937271" cy="609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Visibilidad local.</a:t>
            </a:r>
          </a:p>
        </p:txBody>
      </p:sp>
    </p:spTree>
    <p:extLst>
      <p:ext uri="{BB962C8B-B14F-4D97-AF65-F5344CB8AC3E}">
        <p14:creationId xmlns:p14="http://schemas.microsoft.com/office/powerpoint/2010/main" val="1654271067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EDA483D-D80D-46C3-A071-C936038EE7CA}">
  <we:reference id="wa200005566" version="3.0.0.3" store="es-E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Amasis MT Pro Medium</vt:lpstr>
      <vt:lpstr>Arial</vt:lpstr>
      <vt:lpstr>Univers Light</vt:lpstr>
      <vt:lpstr>TribuneVTI</vt:lpstr>
      <vt:lpstr>Proyecto JobSy</vt:lpstr>
      <vt:lpstr>Problemática</vt:lpstr>
      <vt:lpstr>Objetivo General</vt:lpstr>
      <vt:lpstr>Alcances del proyecto</vt:lpstr>
      <vt:lpstr>Mejoras</vt:lpstr>
      <vt:lpstr>Funcionamiento actual </vt:lpstr>
      <vt:lpstr>TO 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Michel Santibañez Leiva</dc:creator>
  <cp:lastModifiedBy>Nicolas Michel Santibañez Leiva</cp:lastModifiedBy>
  <cp:revision>1</cp:revision>
  <dcterms:created xsi:type="dcterms:W3CDTF">2025-09-06T16:44:48Z</dcterms:created>
  <dcterms:modified xsi:type="dcterms:W3CDTF">2025-09-07T05:03:02Z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047dbd-8090-45a6-8618-d1bf833905a1_Enabled">
    <vt:lpwstr>true</vt:lpwstr>
  </property>
  <property fmtid="{D5CDD505-2E9C-101B-9397-08002B2CF9AE}" pid="3" name="MSIP_Label_61047dbd-8090-45a6-8618-d1bf833905a1_SetDate">
    <vt:lpwstr>2025-09-07T05:02:57Z</vt:lpwstr>
  </property>
  <property fmtid="{D5CDD505-2E9C-101B-9397-08002B2CF9AE}" pid="4" name="MSIP_Label_61047dbd-8090-45a6-8618-d1bf833905a1_Method">
    <vt:lpwstr>Privileged</vt:lpwstr>
  </property>
  <property fmtid="{D5CDD505-2E9C-101B-9397-08002B2CF9AE}" pid="5" name="MSIP_Label_61047dbd-8090-45a6-8618-d1bf833905a1_Name">
    <vt:lpwstr>61047dbd-8090-45a6-8618-d1bf833905a1</vt:lpwstr>
  </property>
  <property fmtid="{D5CDD505-2E9C-101B-9397-08002B2CF9AE}" pid="6" name="MSIP_Label_61047dbd-8090-45a6-8618-d1bf833905a1_SiteId">
    <vt:lpwstr>85599d7a-6793-4bdb-a7f9-348037d4e472</vt:lpwstr>
  </property>
  <property fmtid="{D5CDD505-2E9C-101B-9397-08002B2CF9AE}" pid="7" name="MSIP_Label_61047dbd-8090-45a6-8618-d1bf833905a1_ActionId">
    <vt:lpwstr>1fc411b6-3958-4d48-97c0-964ef7d1acc5</vt:lpwstr>
  </property>
  <property fmtid="{D5CDD505-2E9C-101B-9397-08002B2CF9AE}" pid="8" name="MSIP_Label_61047dbd-8090-45a6-8618-d1bf833905a1_ContentBits">
    <vt:lpwstr>0</vt:lpwstr>
  </property>
  <property fmtid="{D5CDD505-2E9C-101B-9397-08002B2CF9AE}" pid="9" name="MSIP_Label_61047dbd-8090-45a6-8618-d1bf833905a1_Tag">
    <vt:lpwstr>10, 0, 1, 1</vt:lpwstr>
  </property>
</Properties>
</file>