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F7F"/>
    <a:srgbClr val="67BF7C"/>
    <a:srgbClr val="FA9573"/>
    <a:srgbClr val="FA9D75"/>
    <a:srgbClr val="FFFFFF"/>
    <a:srgbClr val="FCBC7B"/>
    <a:srgbClr val="F8696B"/>
    <a:srgbClr val="FA9273"/>
    <a:srgbClr val="FDCD7E"/>
    <a:srgbClr val="F3E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9D3A-AA26-6E6F-0957-BC29CE6E1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13396-AAE9-6E4E-2EDF-D17DBC205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89E5-D9F4-8D47-64DF-F77DCF05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BC162-AB1A-FB1B-C68E-C44DF66F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12CB-174B-AF89-605B-95B5142D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105D-0A18-CD5C-7212-78472A3F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A74F4-6F24-AEFD-0585-DD87BE1D9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606F-ACFD-2183-F9FE-F87D8D61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17619-17A9-2423-61B5-D50ADB94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33D2-501B-A590-DCE5-33351ED4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0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5FCA2-EF12-F1F8-D725-8CD371716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E161D-14BB-E346-9EB5-56E25F36F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9AC8-64FA-880E-B56F-DDD99182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0992-549E-CD93-5C1F-02CDF483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AE7E-632A-8C19-AF87-12A891E3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7711-E7E4-7561-AD73-4F8D9D46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7C86-8863-A614-2BA6-6ACB96BE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C7AE-252C-E479-211B-4306171B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68F2-3554-11A6-6E96-3B5F83EB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52640-704F-1A67-A0A7-5914FFAA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5215-6A06-4F85-4064-9DCDD760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CA76D-9168-5AB2-299D-C700F5E9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815C-0979-512A-9E4D-E48B4558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8CC5-AC3C-E7A3-4353-A4FAC6EB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296EF-1EA1-FE9A-994C-31CA4E1B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F097-22BD-F31C-A3B8-30B12760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C09D-9BCD-0790-6A94-C51B6A011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AB6EE-7518-EEAB-8673-8A10EE6E9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B0C95-13E7-148D-DA45-4ED35F34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6F8FC-B8BC-BEDA-F498-C7D28369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BDF5B-9427-2005-C1E7-A282C89D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3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A32B-507F-E6BC-0CFB-8AB70E3B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32816-BAF3-10F8-605B-4DCF4BB0E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AEDAE-0741-4D62-217D-4B17474AB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3B763-B92D-3264-787B-E8FBF7481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246E7-5E43-A75A-3821-3990347D9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292F3-E281-6D50-057A-B4948C55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F15C1-DDC3-586A-D4A2-DF853496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7C163-6E5B-82F6-CCB9-20C192A5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D7FF-61F4-A2A2-5B9C-D81D90BA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23422-7542-52A8-1738-079BB3AB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8DC6-9AED-B7D8-5FCD-E355A08B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E410B-7171-B1FF-1E6D-11218AF8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1CCBE-F700-C70A-685F-37F4FE62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34C51-F6AF-757C-8528-C2E31F95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FB4F-7843-73BD-89D2-CFE597E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4FB6-8A6E-E436-711E-D0211248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2C9B-EBBB-48CD-694F-A13F3D39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691C-02C8-E275-1E60-F361A812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5045D-57A2-55D6-6844-AFB9D48F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BC463-D698-945A-4391-B90E0ACF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049B1-63A8-F8EA-1A50-FA9F74C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6DC7-9813-7C1F-38A7-02DDFB26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38772-2AF8-FBDB-DA8F-90E7B8614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CBE38-E870-DE14-C8C0-951527CD5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73670-961E-32F6-59C4-3819B35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7EB7B-0859-FD46-AF51-38ADC7AF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E1CD8-CFE3-E2EB-17D7-28C3929A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68439-23DD-F8D1-505D-1A3AB277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6BF4-D97D-86C6-71C0-5AB859737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8329B-4F67-A19C-A8EB-7315133BD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F756-ABA2-3ACC-529B-BE14DFAB0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84596-2510-23CE-A622-3BC94027C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8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Picture 485">
            <a:extLst>
              <a:ext uri="{FF2B5EF4-FFF2-40B4-BE49-F238E27FC236}">
                <a16:creationId xmlns:a16="http://schemas.microsoft.com/office/drawing/2014/main" id="{27850805-B743-37F4-BB55-EF54AC67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21" y="191566"/>
            <a:ext cx="4694536" cy="200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CAB911-D982-53DE-8001-E55F7BB82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31410-5CBE-51F3-F744-6C9C0BB47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46" name="Free-form: Shape 245">
            <a:extLst>
              <a:ext uri="{FF2B5EF4-FFF2-40B4-BE49-F238E27FC236}">
                <a16:creationId xmlns:a16="http://schemas.microsoft.com/office/drawing/2014/main" id="{4FACC38B-1176-5D88-BF6B-5CBDB26FFD20}"/>
              </a:ext>
            </a:extLst>
          </p:cNvPr>
          <p:cNvSpPr/>
          <p:nvPr/>
        </p:nvSpPr>
        <p:spPr>
          <a:xfrm>
            <a:off x="0" y="0"/>
            <a:ext cx="12192000" cy="6840713"/>
          </a:xfrm>
          <a:custGeom>
            <a:avLst/>
            <a:gdLst>
              <a:gd name="connsiteX0" fmla="*/ 0 w 14630399"/>
              <a:gd name="connsiteY0" fmla="*/ 0 h 8229599"/>
              <a:gd name="connsiteX1" fmla="*/ 14630400 w 14630399"/>
              <a:gd name="connsiteY1" fmla="*/ 0 h 8229599"/>
              <a:gd name="connsiteX2" fmla="*/ 14630400 w 14630399"/>
              <a:gd name="connsiteY2" fmla="*/ 8229600 h 8229599"/>
              <a:gd name="connsiteX3" fmla="*/ 0 w 14630399"/>
              <a:gd name="connsiteY3" fmla="*/ 8229600 h 822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399" h="8229599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rgbClr val="FFFFFF"/>
          </a:solidFill>
          <a:ln w="8467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-form: Shape 246">
            <a:extLst>
              <a:ext uri="{FF2B5EF4-FFF2-40B4-BE49-F238E27FC236}">
                <a16:creationId xmlns:a16="http://schemas.microsoft.com/office/drawing/2014/main" id="{F5A75B8D-398C-8B64-B03B-E1B2A05FCF4A}"/>
              </a:ext>
            </a:extLst>
          </p:cNvPr>
          <p:cNvSpPr/>
          <p:nvPr/>
        </p:nvSpPr>
        <p:spPr>
          <a:xfrm>
            <a:off x="2477822" y="725586"/>
            <a:ext cx="3612455" cy="1340709"/>
          </a:xfrm>
          <a:custGeom>
            <a:avLst/>
            <a:gdLst>
              <a:gd name="connsiteX0" fmla="*/ 0 w 3612455"/>
              <a:gd name="connsiteY0" fmla="*/ 1340710 h 1340709"/>
              <a:gd name="connsiteX1" fmla="*/ 2889945 w 3612455"/>
              <a:gd name="connsiteY1" fmla="*/ 0 h 1340709"/>
              <a:gd name="connsiteX2" fmla="*/ 3612456 w 3612455"/>
              <a:gd name="connsiteY2" fmla="*/ 0 h 134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2455" h="1340709">
                <a:moveTo>
                  <a:pt x="0" y="1340710"/>
                </a:moveTo>
                <a:lnTo>
                  <a:pt x="2889945" y="0"/>
                </a:lnTo>
                <a:lnTo>
                  <a:pt x="3612456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-form: Shape 247">
            <a:extLst>
              <a:ext uri="{FF2B5EF4-FFF2-40B4-BE49-F238E27FC236}">
                <a16:creationId xmlns:a16="http://schemas.microsoft.com/office/drawing/2014/main" id="{58BDAAAB-1932-4E5A-CE03-3B65D45D5CB1}"/>
              </a:ext>
            </a:extLst>
          </p:cNvPr>
          <p:cNvSpPr/>
          <p:nvPr/>
        </p:nvSpPr>
        <p:spPr>
          <a:xfrm>
            <a:off x="1218307" y="2104098"/>
            <a:ext cx="1259515" cy="871603"/>
          </a:xfrm>
          <a:custGeom>
            <a:avLst/>
            <a:gdLst>
              <a:gd name="connsiteX0" fmla="*/ 0 w 1259515"/>
              <a:gd name="connsiteY0" fmla="*/ 871604 h 871603"/>
              <a:gd name="connsiteX1" fmla="*/ 1007600 w 1259515"/>
              <a:gd name="connsiteY1" fmla="*/ 0 h 871603"/>
              <a:gd name="connsiteX2" fmla="*/ 1259516 w 1259515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515" h="871603">
                <a:moveTo>
                  <a:pt x="0" y="871604"/>
                </a:moveTo>
                <a:lnTo>
                  <a:pt x="1007600" y="0"/>
                </a:lnTo>
                <a:lnTo>
                  <a:pt x="1259516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-form: Shape 248">
            <a:extLst>
              <a:ext uri="{FF2B5EF4-FFF2-40B4-BE49-F238E27FC236}">
                <a16:creationId xmlns:a16="http://schemas.microsoft.com/office/drawing/2014/main" id="{B32289F4-9666-45C4-E500-68E0E89D8C3E}"/>
              </a:ext>
            </a:extLst>
          </p:cNvPr>
          <p:cNvSpPr/>
          <p:nvPr/>
        </p:nvSpPr>
        <p:spPr>
          <a:xfrm>
            <a:off x="2477822" y="2104098"/>
            <a:ext cx="1259482" cy="1340742"/>
          </a:xfrm>
          <a:custGeom>
            <a:avLst/>
            <a:gdLst>
              <a:gd name="connsiteX0" fmla="*/ 1259483 w 1259482"/>
              <a:gd name="connsiteY0" fmla="*/ 1340743 h 1340742"/>
              <a:gd name="connsiteX1" fmla="*/ 251883 w 1259482"/>
              <a:gd name="connsiteY1" fmla="*/ 0 h 1340742"/>
              <a:gd name="connsiteX2" fmla="*/ 0 w 1259482"/>
              <a:gd name="connsiteY2" fmla="*/ 0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82" h="1340742">
                <a:moveTo>
                  <a:pt x="1259483" y="1340743"/>
                </a:moveTo>
                <a:lnTo>
                  <a:pt x="251883" y="0"/>
                </a:lnTo>
                <a:lnTo>
                  <a:pt x="0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-form: Shape 249">
            <a:extLst>
              <a:ext uri="{FF2B5EF4-FFF2-40B4-BE49-F238E27FC236}">
                <a16:creationId xmlns:a16="http://schemas.microsoft.com/office/drawing/2014/main" id="{A66EC6BE-96F6-0B61-575D-7A9AF5543E0B}"/>
              </a:ext>
            </a:extLst>
          </p:cNvPr>
          <p:cNvSpPr/>
          <p:nvPr/>
        </p:nvSpPr>
        <p:spPr>
          <a:xfrm>
            <a:off x="2592321" y="3482611"/>
            <a:ext cx="1144984" cy="871603"/>
          </a:xfrm>
          <a:custGeom>
            <a:avLst/>
            <a:gdLst>
              <a:gd name="connsiteX0" fmla="*/ 0 w 1144984"/>
              <a:gd name="connsiteY0" fmla="*/ 871604 h 871603"/>
              <a:gd name="connsiteX1" fmla="*/ 915988 w 1144984"/>
              <a:gd name="connsiteY1" fmla="*/ 0 h 871603"/>
              <a:gd name="connsiteX2" fmla="*/ 1144984 w 1144984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984" h="871603">
                <a:moveTo>
                  <a:pt x="0" y="871604"/>
                </a:moveTo>
                <a:lnTo>
                  <a:pt x="915988" y="0"/>
                </a:lnTo>
                <a:lnTo>
                  <a:pt x="1144984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-form: Shape 250">
            <a:extLst>
              <a:ext uri="{FF2B5EF4-FFF2-40B4-BE49-F238E27FC236}">
                <a16:creationId xmlns:a16="http://schemas.microsoft.com/office/drawing/2014/main" id="{0CE0E3C2-1A30-EB9C-65F3-1326B502D22C}"/>
              </a:ext>
            </a:extLst>
          </p:cNvPr>
          <p:cNvSpPr/>
          <p:nvPr/>
        </p:nvSpPr>
        <p:spPr>
          <a:xfrm>
            <a:off x="3737305" y="3482611"/>
            <a:ext cx="1144984" cy="871603"/>
          </a:xfrm>
          <a:custGeom>
            <a:avLst/>
            <a:gdLst>
              <a:gd name="connsiteX0" fmla="*/ 1144984 w 1144984"/>
              <a:gd name="connsiteY0" fmla="*/ 871604 h 871603"/>
              <a:gd name="connsiteX1" fmla="*/ 228997 w 1144984"/>
              <a:gd name="connsiteY1" fmla="*/ 0 h 871603"/>
              <a:gd name="connsiteX2" fmla="*/ 0 w 1144984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984" h="871603">
                <a:moveTo>
                  <a:pt x="1144984" y="871604"/>
                </a:moveTo>
                <a:lnTo>
                  <a:pt x="228997" y="0"/>
                </a:lnTo>
                <a:lnTo>
                  <a:pt x="0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-form: Shape 251">
            <a:extLst>
              <a:ext uri="{FF2B5EF4-FFF2-40B4-BE49-F238E27FC236}">
                <a16:creationId xmlns:a16="http://schemas.microsoft.com/office/drawing/2014/main" id="{F7F216AF-ED8A-C67A-1B47-0B0901480F0A}"/>
              </a:ext>
            </a:extLst>
          </p:cNvPr>
          <p:cNvSpPr/>
          <p:nvPr/>
        </p:nvSpPr>
        <p:spPr>
          <a:xfrm>
            <a:off x="6090278" y="725586"/>
            <a:ext cx="3612455" cy="1340709"/>
          </a:xfrm>
          <a:custGeom>
            <a:avLst/>
            <a:gdLst>
              <a:gd name="connsiteX0" fmla="*/ 3612456 w 3612455"/>
              <a:gd name="connsiteY0" fmla="*/ 1340710 h 1340709"/>
              <a:gd name="connsiteX1" fmla="*/ 722478 w 3612455"/>
              <a:gd name="connsiteY1" fmla="*/ 0 h 1340709"/>
              <a:gd name="connsiteX2" fmla="*/ 0 w 3612455"/>
              <a:gd name="connsiteY2" fmla="*/ 0 h 134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2455" h="1340709">
                <a:moveTo>
                  <a:pt x="3612456" y="1340710"/>
                </a:moveTo>
                <a:lnTo>
                  <a:pt x="722478" y="0"/>
                </a:lnTo>
                <a:lnTo>
                  <a:pt x="0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-form: Shape 252">
            <a:extLst>
              <a:ext uri="{FF2B5EF4-FFF2-40B4-BE49-F238E27FC236}">
                <a16:creationId xmlns:a16="http://schemas.microsoft.com/office/drawing/2014/main" id="{00E8834A-4DC7-8568-85AA-496ED5C6DDE7}"/>
              </a:ext>
            </a:extLst>
          </p:cNvPr>
          <p:cNvSpPr/>
          <p:nvPr/>
        </p:nvSpPr>
        <p:spPr>
          <a:xfrm>
            <a:off x="8431807" y="2104098"/>
            <a:ext cx="1270926" cy="1340742"/>
          </a:xfrm>
          <a:custGeom>
            <a:avLst/>
            <a:gdLst>
              <a:gd name="connsiteX0" fmla="*/ 0 w 1270926"/>
              <a:gd name="connsiteY0" fmla="*/ 1340743 h 1340742"/>
              <a:gd name="connsiteX1" fmla="*/ 1016728 w 1270926"/>
              <a:gd name="connsiteY1" fmla="*/ 0 h 1340742"/>
              <a:gd name="connsiteX2" fmla="*/ 1270926 w 1270926"/>
              <a:gd name="connsiteY2" fmla="*/ 0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926" h="1340742">
                <a:moveTo>
                  <a:pt x="0" y="1340743"/>
                </a:moveTo>
                <a:lnTo>
                  <a:pt x="1016728" y="0"/>
                </a:lnTo>
                <a:lnTo>
                  <a:pt x="1270926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-form: Shape 253">
            <a:extLst>
              <a:ext uri="{FF2B5EF4-FFF2-40B4-BE49-F238E27FC236}">
                <a16:creationId xmlns:a16="http://schemas.microsoft.com/office/drawing/2014/main" id="{A67FABA1-CA68-C8F3-97E9-B137466D3D0C}"/>
              </a:ext>
            </a:extLst>
          </p:cNvPr>
          <p:cNvSpPr/>
          <p:nvPr/>
        </p:nvSpPr>
        <p:spPr>
          <a:xfrm>
            <a:off x="7172291" y="3482611"/>
            <a:ext cx="1259515" cy="871603"/>
          </a:xfrm>
          <a:custGeom>
            <a:avLst/>
            <a:gdLst>
              <a:gd name="connsiteX0" fmla="*/ 0 w 1259515"/>
              <a:gd name="connsiteY0" fmla="*/ 871604 h 871603"/>
              <a:gd name="connsiteX1" fmla="*/ 1007600 w 1259515"/>
              <a:gd name="connsiteY1" fmla="*/ 0 h 871603"/>
              <a:gd name="connsiteX2" fmla="*/ 1259516 w 1259515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515" h="871603">
                <a:moveTo>
                  <a:pt x="0" y="871604"/>
                </a:moveTo>
                <a:lnTo>
                  <a:pt x="1007600" y="0"/>
                </a:lnTo>
                <a:lnTo>
                  <a:pt x="1259516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-form: Shape 254">
            <a:extLst>
              <a:ext uri="{FF2B5EF4-FFF2-40B4-BE49-F238E27FC236}">
                <a16:creationId xmlns:a16="http://schemas.microsoft.com/office/drawing/2014/main" id="{FF429B75-A7C3-6B87-3745-FE6F1C594F33}"/>
              </a:ext>
            </a:extLst>
          </p:cNvPr>
          <p:cNvSpPr/>
          <p:nvPr/>
        </p:nvSpPr>
        <p:spPr>
          <a:xfrm>
            <a:off x="8431807" y="3482611"/>
            <a:ext cx="1259482" cy="1340742"/>
          </a:xfrm>
          <a:custGeom>
            <a:avLst/>
            <a:gdLst>
              <a:gd name="connsiteX0" fmla="*/ 1259483 w 1259482"/>
              <a:gd name="connsiteY0" fmla="*/ 1340743 h 1340742"/>
              <a:gd name="connsiteX1" fmla="*/ 251883 w 1259482"/>
              <a:gd name="connsiteY1" fmla="*/ 0 h 1340742"/>
              <a:gd name="connsiteX2" fmla="*/ 0 w 1259482"/>
              <a:gd name="connsiteY2" fmla="*/ 0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82" h="1340742">
                <a:moveTo>
                  <a:pt x="1259483" y="1340743"/>
                </a:moveTo>
                <a:lnTo>
                  <a:pt x="251883" y="0"/>
                </a:lnTo>
                <a:lnTo>
                  <a:pt x="0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-form: Shape 255">
            <a:extLst>
              <a:ext uri="{FF2B5EF4-FFF2-40B4-BE49-F238E27FC236}">
                <a16:creationId xmlns:a16="http://schemas.microsoft.com/office/drawing/2014/main" id="{423BD23D-DF15-D811-406F-75A567B7F5CF}"/>
              </a:ext>
            </a:extLst>
          </p:cNvPr>
          <p:cNvSpPr/>
          <p:nvPr/>
        </p:nvSpPr>
        <p:spPr>
          <a:xfrm>
            <a:off x="8546306" y="4861123"/>
            <a:ext cx="1144984" cy="871603"/>
          </a:xfrm>
          <a:custGeom>
            <a:avLst/>
            <a:gdLst>
              <a:gd name="connsiteX0" fmla="*/ 0 w 1144984"/>
              <a:gd name="connsiteY0" fmla="*/ 871604 h 871603"/>
              <a:gd name="connsiteX1" fmla="*/ 915988 w 1144984"/>
              <a:gd name="connsiteY1" fmla="*/ 0 h 871603"/>
              <a:gd name="connsiteX2" fmla="*/ 1144984 w 1144984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984" h="871603">
                <a:moveTo>
                  <a:pt x="0" y="871604"/>
                </a:moveTo>
                <a:lnTo>
                  <a:pt x="915988" y="0"/>
                </a:lnTo>
                <a:lnTo>
                  <a:pt x="1144984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-form: Shape 256">
            <a:extLst>
              <a:ext uri="{FF2B5EF4-FFF2-40B4-BE49-F238E27FC236}">
                <a16:creationId xmlns:a16="http://schemas.microsoft.com/office/drawing/2014/main" id="{982C9201-355F-A596-D6D7-857D68C3E962}"/>
              </a:ext>
            </a:extLst>
          </p:cNvPr>
          <p:cNvSpPr/>
          <p:nvPr/>
        </p:nvSpPr>
        <p:spPr>
          <a:xfrm>
            <a:off x="9691290" y="4861123"/>
            <a:ext cx="1144984" cy="871603"/>
          </a:xfrm>
          <a:custGeom>
            <a:avLst/>
            <a:gdLst>
              <a:gd name="connsiteX0" fmla="*/ 1144984 w 1144984"/>
              <a:gd name="connsiteY0" fmla="*/ 871604 h 871603"/>
              <a:gd name="connsiteX1" fmla="*/ 228997 w 1144984"/>
              <a:gd name="connsiteY1" fmla="*/ 0 h 871603"/>
              <a:gd name="connsiteX2" fmla="*/ 0 w 1144984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984" h="871603">
                <a:moveTo>
                  <a:pt x="1144984" y="871604"/>
                </a:moveTo>
                <a:lnTo>
                  <a:pt x="228997" y="0"/>
                </a:lnTo>
                <a:lnTo>
                  <a:pt x="0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-form: Shape 257">
            <a:extLst>
              <a:ext uri="{FF2B5EF4-FFF2-40B4-BE49-F238E27FC236}">
                <a16:creationId xmlns:a16="http://schemas.microsoft.com/office/drawing/2014/main" id="{12D8A368-8B9C-C5D4-C7C4-D9623B772B33}"/>
              </a:ext>
            </a:extLst>
          </p:cNvPr>
          <p:cNvSpPr/>
          <p:nvPr/>
        </p:nvSpPr>
        <p:spPr>
          <a:xfrm>
            <a:off x="9702733" y="2104098"/>
            <a:ext cx="1270959" cy="871603"/>
          </a:xfrm>
          <a:custGeom>
            <a:avLst/>
            <a:gdLst>
              <a:gd name="connsiteX0" fmla="*/ 1270959 w 1270959"/>
              <a:gd name="connsiteY0" fmla="*/ 871604 h 871603"/>
              <a:gd name="connsiteX1" fmla="*/ 254198 w 1270959"/>
              <a:gd name="connsiteY1" fmla="*/ 0 h 871603"/>
              <a:gd name="connsiteX2" fmla="*/ 0 w 1270959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959" h="871603">
                <a:moveTo>
                  <a:pt x="1270959" y="871604"/>
                </a:moveTo>
                <a:lnTo>
                  <a:pt x="254198" y="0"/>
                </a:lnTo>
                <a:lnTo>
                  <a:pt x="0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-form: Shape 258">
            <a:extLst>
              <a:ext uri="{FF2B5EF4-FFF2-40B4-BE49-F238E27FC236}">
                <a16:creationId xmlns:a16="http://schemas.microsoft.com/office/drawing/2014/main" id="{F484233E-AB58-B848-6D4A-531FF2A2F5B0}"/>
              </a:ext>
            </a:extLst>
          </p:cNvPr>
          <p:cNvSpPr/>
          <p:nvPr/>
        </p:nvSpPr>
        <p:spPr>
          <a:xfrm>
            <a:off x="4461834" y="384108"/>
            <a:ext cx="3256888" cy="455281"/>
          </a:xfrm>
          <a:custGeom>
            <a:avLst/>
            <a:gdLst>
              <a:gd name="connsiteX0" fmla="*/ 0 w 3256888"/>
              <a:gd name="connsiteY0" fmla="*/ 455282 h 455281"/>
              <a:gd name="connsiteX1" fmla="*/ 0 w 3256888"/>
              <a:gd name="connsiteY1" fmla="*/ 0 h 455281"/>
              <a:gd name="connsiteX2" fmla="*/ 3256889 w 3256888"/>
              <a:gd name="connsiteY2" fmla="*/ 0 h 455281"/>
              <a:gd name="connsiteX3" fmla="*/ 3256889 w 3256888"/>
              <a:gd name="connsiteY3" fmla="*/ 455282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888" h="455281">
                <a:moveTo>
                  <a:pt x="0" y="455282"/>
                </a:moveTo>
                <a:lnTo>
                  <a:pt x="0" y="0"/>
                </a:lnTo>
                <a:lnTo>
                  <a:pt x="3256889" y="0"/>
                </a:lnTo>
                <a:lnTo>
                  <a:pt x="3256889" y="4552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600" dirty="0"/>
              <a:t>Did you spend money on Steam?</a:t>
            </a:r>
            <a:endParaRPr lang="en-US" sz="1600" dirty="0"/>
          </a:p>
        </p:txBody>
      </p:sp>
      <p:sp>
        <p:nvSpPr>
          <p:cNvPr id="260" name="Free-form: Shape 259">
            <a:extLst>
              <a:ext uri="{FF2B5EF4-FFF2-40B4-BE49-F238E27FC236}">
                <a16:creationId xmlns:a16="http://schemas.microsoft.com/office/drawing/2014/main" id="{45BE19B0-C55C-AB59-3CAD-FD334B7E0460}"/>
              </a:ext>
            </a:extLst>
          </p:cNvPr>
          <p:cNvSpPr/>
          <p:nvPr/>
        </p:nvSpPr>
        <p:spPr>
          <a:xfrm>
            <a:off x="1442574" y="1762621"/>
            <a:ext cx="2070463" cy="455314"/>
          </a:xfrm>
          <a:custGeom>
            <a:avLst/>
            <a:gdLst>
              <a:gd name="connsiteX0" fmla="*/ 0 w 2070463"/>
              <a:gd name="connsiteY0" fmla="*/ 455315 h 455314"/>
              <a:gd name="connsiteX1" fmla="*/ 0 w 2070463"/>
              <a:gd name="connsiteY1" fmla="*/ 0 h 455314"/>
              <a:gd name="connsiteX2" fmla="*/ 2070464 w 2070463"/>
              <a:gd name="connsiteY2" fmla="*/ 0 h 455314"/>
              <a:gd name="connsiteX3" fmla="*/ 2070464 w 2070463"/>
              <a:gd name="connsiteY3" fmla="*/ 455315 h 4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463" h="455314">
                <a:moveTo>
                  <a:pt x="0" y="455315"/>
                </a:moveTo>
                <a:lnTo>
                  <a:pt x="0" y="0"/>
                </a:lnTo>
                <a:lnTo>
                  <a:pt x="2070464" y="0"/>
                </a:lnTo>
                <a:lnTo>
                  <a:pt x="2070464" y="45531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400" dirty="0"/>
              <a:t>Are you Premium in TF2?</a:t>
            </a:r>
            <a:endParaRPr lang="en-US" sz="1400" dirty="0"/>
          </a:p>
        </p:txBody>
      </p:sp>
      <p:sp>
        <p:nvSpPr>
          <p:cNvPr id="261" name="Free-form: Shape 260">
            <a:extLst>
              <a:ext uri="{FF2B5EF4-FFF2-40B4-BE49-F238E27FC236}">
                <a16:creationId xmlns:a16="http://schemas.microsoft.com/office/drawing/2014/main" id="{6D3AA803-FB2E-56A4-E057-27BB8392EA01}"/>
              </a:ext>
            </a:extLst>
          </p:cNvPr>
          <p:cNvSpPr/>
          <p:nvPr/>
        </p:nvSpPr>
        <p:spPr>
          <a:xfrm>
            <a:off x="2795124" y="3141133"/>
            <a:ext cx="1884362" cy="455314"/>
          </a:xfrm>
          <a:custGeom>
            <a:avLst/>
            <a:gdLst>
              <a:gd name="connsiteX0" fmla="*/ 0 w 1884362"/>
              <a:gd name="connsiteY0" fmla="*/ 455315 h 455314"/>
              <a:gd name="connsiteX1" fmla="*/ 0 w 1884362"/>
              <a:gd name="connsiteY1" fmla="*/ 0 h 455314"/>
              <a:gd name="connsiteX2" fmla="*/ 1884363 w 1884362"/>
              <a:gd name="connsiteY2" fmla="*/ 0 h 455314"/>
              <a:gd name="connsiteX3" fmla="*/ 1884363 w 1884362"/>
              <a:gd name="connsiteY3" fmla="*/ 455315 h 4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362" h="455314">
                <a:moveTo>
                  <a:pt x="0" y="455315"/>
                </a:moveTo>
                <a:lnTo>
                  <a:pt x="0" y="0"/>
                </a:lnTo>
                <a:lnTo>
                  <a:pt x="1884363" y="0"/>
                </a:lnTo>
                <a:lnTo>
                  <a:pt x="1884363" y="45531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400" dirty="0"/>
              <a:t>Do you have at least 18 hours in-game?</a:t>
            </a:r>
            <a:endParaRPr lang="en-US" sz="1400" dirty="0"/>
          </a:p>
        </p:txBody>
      </p:sp>
      <p:sp>
        <p:nvSpPr>
          <p:cNvPr id="262" name="Free-form: Shape 261">
            <a:extLst>
              <a:ext uri="{FF2B5EF4-FFF2-40B4-BE49-F238E27FC236}">
                <a16:creationId xmlns:a16="http://schemas.microsoft.com/office/drawing/2014/main" id="{03D779E4-EFD3-297C-9195-DF6370B70574}"/>
              </a:ext>
            </a:extLst>
          </p:cNvPr>
          <p:cNvSpPr/>
          <p:nvPr/>
        </p:nvSpPr>
        <p:spPr>
          <a:xfrm>
            <a:off x="8667518" y="1762621"/>
            <a:ext cx="2070463" cy="455314"/>
          </a:xfrm>
          <a:custGeom>
            <a:avLst/>
            <a:gdLst>
              <a:gd name="connsiteX0" fmla="*/ 0 w 2070463"/>
              <a:gd name="connsiteY0" fmla="*/ 455315 h 455314"/>
              <a:gd name="connsiteX1" fmla="*/ 0 w 2070463"/>
              <a:gd name="connsiteY1" fmla="*/ 0 h 455314"/>
              <a:gd name="connsiteX2" fmla="*/ 2070464 w 2070463"/>
              <a:gd name="connsiteY2" fmla="*/ 0 h 455314"/>
              <a:gd name="connsiteX3" fmla="*/ 2070464 w 2070463"/>
              <a:gd name="connsiteY3" fmla="*/ 455315 h 4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463" h="455314">
                <a:moveTo>
                  <a:pt x="0" y="455315"/>
                </a:moveTo>
                <a:lnTo>
                  <a:pt x="0" y="0"/>
                </a:lnTo>
                <a:lnTo>
                  <a:pt x="2070464" y="0"/>
                </a:lnTo>
                <a:lnTo>
                  <a:pt x="2070464" y="45531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400" dirty="0"/>
              <a:t>Are you Premium in TF2?</a:t>
            </a:r>
            <a:endParaRPr lang="en-US" sz="1400" dirty="0"/>
          </a:p>
        </p:txBody>
      </p:sp>
      <p:sp>
        <p:nvSpPr>
          <p:cNvPr id="263" name="Free-form: Shape 262">
            <a:extLst>
              <a:ext uri="{FF2B5EF4-FFF2-40B4-BE49-F238E27FC236}">
                <a16:creationId xmlns:a16="http://schemas.microsoft.com/office/drawing/2014/main" id="{898AB7FE-E346-BA52-383A-658A583C4348}"/>
              </a:ext>
            </a:extLst>
          </p:cNvPr>
          <p:cNvSpPr/>
          <p:nvPr/>
        </p:nvSpPr>
        <p:spPr>
          <a:xfrm>
            <a:off x="7303525" y="3141133"/>
            <a:ext cx="2256565" cy="455314"/>
          </a:xfrm>
          <a:custGeom>
            <a:avLst/>
            <a:gdLst>
              <a:gd name="connsiteX0" fmla="*/ 0 w 2256565"/>
              <a:gd name="connsiteY0" fmla="*/ 455315 h 455314"/>
              <a:gd name="connsiteX1" fmla="*/ 0 w 2256565"/>
              <a:gd name="connsiteY1" fmla="*/ 0 h 455314"/>
              <a:gd name="connsiteX2" fmla="*/ 2256565 w 2256565"/>
              <a:gd name="connsiteY2" fmla="*/ 0 h 455314"/>
              <a:gd name="connsiteX3" fmla="*/ 2256565 w 2256565"/>
              <a:gd name="connsiteY3" fmla="*/ 455315 h 4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6565" h="455314">
                <a:moveTo>
                  <a:pt x="0" y="455315"/>
                </a:moveTo>
                <a:lnTo>
                  <a:pt x="0" y="0"/>
                </a:lnTo>
                <a:lnTo>
                  <a:pt x="2256565" y="0"/>
                </a:lnTo>
                <a:lnTo>
                  <a:pt x="2256565" y="45531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400" dirty="0"/>
              <a:t>Are you at least Casual Rank 1 Level 7 or higher?</a:t>
            </a:r>
            <a:endParaRPr lang="en-US" sz="1400" dirty="0"/>
          </a:p>
        </p:txBody>
      </p:sp>
      <p:sp>
        <p:nvSpPr>
          <p:cNvPr id="264" name="Free-form: Shape 263">
            <a:extLst>
              <a:ext uri="{FF2B5EF4-FFF2-40B4-BE49-F238E27FC236}">
                <a16:creationId xmlns:a16="http://schemas.microsoft.com/office/drawing/2014/main" id="{1EEC1DDF-590D-1CCA-6C2B-53EDEC596AEB}"/>
              </a:ext>
            </a:extLst>
          </p:cNvPr>
          <p:cNvSpPr/>
          <p:nvPr/>
        </p:nvSpPr>
        <p:spPr>
          <a:xfrm>
            <a:off x="8621150" y="4519678"/>
            <a:ext cx="2140247" cy="455281"/>
          </a:xfrm>
          <a:custGeom>
            <a:avLst/>
            <a:gdLst>
              <a:gd name="connsiteX0" fmla="*/ 0 w 2140247"/>
              <a:gd name="connsiteY0" fmla="*/ 455282 h 455281"/>
              <a:gd name="connsiteX1" fmla="*/ 0 w 2140247"/>
              <a:gd name="connsiteY1" fmla="*/ 0 h 455281"/>
              <a:gd name="connsiteX2" fmla="*/ 2140248 w 2140247"/>
              <a:gd name="connsiteY2" fmla="*/ 0 h 455281"/>
              <a:gd name="connsiteX3" fmla="*/ 2140248 w 2140247"/>
              <a:gd name="connsiteY3" fmla="*/ 455282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0247" h="455281">
                <a:moveTo>
                  <a:pt x="0" y="455282"/>
                </a:moveTo>
                <a:lnTo>
                  <a:pt x="0" y="0"/>
                </a:lnTo>
                <a:lnTo>
                  <a:pt x="2140248" y="0"/>
                </a:lnTo>
                <a:lnTo>
                  <a:pt x="2140248" y="4552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400" dirty="0"/>
              <a:t>Do you have at least 18 hours in-game?</a:t>
            </a:r>
            <a:endParaRPr lang="en-US" sz="1400" dirty="0"/>
          </a:p>
        </p:txBody>
      </p:sp>
      <p:sp>
        <p:nvSpPr>
          <p:cNvPr id="329" name="Free-form: Shape 328">
            <a:extLst>
              <a:ext uri="{FF2B5EF4-FFF2-40B4-BE49-F238E27FC236}">
                <a16:creationId xmlns:a16="http://schemas.microsoft.com/office/drawing/2014/main" id="{1756BDF1-5C13-C351-4D66-18263A2EE701}"/>
              </a:ext>
            </a:extLst>
          </p:cNvPr>
          <p:cNvSpPr/>
          <p:nvPr/>
        </p:nvSpPr>
        <p:spPr>
          <a:xfrm>
            <a:off x="601827" y="2975702"/>
            <a:ext cx="1232958" cy="455281"/>
          </a:xfrm>
          <a:custGeom>
            <a:avLst/>
            <a:gdLst>
              <a:gd name="connsiteX0" fmla="*/ 0 w 1232958"/>
              <a:gd name="connsiteY0" fmla="*/ 113804 h 455281"/>
              <a:gd name="connsiteX1" fmla="*/ 7011 w 1232958"/>
              <a:gd name="connsiteY1" fmla="*/ 84336 h 455281"/>
              <a:gd name="connsiteX2" fmla="*/ 27550 w 1232958"/>
              <a:gd name="connsiteY2" fmla="*/ 56885 h 455281"/>
              <a:gd name="connsiteX3" fmla="*/ 60226 w 1232958"/>
              <a:gd name="connsiteY3" fmla="*/ 33338 h 455281"/>
              <a:gd name="connsiteX4" fmla="*/ 102824 w 1232958"/>
              <a:gd name="connsiteY4" fmla="*/ 15247 h 455281"/>
              <a:gd name="connsiteX5" fmla="*/ 152400 w 1232958"/>
              <a:gd name="connsiteY5" fmla="*/ 3870 h 455281"/>
              <a:gd name="connsiteX6" fmla="*/ 205614 w 1232958"/>
              <a:gd name="connsiteY6" fmla="*/ 0 h 455281"/>
              <a:gd name="connsiteX7" fmla="*/ 1027344 w 1232958"/>
              <a:gd name="connsiteY7" fmla="*/ 0 h 455281"/>
              <a:gd name="connsiteX8" fmla="*/ 1080558 w 1232958"/>
              <a:gd name="connsiteY8" fmla="*/ 3870 h 455281"/>
              <a:gd name="connsiteX9" fmla="*/ 1130168 w 1232958"/>
              <a:gd name="connsiteY9" fmla="*/ 15247 h 455281"/>
              <a:gd name="connsiteX10" fmla="*/ 1172766 w 1232958"/>
              <a:gd name="connsiteY10" fmla="*/ 33338 h 455281"/>
              <a:gd name="connsiteX11" fmla="*/ 1205442 w 1232958"/>
              <a:gd name="connsiteY11" fmla="*/ 56885 h 455281"/>
              <a:gd name="connsiteX12" fmla="*/ 1225980 w 1232958"/>
              <a:gd name="connsiteY12" fmla="*/ 84336 h 455281"/>
              <a:gd name="connsiteX13" fmla="*/ 1232958 w 1232958"/>
              <a:gd name="connsiteY13" fmla="*/ 113804 h 455281"/>
              <a:gd name="connsiteX14" fmla="*/ 1232958 w 1232958"/>
              <a:gd name="connsiteY14" fmla="*/ 341445 h 455281"/>
              <a:gd name="connsiteX15" fmla="*/ 1225980 w 1232958"/>
              <a:gd name="connsiteY15" fmla="*/ 370913 h 455281"/>
              <a:gd name="connsiteX16" fmla="*/ 1205442 w 1232958"/>
              <a:gd name="connsiteY16" fmla="*/ 398363 h 455281"/>
              <a:gd name="connsiteX17" fmla="*/ 1172766 w 1232958"/>
              <a:gd name="connsiteY17" fmla="*/ 421944 h 455281"/>
              <a:gd name="connsiteX18" fmla="*/ 1130168 w 1232958"/>
              <a:gd name="connsiteY18" fmla="*/ 440035 h 455281"/>
              <a:gd name="connsiteX19" fmla="*/ 1080558 w 1232958"/>
              <a:gd name="connsiteY19" fmla="*/ 451412 h 455281"/>
              <a:gd name="connsiteX20" fmla="*/ 1027344 w 1232958"/>
              <a:gd name="connsiteY20" fmla="*/ 455282 h 455281"/>
              <a:gd name="connsiteX21" fmla="*/ 205614 w 1232958"/>
              <a:gd name="connsiteY21" fmla="*/ 455282 h 455281"/>
              <a:gd name="connsiteX22" fmla="*/ 152400 w 1232958"/>
              <a:gd name="connsiteY22" fmla="*/ 451412 h 455281"/>
              <a:gd name="connsiteX23" fmla="*/ 102824 w 1232958"/>
              <a:gd name="connsiteY23" fmla="*/ 440035 h 455281"/>
              <a:gd name="connsiteX24" fmla="*/ 60226 w 1232958"/>
              <a:gd name="connsiteY24" fmla="*/ 421944 h 455281"/>
              <a:gd name="connsiteX25" fmla="*/ 27550 w 1232958"/>
              <a:gd name="connsiteY25" fmla="*/ 398363 h 455281"/>
              <a:gd name="connsiteX26" fmla="*/ 7011 w 1232958"/>
              <a:gd name="connsiteY26" fmla="*/ 370913 h 455281"/>
              <a:gd name="connsiteX27" fmla="*/ 0 w 1232958"/>
              <a:gd name="connsiteY27" fmla="*/ 341445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32958" h="455281">
                <a:moveTo>
                  <a:pt x="0" y="113804"/>
                </a:moveTo>
                <a:lnTo>
                  <a:pt x="7011" y="84336"/>
                </a:lnTo>
                <a:lnTo>
                  <a:pt x="27550" y="56885"/>
                </a:lnTo>
                <a:lnTo>
                  <a:pt x="60226" y="33338"/>
                </a:lnTo>
                <a:lnTo>
                  <a:pt x="102824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1027344" y="0"/>
                </a:lnTo>
                <a:lnTo>
                  <a:pt x="1080558" y="3870"/>
                </a:lnTo>
                <a:lnTo>
                  <a:pt x="1130168" y="15247"/>
                </a:lnTo>
                <a:lnTo>
                  <a:pt x="1172766" y="33338"/>
                </a:lnTo>
                <a:lnTo>
                  <a:pt x="1205442" y="56885"/>
                </a:lnTo>
                <a:lnTo>
                  <a:pt x="1225980" y="84336"/>
                </a:lnTo>
                <a:lnTo>
                  <a:pt x="1232958" y="113804"/>
                </a:lnTo>
                <a:lnTo>
                  <a:pt x="1232958" y="341445"/>
                </a:lnTo>
                <a:lnTo>
                  <a:pt x="1225980" y="370913"/>
                </a:lnTo>
                <a:lnTo>
                  <a:pt x="1205442" y="398363"/>
                </a:lnTo>
                <a:lnTo>
                  <a:pt x="1172766" y="421944"/>
                </a:lnTo>
                <a:lnTo>
                  <a:pt x="1130168" y="440035"/>
                </a:lnTo>
                <a:lnTo>
                  <a:pt x="1080558" y="451412"/>
                </a:lnTo>
                <a:lnTo>
                  <a:pt x="1027344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824" y="440035"/>
                </a:lnTo>
                <a:lnTo>
                  <a:pt x="60226" y="421944"/>
                </a:lnTo>
                <a:lnTo>
                  <a:pt x="27550" y="398363"/>
                </a:lnTo>
                <a:lnTo>
                  <a:pt x="7011" y="370913"/>
                </a:lnTo>
                <a:lnTo>
                  <a:pt x="0" y="341445"/>
                </a:lnTo>
                <a:close/>
              </a:path>
            </a:pathLst>
          </a:custGeom>
          <a:solidFill>
            <a:srgbClr val="FA9273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84% Can’t Chat</a:t>
            </a:r>
            <a:endParaRPr lang="en-US" sz="1200" dirty="0"/>
          </a:p>
        </p:txBody>
      </p:sp>
      <p:sp>
        <p:nvSpPr>
          <p:cNvPr id="330" name="Free-form: Shape 329">
            <a:extLst>
              <a:ext uri="{FF2B5EF4-FFF2-40B4-BE49-F238E27FC236}">
                <a16:creationId xmlns:a16="http://schemas.microsoft.com/office/drawing/2014/main" id="{A8060CD4-57F6-5CCC-47B4-F783BD4747AD}"/>
              </a:ext>
            </a:extLst>
          </p:cNvPr>
          <p:cNvSpPr/>
          <p:nvPr/>
        </p:nvSpPr>
        <p:spPr>
          <a:xfrm>
            <a:off x="1975842" y="4354214"/>
            <a:ext cx="1232958" cy="455281"/>
          </a:xfrm>
          <a:custGeom>
            <a:avLst/>
            <a:gdLst>
              <a:gd name="connsiteX0" fmla="*/ 0 w 1232958"/>
              <a:gd name="connsiteY0" fmla="*/ 113804 h 455281"/>
              <a:gd name="connsiteX1" fmla="*/ 6978 w 1232958"/>
              <a:gd name="connsiteY1" fmla="*/ 84369 h 455281"/>
              <a:gd name="connsiteX2" fmla="*/ 27517 w 1232958"/>
              <a:gd name="connsiteY2" fmla="*/ 56918 h 455281"/>
              <a:gd name="connsiteX3" fmla="*/ 60193 w 1232958"/>
              <a:gd name="connsiteY3" fmla="*/ 33338 h 455281"/>
              <a:gd name="connsiteX4" fmla="*/ 102791 w 1232958"/>
              <a:gd name="connsiteY4" fmla="*/ 15247 h 455281"/>
              <a:gd name="connsiteX5" fmla="*/ 152400 w 1232958"/>
              <a:gd name="connsiteY5" fmla="*/ 3870 h 455281"/>
              <a:gd name="connsiteX6" fmla="*/ 205614 w 1232958"/>
              <a:gd name="connsiteY6" fmla="*/ 0 h 455281"/>
              <a:gd name="connsiteX7" fmla="*/ 1027344 w 1232958"/>
              <a:gd name="connsiteY7" fmla="*/ 0 h 455281"/>
              <a:gd name="connsiteX8" fmla="*/ 1080558 w 1232958"/>
              <a:gd name="connsiteY8" fmla="*/ 3870 h 455281"/>
              <a:gd name="connsiteX9" fmla="*/ 1130135 w 1232958"/>
              <a:gd name="connsiteY9" fmla="*/ 15247 h 455281"/>
              <a:gd name="connsiteX10" fmla="*/ 1172733 w 1232958"/>
              <a:gd name="connsiteY10" fmla="*/ 33338 h 455281"/>
              <a:gd name="connsiteX11" fmla="*/ 1205409 w 1232958"/>
              <a:gd name="connsiteY11" fmla="*/ 56918 h 455281"/>
              <a:gd name="connsiteX12" fmla="*/ 1225947 w 1232958"/>
              <a:gd name="connsiteY12" fmla="*/ 84369 h 455281"/>
              <a:gd name="connsiteX13" fmla="*/ 1232958 w 1232958"/>
              <a:gd name="connsiteY13" fmla="*/ 113804 h 455281"/>
              <a:gd name="connsiteX14" fmla="*/ 1232958 w 1232958"/>
              <a:gd name="connsiteY14" fmla="*/ 341478 h 455281"/>
              <a:gd name="connsiteX15" fmla="*/ 1225947 w 1232958"/>
              <a:gd name="connsiteY15" fmla="*/ 370913 h 455281"/>
              <a:gd name="connsiteX16" fmla="*/ 1205409 w 1232958"/>
              <a:gd name="connsiteY16" fmla="*/ 398363 h 455281"/>
              <a:gd name="connsiteX17" fmla="*/ 1172733 w 1232958"/>
              <a:gd name="connsiteY17" fmla="*/ 421944 h 455281"/>
              <a:gd name="connsiteX18" fmla="*/ 1130135 w 1232958"/>
              <a:gd name="connsiteY18" fmla="*/ 440035 h 455281"/>
              <a:gd name="connsiteX19" fmla="*/ 1080558 w 1232958"/>
              <a:gd name="connsiteY19" fmla="*/ 451412 h 455281"/>
              <a:gd name="connsiteX20" fmla="*/ 1027344 w 1232958"/>
              <a:gd name="connsiteY20" fmla="*/ 455282 h 455281"/>
              <a:gd name="connsiteX21" fmla="*/ 205614 w 1232958"/>
              <a:gd name="connsiteY21" fmla="*/ 455282 h 455281"/>
              <a:gd name="connsiteX22" fmla="*/ 152400 w 1232958"/>
              <a:gd name="connsiteY22" fmla="*/ 451412 h 455281"/>
              <a:gd name="connsiteX23" fmla="*/ 102791 w 1232958"/>
              <a:gd name="connsiteY23" fmla="*/ 440035 h 455281"/>
              <a:gd name="connsiteX24" fmla="*/ 60193 w 1232958"/>
              <a:gd name="connsiteY24" fmla="*/ 421944 h 455281"/>
              <a:gd name="connsiteX25" fmla="*/ 27517 w 1232958"/>
              <a:gd name="connsiteY25" fmla="*/ 398363 h 455281"/>
              <a:gd name="connsiteX26" fmla="*/ 6978 w 1232958"/>
              <a:gd name="connsiteY26" fmla="*/ 370913 h 455281"/>
              <a:gd name="connsiteX27" fmla="*/ 0 w 1232958"/>
              <a:gd name="connsiteY27" fmla="*/ 341478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32958" h="455281">
                <a:moveTo>
                  <a:pt x="0" y="113804"/>
                </a:moveTo>
                <a:lnTo>
                  <a:pt x="6978" y="84369"/>
                </a:lnTo>
                <a:lnTo>
                  <a:pt x="27517" y="56918"/>
                </a:lnTo>
                <a:lnTo>
                  <a:pt x="60193" y="33338"/>
                </a:lnTo>
                <a:lnTo>
                  <a:pt x="102791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1027344" y="0"/>
                </a:lnTo>
                <a:lnTo>
                  <a:pt x="1080558" y="3870"/>
                </a:lnTo>
                <a:lnTo>
                  <a:pt x="1130135" y="15247"/>
                </a:lnTo>
                <a:lnTo>
                  <a:pt x="1172733" y="33338"/>
                </a:lnTo>
                <a:lnTo>
                  <a:pt x="1205409" y="56918"/>
                </a:lnTo>
                <a:lnTo>
                  <a:pt x="1225947" y="84369"/>
                </a:lnTo>
                <a:lnTo>
                  <a:pt x="1232958" y="113804"/>
                </a:lnTo>
                <a:lnTo>
                  <a:pt x="1232958" y="341478"/>
                </a:lnTo>
                <a:lnTo>
                  <a:pt x="1225947" y="370913"/>
                </a:lnTo>
                <a:lnTo>
                  <a:pt x="1205409" y="398363"/>
                </a:lnTo>
                <a:lnTo>
                  <a:pt x="1172733" y="421944"/>
                </a:lnTo>
                <a:lnTo>
                  <a:pt x="1130135" y="440035"/>
                </a:lnTo>
                <a:lnTo>
                  <a:pt x="1080558" y="451412"/>
                </a:lnTo>
                <a:lnTo>
                  <a:pt x="1027344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791" y="440035"/>
                </a:lnTo>
                <a:lnTo>
                  <a:pt x="60193" y="421944"/>
                </a:lnTo>
                <a:lnTo>
                  <a:pt x="27517" y="398363"/>
                </a:lnTo>
                <a:lnTo>
                  <a:pt x="6978" y="370913"/>
                </a:lnTo>
                <a:lnTo>
                  <a:pt x="0" y="341478"/>
                </a:lnTo>
                <a:close/>
              </a:path>
            </a:pathLst>
          </a:custGeom>
          <a:solidFill>
            <a:srgbClr val="F8696B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100% Can’t Chat</a:t>
            </a:r>
            <a:endParaRPr lang="en-US" sz="1200" dirty="0"/>
          </a:p>
        </p:txBody>
      </p:sp>
      <p:sp>
        <p:nvSpPr>
          <p:cNvPr id="331" name="Free-form: Shape 330">
            <a:extLst>
              <a:ext uri="{FF2B5EF4-FFF2-40B4-BE49-F238E27FC236}">
                <a16:creationId xmlns:a16="http://schemas.microsoft.com/office/drawing/2014/main" id="{D6B24731-278C-D6FF-62AB-F62B64A42C0D}"/>
              </a:ext>
            </a:extLst>
          </p:cNvPr>
          <p:cNvSpPr/>
          <p:nvPr/>
        </p:nvSpPr>
        <p:spPr>
          <a:xfrm>
            <a:off x="4358878" y="4354214"/>
            <a:ext cx="1046857" cy="455281"/>
          </a:xfrm>
          <a:custGeom>
            <a:avLst/>
            <a:gdLst>
              <a:gd name="connsiteX0" fmla="*/ 0 w 1046857"/>
              <a:gd name="connsiteY0" fmla="*/ 113804 h 455281"/>
              <a:gd name="connsiteX1" fmla="*/ 7011 w 1046857"/>
              <a:gd name="connsiteY1" fmla="*/ 84369 h 455281"/>
              <a:gd name="connsiteX2" fmla="*/ 27550 w 1046857"/>
              <a:gd name="connsiteY2" fmla="*/ 56918 h 455281"/>
              <a:gd name="connsiteX3" fmla="*/ 60226 w 1046857"/>
              <a:gd name="connsiteY3" fmla="*/ 33338 h 455281"/>
              <a:gd name="connsiteX4" fmla="*/ 102791 w 1046857"/>
              <a:gd name="connsiteY4" fmla="*/ 15247 h 455281"/>
              <a:gd name="connsiteX5" fmla="*/ 152400 w 1046857"/>
              <a:gd name="connsiteY5" fmla="*/ 3870 h 455281"/>
              <a:gd name="connsiteX6" fmla="*/ 205614 w 1046857"/>
              <a:gd name="connsiteY6" fmla="*/ 0 h 455281"/>
              <a:gd name="connsiteX7" fmla="*/ 841243 w 1046857"/>
              <a:gd name="connsiteY7" fmla="*/ 0 h 455281"/>
              <a:gd name="connsiteX8" fmla="*/ 894457 w 1046857"/>
              <a:gd name="connsiteY8" fmla="*/ 3870 h 455281"/>
              <a:gd name="connsiteX9" fmla="*/ 944033 w 1046857"/>
              <a:gd name="connsiteY9" fmla="*/ 15247 h 455281"/>
              <a:gd name="connsiteX10" fmla="*/ 986631 w 1046857"/>
              <a:gd name="connsiteY10" fmla="*/ 33338 h 455281"/>
              <a:gd name="connsiteX11" fmla="*/ 1019307 w 1046857"/>
              <a:gd name="connsiteY11" fmla="*/ 56918 h 455281"/>
              <a:gd name="connsiteX12" fmla="*/ 1039846 w 1046857"/>
              <a:gd name="connsiteY12" fmla="*/ 84369 h 455281"/>
              <a:gd name="connsiteX13" fmla="*/ 1046857 w 1046857"/>
              <a:gd name="connsiteY13" fmla="*/ 113804 h 455281"/>
              <a:gd name="connsiteX14" fmla="*/ 1046857 w 1046857"/>
              <a:gd name="connsiteY14" fmla="*/ 341478 h 455281"/>
              <a:gd name="connsiteX15" fmla="*/ 1039846 w 1046857"/>
              <a:gd name="connsiteY15" fmla="*/ 370913 h 455281"/>
              <a:gd name="connsiteX16" fmla="*/ 1019307 w 1046857"/>
              <a:gd name="connsiteY16" fmla="*/ 398363 h 455281"/>
              <a:gd name="connsiteX17" fmla="*/ 986631 w 1046857"/>
              <a:gd name="connsiteY17" fmla="*/ 421944 h 455281"/>
              <a:gd name="connsiteX18" fmla="*/ 944033 w 1046857"/>
              <a:gd name="connsiteY18" fmla="*/ 440035 h 455281"/>
              <a:gd name="connsiteX19" fmla="*/ 894457 w 1046857"/>
              <a:gd name="connsiteY19" fmla="*/ 451412 h 455281"/>
              <a:gd name="connsiteX20" fmla="*/ 841243 w 1046857"/>
              <a:gd name="connsiteY20" fmla="*/ 455282 h 455281"/>
              <a:gd name="connsiteX21" fmla="*/ 205614 w 1046857"/>
              <a:gd name="connsiteY21" fmla="*/ 455282 h 455281"/>
              <a:gd name="connsiteX22" fmla="*/ 152400 w 1046857"/>
              <a:gd name="connsiteY22" fmla="*/ 451412 h 455281"/>
              <a:gd name="connsiteX23" fmla="*/ 102791 w 1046857"/>
              <a:gd name="connsiteY23" fmla="*/ 440035 h 455281"/>
              <a:gd name="connsiteX24" fmla="*/ 60226 w 1046857"/>
              <a:gd name="connsiteY24" fmla="*/ 421944 h 455281"/>
              <a:gd name="connsiteX25" fmla="*/ 27550 w 1046857"/>
              <a:gd name="connsiteY25" fmla="*/ 398363 h 455281"/>
              <a:gd name="connsiteX26" fmla="*/ 7011 w 1046857"/>
              <a:gd name="connsiteY26" fmla="*/ 370913 h 455281"/>
              <a:gd name="connsiteX27" fmla="*/ 0 w 1046857"/>
              <a:gd name="connsiteY27" fmla="*/ 341478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6857" h="455281">
                <a:moveTo>
                  <a:pt x="0" y="113804"/>
                </a:moveTo>
                <a:lnTo>
                  <a:pt x="7011" y="84369"/>
                </a:lnTo>
                <a:lnTo>
                  <a:pt x="27550" y="56918"/>
                </a:lnTo>
                <a:lnTo>
                  <a:pt x="60226" y="33338"/>
                </a:lnTo>
                <a:lnTo>
                  <a:pt x="102791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841243" y="0"/>
                </a:lnTo>
                <a:lnTo>
                  <a:pt x="894457" y="3870"/>
                </a:lnTo>
                <a:lnTo>
                  <a:pt x="944033" y="15247"/>
                </a:lnTo>
                <a:lnTo>
                  <a:pt x="986631" y="33338"/>
                </a:lnTo>
                <a:lnTo>
                  <a:pt x="1019307" y="56918"/>
                </a:lnTo>
                <a:lnTo>
                  <a:pt x="1039846" y="84369"/>
                </a:lnTo>
                <a:lnTo>
                  <a:pt x="1046857" y="113804"/>
                </a:lnTo>
                <a:lnTo>
                  <a:pt x="1046857" y="341478"/>
                </a:lnTo>
                <a:lnTo>
                  <a:pt x="1039846" y="370913"/>
                </a:lnTo>
                <a:lnTo>
                  <a:pt x="1019307" y="398363"/>
                </a:lnTo>
                <a:lnTo>
                  <a:pt x="986631" y="421944"/>
                </a:lnTo>
                <a:lnTo>
                  <a:pt x="944033" y="440035"/>
                </a:lnTo>
                <a:lnTo>
                  <a:pt x="894457" y="451412"/>
                </a:lnTo>
                <a:lnTo>
                  <a:pt x="841243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791" y="440035"/>
                </a:lnTo>
                <a:lnTo>
                  <a:pt x="60226" y="421944"/>
                </a:lnTo>
                <a:lnTo>
                  <a:pt x="27550" y="398363"/>
                </a:lnTo>
                <a:lnTo>
                  <a:pt x="7011" y="370913"/>
                </a:lnTo>
                <a:lnTo>
                  <a:pt x="0" y="341478"/>
                </a:lnTo>
                <a:close/>
              </a:path>
            </a:pathLst>
          </a:custGeom>
          <a:solidFill>
            <a:srgbClr val="FCBC7B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68% Can Chat</a:t>
            </a:r>
            <a:endParaRPr lang="en-US" sz="1200" dirty="0"/>
          </a:p>
        </p:txBody>
      </p:sp>
      <p:sp>
        <p:nvSpPr>
          <p:cNvPr id="332" name="Free-form: Shape 331">
            <a:extLst>
              <a:ext uri="{FF2B5EF4-FFF2-40B4-BE49-F238E27FC236}">
                <a16:creationId xmlns:a16="http://schemas.microsoft.com/office/drawing/2014/main" id="{3100181F-94D2-BD28-8A9A-3E215236D67A}"/>
              </a:ext>
            </a:extLst>
          </p:cNvPr>
          <p:cNvSpPr/>
          <p:nvPr/>
        </p:nvSpPr>
        <p:spPr>
          <a:xfrm>
            <a:off x="6555812" y="4354214"/>
            <a:ext cx="1232958" cy="455281"/>
          </a:xfrm>
          <a:custGeom>
            <a:avLst/>
            <a:gdLst>
              <a:gd name="connsiteX0" fmla="*/ 0 w 1232958"/>
              <a:gd name="connsiteY0" fmla="*/ 113804 h 455281"/>
              <a:gd name="connsiteX1" fmla="*/ 7011 w 1232958"/>
              <a:gd name="connsiteY1" fmla="*/ 84369 h 455281"/>
              <a:gd name="connsiteX2" fmla="*/ 27550 w 1232958"/>
              <a:gd name="connsiteY2" fmla="*/ 56918 h 455281"/>
              <a:gd name="connsiteX3" fmla="*/ 60226 w 1232958"/>
              <a:gd name="connsiteY3" fmla="*/ 33338 h 455281"/>
              <a:gd name="connsiteX4" fmla="*/ 102824 w 1232958"/>
              <a:gd name="connsiteY4" fmla="*/ 15247 h 455281"/>
              <a:gd name="connsiteX5" fmla="*/ 152400 w 1232958"/>
              <a:gd name="connsiteY5" fmla="*/ 3870 h 455281"/>
              <a:gd name="connsiteX6" fmla="*/ 205614 w 1232958"/>
              <a:gd name="connsiteY6" fmla="*/ 0 h 455281"/>
              <a:gd name="connsiteX7" fmla="*/ 1027344 w 1232958"/>
              <a:gd name="connsiteY7" fmla="*/ 0 h 455281"/>
              <a:gd name="connsiteX8" fmla="*/ 1080558 w 1232958"/>
              <a:gd name="connsiteY8" fmla="*/ 3870 h 455281"/>
              <a:gd name="connsiteX9" fmla="*/ 1130168 w 1232958"/>
              <a:gd name="connsiteY9" fmla="*/ 15247 h 455281"/>
              <a:gd name="connsiteX10" fmla="*/ 1172733 w 1232958"/>
              <a:gd name="connsiteY10" fmla="*/ 33338 h 455281"/>
              <a:gd name="connsiteX11" fmla="*/ 1205409 w 1232958"/>
              <a:gd name="connsiteY11" fmla="*/ 56918 h 455281"/>
              <a:gd name="connsiteX12" fmla="*/ 1225947 w 1232958"/>
              <a:gd name="connsiteY12" fmla="*/ 84369 h 455281"/>
              <a:gd name="connsiteX13" fmla="*/ 1232958 w 1232958"/>
              <a:gd name="connsiteY13" fmla="*/ 113804 h 455281"/>
              <a:gd name="connsiteX14" fmla="*/ 1232958 w 1232958"/>
              <a:gd name="connsiteY14" fmla="*/ 341478 h 455281"/>
              <a:gd name="connsiteX15" fmla="*/ 1225947 w 1232958"/>
              <a:gd name="connsiteY15" fmla="*/ 370913 h 455281"/>
              <a:gd name="connsiteX16" fmla="*/ 1205409 w 1232958"/>
              <a:gd name="connsiteY16" fmla="*/ 398363 h 455281"/>
              <a:gd name="connsiteX17" fmla="*/ 1172733 w 1232958"/>
              <a:gd name="connsiteY17" fmla="*/ 421944 h 455281"/>
              <a:gd name="connsiteX18" fmla="*/ 1130168 w 1232958"/>
              <a:gd name="connsiteY18" fmla="*/ 440035 h 455281"/>
              <a:gd name="connsiteX19" fmla="*/ 1080558 w 1232958"/>
              <a:gd name="connsiteY19" fmla="*/ 451412 h 455281"/>
              <a:gd name="connsiteX20" fmla="*/ 1027344 w 1232958"/>
              <a:gd name="connsiteY20" fmla="*/ 455282 h 455281"/>
              <a:gd name="connsiteX21" fmla="*/ 205614 w 1232958"/>
              <a:gd name="connsiteY21" fmla="*/ 455282 h 455281"/>
              <a:gd name="connsiteX22" fmla="*/ 152400 w 1232958"/>
              <a:gd name="connsiteY22" fmla="*/ 451412 h 455281"/>
              <a:gd name="connsiteX23" fmla="*/ 102824 w 1232958"/>
              <a:gd name="connsiteY23" fmla="*/ 440035 h 455281"/>
              <a:gd name="connsiteX24" fmla="*/ 60226 w 1232958"/>
              <a:gd name="connsiteY24" fmla="*/ 421944 h 455281"/>
              <a:gd name="connsiteX25" fmla="*/ 27550 w 1232958"/>
              <a:gd name="connsiteY25" fmla="*/ 398363 h 455281"/>
              <a:gd name="connsiteX26" fmla="*/ 7011 w 1232958"/>
              <a:gd name="connsiteY26" fmla="*/ 370913 h 455281"/>
              <a:gd name="connsiteX27" fmla="*/ 0 w 1232958"/>
              <a:gd name="connsiteY27" fmla="*/ 341478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32958" h="455281">
                <a:moveTo>
                  <a:pt x="0" y="113804"/>
                </a:moveTo>
                <a:lnTo>
                  <a:pt x="7011" y="84369"/>
                </a:lnTo>
                <a:lnTo>
                  <a:pt x="27550" y="56918"/>
                </a:lnTo>
                <a:lnTo>
                  <a:pt x="60226" y="33338"/>
                </a:lnTo>
                <a:lnTo>
                  <a:pt x="102824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1027344" y="0"/>
                </a:lnTo>
                <a:lnTo>
                  <a:pt x="1080558" y="3870"/>
                </a:lnTo>
                <a:lnTo>
                  <a:pt x="1130168" y="15247"/>
                </a:lnTo>
                <a:lnTo>
                  <a:pt x="1172733" y="33338"/>
                </a:lnTo>
                <a:lnTo>
                  <a:pt x="1205409" y="56918"/>
                </a:lnTo>
                <a:lnTo>
                  <a:pt x="1225947" y="84369"/>
                </a:lnTo>
                <a:lnTo>
                  <a:pt x="1232958" y="113804"/>
                </a:lnTo>
                <a:lnTo>
                  <a:pt x="1232958" y="341478"/>
                </a:lnTo>
                <a:lnTo>
                  <a:pt x="1225947" y="370913"/>
                </a:lnTo>
                <a:lnTo>
                  <a:pt x="1205409" y="398363"/>
                </a:lnTo>
                <a:lnTo>
                  <a:pt x="1172733" y="421944"/>
                </a:lnTo>
                <a:lnTo>
                  <a:pt x="1130168" y="440035"/>
                </a:lnTo>
                <a:lnTo>
                  <a:pt x="1080558" y="451412"/>
                </a:lnTo>
                <a:lnTo>
                  <a:pt x="1027344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824" y="440035"/>
                </a:lnTo>
                <a:lnTo>
                  <a:pt x="60226" y="421944"/>
                </a:lnTo>
                <a:lnTo>
                  <a:pt x="27550" y="398363"/>
                </a:lnTo>
                <a:lnTo>
                  <a:pt x="7011" y="370913"/>
                </a:lnTo>
                <a:lnTo>
                  <a:pt x="0" y="341478"/>
                </a:lnTo>
                <a:close/>
              </a:path>
            </a:pathLst>
          </a:custGeom>
          <a:solidFill>
            <a:srgbClr val="FA9D75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80% Can’t Chat</a:t>
            </a:r>
            <a:endParaRPr lang="en-US" sz="1200" dirty="0"/>
          </a:p>
        </p:txBody>
      </p:sp>
      <p:sp>
        <p:nvSpPr>
          <p:cNvPr id="333" name="Free-form: Shape 332">
            <a:extLst>
              <a:ext uri="{FF2B5EF4-FFF2-40B4-BE49-F238E27FC236}">
                <a16:creationId xmlns:a16="http://schemas.microsoft.com/office/drawing/2014/main" id="{A344B6E6-1FFF-47F9-A073-19A5F9B83437}"/>
              </a:ext>
            </a:extLst>
          </p:cNvPr>
          <p:cNvSpPr/>
          <p:nvPr/>
        </p:nvSpPr>
        <p:spPr>
          <a:xfrm>
            <a:off x="7929794" y="5732727"/>
            <a:ext cx="1232991" cy="455281"/>
          </a:xfrm>
          <a:custGeom>
            <a:avLst/>
            <a:gdLst>
              <a:gd name="connsiteX0" fmla="*/ 0 w 1232991"/>
              <a:gd name="connsiteY0" fmla="*/ 113837 h 455281"/>
              <a:gd name="connsiteX1" fmla="*/ 7011 w 1232991"/>
              <a:gd name="connsiteY1" fmla="*/ 84369 h 455281"/>
              <a:gd name="connsiteX2" fmla="*/ 27550 w 1232991"/>
              <a:gd name="connsiteY2" fmla="*/ 56918 h 455281"/>
              <a:gd name="connsiteX3" fmla="*/ 60226 w 1232991"/>
              <a:gd name="connsiteY3" fmla="*/ 33338 h 455281"/>
              <a:gd name="connsiteX4" fmla="*/ 102824 w 1232991"/>
              <a:gd name="connsiteY4" fmla="*/ 15247 h 455281"/>
              <a:gd name="connsiteX5" fmla="*/ 152400 w 1232991"/>
              <a:gd name="connsiteY5" fmla="*/ 3870 h 455281"/>
              <a:gd name="connsiteX6" fmla="*/ 205614 w 1232991"/>
              <a:gd name="connsiteY6" fmla="*/ 0 h 455281"/>
              <a:gd name="connsiteX7" fmla="*/ 1027377 w 1232991"/>
              <a:gd name="connsiteY7" fmla="*/ 0 h 455281"/>
              <a:gd name="connsiteX8" fmla="*/ 1080591 w 1232991"/>
              <a:gd name="connsiteY8" fmla="*/ 3870 h 455281"/>
              <a:gd name="connsiteX9" fmla="*/ 1130168 w 1232991"/>
              <a:gd name="connsiteY9" fmla="*/ 15247 h 455281"/>
              <a:gd name="connsiteX10" fmla="*/ 1172766 w 1232991"/>
              <a:gd name="connsiteY10" fmla="*/ 33338 h 455281"/>
              <a:gd name="connsiteX11" fmla="*/ 1205442 w 1232991"/>
              <a:gd name="connsiteY11" fmla="*/ 56918 h 455281"/>
              <a:gd name="connsiteX12" fmla="*/ 1225980 w 1232991"/>
              <a:gd name="connsiteY12" fmla="*/ 84369 h 455281"/>
              <a:gd name="connsiteX13" fmla="*/ 1232991 w 1232991"/>
              <a:gd name="connsiteY13" fmla="*/ 113837 h 455281"/>
              <a:gd name="connsiteX14" fmla="*/ 1232991 w 1232991"/>
              <a:gd name="connsiteY14" fmla="*/ 341478 h 455281"/>
              <a:gd name="connsiteX15" fmla="*/ 1225980 w 1232991"/>
              <a:gd name="connsiteY15" fmla="*/ 370946 h 455281"/>
              <a:gd name="connsiteX16" fmla="*/ 1205442 w 1232991"/>
              <a:gd name="connsiteY16" fmla="*/ 398396 h 455281"/>
              <a:gd name="connsiteX17" fmla="*/ 1172766 w 1232991"/>
              <a:gd name="connsiteY17" fmla="*/ 421944 h 455281"/>
              <a:gd name="connsiteX18" fmla="*/ 1130168 w 1232991"/>
              <a:gd name="connsiteY18" fmla="*/ 440035 h 455281"/>
              <a:gd name="connsiteX19" fmla="*/ 1080591 w 1232991"/>
              <a:gd name="connsiteY19" fmla="*/ 451412 h 455281"/>
              <a:gd name="connsiteX20" fmla="*/ 1027377 w 1232991"/>
              <a:gd name="connsiteY20" fmla="*/ 455282 h 455281"/>
              <a:gd name="connsiteX21" fmla="*/ 205614 w 1232991"/>
              <a:gd name="connsiteY21" fmla="*/ 455282 h 455281"/>
              <a:gd name="connsiteX22" fmla="*/ 152400 w 1232991"/>
              <a:gd name="connsiteY22" fmla="*/ 451412 h 455281"/>
              <a:gd name="connsiteX23" fmla="*/ 102824 w 1232991"/>
              <a:gd name="connsiteY23" fmla="*/ 440035 h 455281"/>
              <a:gd name="connsiteX24" fmla="*/ 60226 w 1232991"/>
              <a:gd name="connsiteY24" fmla="*/ 421944 h 455281"/>
              <a:gd name="connsiteX25" fmla="*/ 27550 w 1232991"/>
              <a:gd name="connsiteY25" fmla="*/ 398396 h 455281"/>
              <a:gd name="connsiteX26" fmla="*/ 7011 w 1232991"/>
              <a:gd name="connsiteY26" fmla="*/ 370946 h 455281"/>
              <a:gd name="connsiteX27" fmla="*/ 0 w 1232991"/>
              <a:gd name="connsiteY27" fmla="*/ 341478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32991" h="455281">
                <a:moveTo>
                  <a:pt x="0" y="113837"/>
                </a:moveTo>
                <a:lnTo>
                  <a:pt x="7011" y="84369"/>
                </a:lnTo>
                <a:lnTo>
                  <a:pt x="27550" y="56918"/>
                </a:lnTo>
                <a:lnTo>
                  <a:pt x="60226" y="33338"/>
                </a:lnTo>
                <a:lnTo>
                  <a:pt x="102824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1027377" y="0"/>
                </a:lnTo>
                <a:lnTo>
                  <a:pt x="1080591" y="3870"/>
                </a:lnTo>
                <a:lnTo>
                  <a:pt x="1130168" y="15247"/>
                </a:lnTo>
                <a:lnTo>
                  <a:pt x="1172766" y="33338"/>
                </a:lnTo>
                <a:lnTo>
                  <a:pt x="1205442" y="56918"/>
                </a:lnTo>
                <a:lnTo>
                  <a:pt x="1225980" y="84369"/>
                </a:lnTo>
                <a:lnTo>
                  <a:pt x="1232991" y="113837"/>
                </a:lnTo>
                <a:lnTo>
                  <a:pt x="1232991" y="341478"/>
                </a:lnTo>
                <a:lnTo>
                  <a:pt x="1225980" y="370946"/>
                </a:lnTo>
                <a:lnTo>
                  <a:pt x="1205442" y="398396"/>
                </a:lnTo>
                <a:lnTo>
                  <a:pt x="1172766" y="421944"/>
                </a:lnTo>
                <a:lnTo>
                  <a:pt x="1130168" y="440035"/>
                </a:lnTo>
                <a:lnTo>
                  <a:pt x="1080591" y="451412"/>
                </a:lnTo>
                <a:lnTo>
                  <a:pt x="1027377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824" y="440035"/>
                </a:lnTo>
                <a:lnTo>
                  <a:pt x="60226" y="421944"/>
                </a:lnTo>
                <a:lnTo>
                  <a:pt x="27550" y="398396"/>
                </a:lnTo>
                <a:lnTo>
                  <a:pt x="7011" y="370946"/>
                </a:lnTo>
                <a:lnTo>
                  <a:pt x="0" y="341478"/>
                </a:lnTo>
                <a:close/>
              </a:path>
            </a:pathLst>
          </a:custGeom>
          <a:solidFill>
            <a:srgbClr val="FA9573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83% Can’t Chat</a:t>
            </a:r>
            <a:endParaRPr lang="en-US" sz="1200" dirty="0"/>
          </a:p>
        </p:txBody>
      </p:sp>
      <p:sp>
        <p:nvSpPr>
          <p:cNvPr id="334" name="Free-form: Shape 333">
            <a:extLst>
              <a:ext uri="{FF2B5EF4-FFF2-40B4-BE49-F238E27FC236}">
                <a16:creationId xmlns:a16="http://schemas.microsoft.com/office/drawing/2014/main" id="{9B6233CC-3385-8202-97A3-A137F7FD1B02}"/>
              </a:ext>
            </a:extLst>
          </p:cNvPr>
          <p:cNvSpPr/>
          <p:nvPr/>
        </p:nvSpPr>
        <p:spPr>
          <a:xfrm>
            <a:off x="10312863" y="5732727"/>
            <a:ext cx="1046857" cy="455281"/>
          </a:xfrm>
          <a:custGeom>
            <a:avLst/>
            <a:gdLst>
              <a:gd name="connsiteX0" fmla="*/ 0 w 1046857"/>
              <a:gd name="connsiteY0" fmla="*/ 113837 h 455281"/>
              <a:gd name="connsiteX1" fmla="*/ 7011 w 1046857"/>
              <a:gd name="connsiteY1" fmla="*/ 84369 h 455281"/>
              <a:gd name="connsiteX2" fmla="*/ 27550 w 1046857"/>
              <a:gd name="connsiteY2" fmla="*/ 56918 h 455281"/>
              <a:gd name="connsiteX3" fmla="*/ 60226 w 1046857"/>
              <a:gd name="connsiteY3" fmla="*/ 33338 h 455281"/>
              <a:gd name="connsiteX4" fmla="*/ 102791 w 1046857"/>
              <a:gd name="connsiteY4" fmla="*/ 15247 h 455281"/>
              <a:gd name="connsiteX5" fmla="*/ 152400 w 1046857"/>
              <a:gd name="connsiteY5" fmla="*/ 3870 h 455281"/>
              <a:gd name="connsiteX6" fmla="*/ 205614 w 1046857"/>
              <a:gd name="connsiteY6" fmla="*/ 0 h 455281"/>
              <a:gd name="connsiteX7" fmla="*/ 841243 w 1046857"/>
              <a:gd name="connsiteY7" fmla="*/ 0 h 455281"/>
              <a:gd name="connsiteX8" fmla="*/ 894457 w 1046857"/>
              <a:gd name="connsiteY8" fmla="*/ 3870 h 455281"/>
              <a:gd name="connsiteX9" fmla="*/ 944033 w 1046857"/>
              <a:gd name="connsiteY9" fmla="*/ 15247 h 455281"/>
              <a:gd name="connsiteX10" fmla="*/ 986631 w 1046857"/>
              <a:gd name="connsiteY10" fmla="*/ 33338 h 455281"/>
              <a:gd name="connsiteX11" fmla="*/ 1019307 w 1046857"/>
              <a:gd name="connsiteY11" fmla="*/ 56918 h 455281"/>
              <a:gd name="connsiteX12" fmla="*/ 1039846 w 1046857"/>
              <a:gd name="connsiteY12" fmla="*/ 84369 h 455281"/>
              <a:gd name="connsiteX13" fmla="*/ 1046857 w 1046857"/>
              <a:gd name="connsiteY13" fmla="*/ 113837 h 455281"/>
              <a:gd name="connsiteX14" fmla="*/ 1046857 w 1046857"/>
              <a:gd name="connsiteY14" fmla="*/ 341478 h 455281"/>
              <a:gd name="connsiteX15" fmla="*/ 1039846 w 1046857"/>
              <a:gd name="connsiteY15" fmla="*/ 370946 h 455281"/>
              <a:gd name="connsiteX16" fmla="*/ 1019307 w 1046857"/>
              <a:gd name="connsiteY16" fmla="*/ 398396 h 455281"/>
              <a:gd name="connsiteX17" fmla="*/ 986631 w 1046857"/>
              <a:gd name="connsiteY17" fmla="*/ 421944 h 455281"/>
              <a:gd name="connsiteX18" fmla="*/ 944033 w 1046857"/>
              <a:gd name="connsiteY18" fmla="*/ 440035 h 455281"/>
              <a:gd name="connsiteX19" fmla="*/ 894457 w 1046857"/>
              <a:gd name="connsiteY19" fmla="*/ 451412 h 455281"/>
              <a:gd name="connsiteX20" fmla="*/ 841243 w 1046857"/>
              <a:gd name="connsiteY20" fmla="*/ 455282 h 455281"/>
              <a:gd name="connsiteX21" fmla="*/ 205614 w 1046857"/>
              <a:gd name="connsiteY21" fmla="*/ 455282 h 455281"/>
              <a:gd name="connsiteX22" fmla="*/ 152400 w 1046857"/>
              <a:gd name="connsiteY22" fmla="*/ 451412 h 455281"/>
              <a:gd name="connsiteX23" fmla="*/ 102791 w 1046857"/>
              <a:gd name="connsiteY23" fmla="*/ 440035 h 455281"/>
              <a:gd name="connsiteX24" fmla="*/ 60226 w 1046857"/>
              <a:gd name="connsiteY24" fmla="*/ 421944 h 455281"/>
              <a:gd name="connsiteX25" fmla="*/ 27550 w 1046857"/>
              <a:gd name="connsiteY25" fmla="*/ 398396 h 455281"/>
              <a:gd name="connsiteX26" fmla="*/ 7011 w 1046857"/>
              <a:gd name="connsiteY26" fmla="*/ 370946 h 455281"/>
              <a:gd name="connsiteX27" fmla="*/ 0 w 1046857"/>
              <a:gd name="connsiteY27" fmla="*/ 341478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6857" h="455281">
                <a:moveTo>
                  <a:pt x="0" y="113837"/>
                </a:moveTo>
                <a:lnTo>
                  <a:pt x="7011" y="84369"/>
                </a:lnTo>
                <a:lnTo>
                  <a:pt x="27550" y="56918"/>
                </a:lnTo>
                <a:lnTo>
                  <a:pt x="60226" y="33338"/>
                </a:lnTo>
                <a:lnTo>
                  <a:pt x="102791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841243" y="0"/>
                </a:lnTo>
                <a:lnTo>
                  <a:pt x="894457" y="3870"/>
                </a:lnTo>
                <a:lnTo>
                  <a:pt x="944033" y="15247"/>
                </a:lnTo>
                <a:lnTo>
                  <a:pt x="986631" y="33338"/>
                </a:lnTo>
                <a:lnTo>
                  <a:pt x="1019307" y="56918"/>
                </a:lnTo>
                <a:lnTo>
                  <a:pt x="1039846" y="84369"/>
                </a:lnTo>
                <a:lnTo>
                  <a:pt x="1046857" y="113837"/>
                </a:lnTo>
                <a:lnTo>
                  <a:pt x="1046857" y="341478"/>
                </a:lnTo>
                <a:lnTo>
                  <a:pt x="1039846" y="370946"/>
                </a:lnTo>
                <a:lnTo>
                  <a:pt x="1019307" y="398396"/>
                </a:lnTo>
                <a:lnTo>
                  <a:pt x="986631" y="421944"/>
                </a:lnTo>
                <a:lnTo>
                  <a:pt x="944033" y="440035"/>
                </a:lnTo>
                <a:lnTo>
                  <a:pt x="894457" y="451412"/>
                </a:lnTo>
                <a:lnTo>
                  <a:pt x="841243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791" y="440035"/>
                </a:lnTo>
                <a:lnTo>
                  <a:pt x="60226" y="421944"/>
                </a:lnTo>
                <a:lnTo>
                  <a:pt x="27550" y="398396"/>
                </a:lnTo>
                <a:lnTo>
                  <a:pt x="7011" y="370946"/>
                </a:lnTo>
                <a:lnTo>
                  <a:pt x="0" y="341478"/>
                </a:lnTo>
                <a:close/>
              </a:path>
            </a:pathLst>
          </a:custGeom>
          <a:solidFill>
            <a:srgbClr val="9CCF7F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80% Can Chat</a:t>
            </a:r>
            <a:endParaRPr lang="en-US" sz="1200" dirty="0"/>
          </a:p>
        </p:txBody>
      </p:sp>
      <p:sp>
        <p:nvSpPr>
          <p:cNvPr id="335" name="Free-form: Shape 334">
            <a:extLst>
              <a:ext uri="{FF2B5EF4-FFF2-40B4-BE49-F238E27FC236}">
                <a16:creationId xmlns:a16="http://schemas.microsoft.com/office/drawing/2014/main" id="{1272F1BE-0F18-47DC-793B-AA44E5C6E375}"/>
              </a:ext>
            </a:extLst>
          </p:cNvPr>
          <p:cNvSpPr/>
          <p:nvPr/>
        </p:nvSpPr>
        <p:spPr>
          <a:xfrm>
            <a:off x="10450247" y="2975702"/>
            <a:ext cx="1046857" cy="455281"/>
          </a:xfrm>
          <a:custGeom>
            <a:avLst/>
            <a:gdLst>
              <a:gd name="connsiteX0" fmla="*/ 0 w 1046857"/>
              <a:gd name="connsiteY0" fmla="*/ 113804 h 455281"/>
              <a:gd name="connsiteX1" fmla="*/ 7011 w 1046857"/>
              <a:gd name="connsiteY1" fmla="*/ 84336 h 455281"/>
              <a:gd name="connsiteX2" fmla="*/ 27550 w 1046857"/>
              <a:gd name="connsiteY2" fmla="*/ 56885 h 455281"/>
              <a:gd name="connsiteX3" fmla="*/ 60226 w 1046857"/>
              <a:gd name="connsiteY3" fmla="*/ 33338 h 455281"/>
              <a:gd name="connsiteX4" fmla="*/ 102824 w 1046857"/>
              <a:gd name="connsiteY4" fmla="*/ 15247 h 455281"/>
              <a:gd name="connsiteX5" fmla="*/ 152400 w 1046857"/>
              <a:gd name="connsiteY5" fmla="*/ 3870 h 455281"/>
              <a:gd name="connsiteX6" fmla="*/ 205614 w 1046857"/>
              <a:gd name="connsiteY6" fmla="*/ 0 h 455281"/>
              <a:gd name="connsiteX7" fmla="*/ 841243 w 1046857"/>
              <a:gd name="connsiteY7" fmla="*/ 0 h 455281"/>
              <a:gd name="connsiteX8" fmla="*/ 894457 w 1046857"/>
              <a:gd name="connsiteY8" fmla="*/ 3870 h 455281"/>
              <a:gd name="connsiteX9" fmla="*/ 944066 w 1046857"/>
              <a:gd name="connsiteY9" fmla="*/ 15247 h 455281"/>
              <a:gd name="connsiteX10" fmla="*/ 986631 w 1046857"/>
              <a:gd name="connsiteY10" fmla="*/ 33338 h 455281"/>
              <a:gd name="connsiteX11" fmla="*/ 1019307 w 1046857"/>
              <a:gd name="connsiteY11" fmla="*/ 56885 h 455281"/>
              <a:gd name="connsiteX12" fmla="*/ 1039846 w 1046857"/>
              <a:gd name="connsiteY12" fmla="*/ 84336 h 455281"/>
              <a:gd name="connsiteX13" fmla="*/ 1046857 w 1046857"/>
              <a:gd name="connsiteY13" fmla="*/ 113804 h 455281"/>
              <a:gd name="connsiteX14" fmla="*/ 1046857 w 1046857"/>
              <a:gd name="connsiteY14" fmla="*/ 341445 h 455281"/>
              <a:gd name="connsiteX15" fmla="*/ 1039846 w 1046857"/>
              <a:gd name="connsiteY15" fmla="*/ 370913 h 455281"/>
              <a:gd name="connsiteX16" fmla="*/ 1019307 w 1046857"/>
              <a:gd name="connsiteY16" fmla="*/ 398363 h 455281"/>
              <a:gd name="connsiteX17" fmla="*/ 986631 w 1046857"/>
              <a:gd name="connsiteY17" fmla="*/ 421944 h 455281"/>
              <a:gd name="connsiteX18" fmla="*/ 944066 w 1046857"/>
              <a:gd name="connsiteY18" fmla="*/ 440035 h 455281"/>
              <a:gd name="connsiteX19" fmla="*/ 894457 w 1046857"/>
              <a:gd name="connsiteY19" fmla="*/ 451412 h 455281"/>
              <a:gd name="connsiteX20" fmla="*/ 841243 w 1046857"/>
              <a:gd name="connsiteY20" fmla="*/ 455282 h 455281"/>
              <a:gd name="connsiteX21" fmla="*/ 205614 w 1046857"/>
              <a:gd name="connsiteY21" fmla="*/ 455282 h 455281"/>
              <a:gd name="connsiteX22" fmla="*/ 152400 w 1046857"/>
              <a:gd name="connsiteY22" fmla="*/ 451412 h 455281"/>
              <a:gd name="connsiteX23" fmla="*/ 102824 w 1046857"/>
              <a:gd name="connsiteY23" fmla="*/ 440035 h 455281"/>
              <a:gd name="connsiteX24" fmla="*/ 60226 w 1046857"/>
              <a:gd name="connsiteY24" fmla="*/ 421944 h 455281"/>
              <a:gd name="connsiteX25" fmla="*/ 27550 w 1046857"/>
              <a:gd name="connsiteY25" fmla="*/ 398363 h 455281"/>
              <a:gd name="connsiteX26" fmla="*/ 7011 w 1046857"/>
              <a:gd name="connsiteY26" fmla="*/ 370913 h 455281"/>
              <a:gd name="connsiteX27" fmla="*/ 0 w 1046857"/>
              <a:gd name="connsiteY27" fmla="*/ 341445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6857" h="455281">
                <a:moveTo>
                  <a:pt x="0" y="113804"/>
                </a:moveTo>
                <a:lnTo>
                  <a:pt x="7011" y="84336"/>
                </a:lnTo>
                <a:lnTo>
                  <a:pt x="27550" y="56885"/>
                </a:lnTo>
                <a:lnTo>
                  <a:pt x="60226" y="33338"/>
                </a:lnTo>
                <a:lnTo>
                  <a:pt x="102824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841243" y="0"/>
                </a:lnTo>
                <a:lnTo>
                  <a:pt x="894457" y="3870"/>
                </a:lnTo>
                <a:lnTo>
                  <a:pt x="944066" y="15247"/>
                </a:lnTo>
                <a:lnTo>
                  <a:pt x="986631" y="33338"/>
                </a:lnTo>
                <a:lnTo>
                  <a:pt x="1019307" y="56885"/>
                </a:lnTo>
                <a:lnTo>
                  <a:pt x="1039846" y="84336"/>
                </a:lnTo>
                <a:lnTo>
                  <a:pt x="1046857" y="113804"/>
                </a:lnTo>
                <a:lnTo>
                  <a:pt x="1046857" y="341445"/>
                </a:lnTo>
                <a:lnTo>
                  <a:pt x="1039846" y="370913"/>
                </a:lnTo>
                <a:lnTo>
                  <a:pt x="1019307" y="398363"/>
                </a:lnTo>
                <a:lnTo>
                  <a:pt x="986631" y="421944"/>
                </a:lnTo>
                <a:lnTo>
                  <a:pt x="944066" y="440035"/>
                </a:lnTo>
                <a:lnTo>
                  <a:pt x="894457" y="451412"/>
                </a:lnTo>
                <a:lnTo>
                  <a:pt x="841243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824" y="440035"/>
                </a:lnTo>
                <a:lnTo>
                  <a:pt x="60226" y="421944"/>
                </a:lnTo>
                <a:lnTo>
                  <a:pt x="27550" y="398363"/>
                </a:lnTo>
                <a:lnTo>
                  <a:pt x="7011" y="370913"/>
                </a:lnTo>
                <a:lnTo>
                  <a:pt x="0" y="341445"/>
                </a:lnTo>
                <a:close/>
              </a:path>
            </a:pathLst>
          </a:custGeom>
          <a:solidFill>
            <a:srgbClr val="67BF7C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99% Can Chat</a:t>
            </a:r>
            <a:endParaRPr lang="en-US" sz="1200" dirty="0"/>
          </a:p>
        </p:txBody>
      </p:sp>
      <p:sp>
        <p:nvSpPr>
          <p:cNvPr id="336" name="Free-form: Shape 335">
            <a:extLst>
              <a:ext uri="{FF2B5EF4-FFF2-40B4-BE49-F238E27FC236}">
                <a16:creationId xmlns:a16="http://schemas.microsoft.com/office/drawing/2014/main" id="{C117653B-0B35-F95C-75C0-3C051E96FF03}"/>
              </a:ext>
            </a:extLst>
          </p:cNvPr>
          <p:cNvSpPr/>
          <p:nvPr/>
        </p:nvSpPr>
        <p:spPr>
          <a:xfrm>
            <a:off x="632089" y="3544788"/>
            <a:ext cx="1172467" cy="186266"/>
          </a:xfrm>
          <a:custGeom>
            <a:avLst/>
            <a:gdLst>
              <a:gd name="connsiteX0" fmla="*/ 0 w 1172467"/>
              <a:gd name="connsiteY0" fmla="*/ 186267 h 186266"/>
              <a:gd name="connsiteX1" fmla="*/ 1172468 w 1172467"/>
              <a:gd name="connsiteY1" fmla="*/ 186267 h 186266"/>
              <a:gd name="connsiteX2" fmla="*/ 1172468 w 1172467"/>
              <a:gd name="connsiteY2" fmla="*/ 0 h 186266"/>
              <a:gd name="connsiteX3" fmla="*/ 0 w 1172467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467" h="186266">
                <a:moveTo>
                  <a:pt x="0" y="186267"/>
                </a:moveTo>
                <a:lnTo>
                  <a:pt x="1172468" y="186267"/>
                </a:lnTo>
                <a:lnTo>
                  <a:pt x="117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773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147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7" name="Free-form: Shape 336">
            <a:extLst>
              <a:ext uri="{FF2B5EF4-FFF2-40B4-BE49-F238E27FC236}">
                <a16:creationId xmlns:a16="http://schemas.microsoft.com/office/drawing/2014/main" id="{475DA0F1-C88A-8913-898F-7F8212EC4672}"/>
              </a:ext>
            </a:extLst>
          </p:cNvPr>
          <p:cNvSpPr/>
          <p:nvPr/>
        </p:nvSpPr>
        <p:spPr>
          <a:xfrm>
            <a:off x="2315053" y="4914700"/>
            <a:ext cx="554535" cy="186266"/>
          </a:xfrm>
          <a:custGeom>
            <a:avLst/>
            <a:gdLst>
              <a:gd name="connsiteX0" fmla="*/ 0 w 502476"/>
              <a:gd name="connsiteY0" fmla="*/ 186267 h 186266"/>
              <a:gd name="connsiteX1" fmla="*/ 502477 w 502476"/>
              <a:gd name="connsiteY1" fmla="*/ 186267 h 186266"/>
              <a:gd name="connsiteX2" fmla="*/ 502477 w 502476"/>
              <a:gd name="connsiteY2" fmla="*/ 0 h 186266"/>
              <a:gd name="connsiteX3" fmla="*/ 0 w 502476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476" h="186266">
                <a:moveTo>
                  <a:pt x="0" y="186267"/>
                </a:moveTo>
                <a:lnTo>
                  <a:pt x="502477" y="186267"/>
                </a:lnTo>
                <a:lnTo>
                  <a:pt x="5024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9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8" name="Free-form: Shape 337">
            <a:extLst>
              <a:ext uri="{FF2B5EF4-FFF2-40B4-BE49-F238E27FC236}">
                <a16:creationId xmlns:a16="http://schemas.microsoft.com/office/drawing/2014/main" id="{B8FEAF0F-7EA8-80B5-7215-E84C1F71844B}"/>
              </a:ext>
            </a:extLst>
          </p:cNvPr>
          <p:cNvSpPr/>
          <p:nvPr/>
        </p:nvSpPr>
        <p:spPr>
          <a:xfrm>
            <a:off x="4463553" y="4923300"/>
            <a:ext cx="837472" cy="186266"/>
          </a:xfrm>
          <a:custGeom>
            <a:avLst/>
            <a:gdLst>
              <a:gd name="connsiteX0" fmla="*/ 0 w 837472"/>
              <a:gd name="connsiteY0" fmla="*/ 186267 h 186266"/>
              <a:gd name="connsiteX1" fmla="*/ 837472 w 837472"/>
              <a:gd name="connsiteY1" fmla="*/ 186267 h 186266"/>
              <a:gd name="connsiteX2" fmla="*/ 837472 w 837472"/>
              <a:gd name="connsiteY2" fmla="*/ 0 h 186266"/>
              <a:gd name="connsiteX3" fmla="*/ 0 w 837472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7472" h="186266">
                <a:moveTo>
                  <a:pt x="0" y="186267"/>
                </a:moveTo>
                <a:lnTo>
                  <a:pt x="837472" y="186267"/>
                </a:lnTo>
                <a:lnTo>
                  <a:pt x="8374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10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21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9" name="Free-form: Shape 338">
            <a:extLst>
              <a:ext uri="{FF2B5EF4-FFF2-40B4-BE49-F238E27FC236}">
                <a16:creationId xmlns:a16="http://schemas.microsoft.com/office/drawing/2014/main" id="{920C4D48-CD4C-539C-5A55-A0BBECA9F7B5}"/>
              </a:ext>
            </a:extLst>
          </p:cNvPr>
          <p:cNvSpPr/>
          <p:nvPr/>
        </p:nvSpPr>
        <p:spPr>
          <a:xfrm>
            <a:off x="6669815" y="4923300"/>
            <a:ext cx="1004986" cy="186266"/>
          </a:xfrm>
          <a:custGeom>
            <a:avLst/>
            <a:gdLst>
              <a:gd name="connsiteX0" fmla="*/ 0 w 1004986"/>
              <a:gd name="connsiteY0" fmla="*/ 186267 h 186266"/>
              <a:gd name="connsiteX1" fmla="*/ 1004987 w 1004986"/>
              <a:gd name="connsiteY1" fmla="*/ 186267 h 186266"/>
              <a:gd name="connsiteX2" fmla="*/ 1004987 w 1004986"/>
              <a:gd name="connsiteY2" fmla="*/ 0 h 186266"/>
              <a:gd name="connsiteX3" fmla="*/ 0 w 1004986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986" h="186266">
                <a:moveTo>
                  <a:pt x="0" y="186267"/>
                </a:moveTo>
                <a:lnTo>
                  <a:pt x="1004987" y="186267"/>
                </a:lnTo>
                <a:lnTo>
                  <a:pt x="1004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101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26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0" name="Free-form: Shape 339">
            <a:extLst>
              <a:ext uri="{FF2B5EF4-FFF2-40B4-BE49-F238E27FC236}">
                <a16:creationId xmlns:a16="http://schemas.microsoft.com/office/drawing/2014/main" id="{176BC920-9C3C-5906-6F4C-AA19BEA490A7}"/>
              </a:ext>
            </a:extLst>
          </p:cNvPr>
          <p:cNvSpPr/>
          <p:nvPr/>
        </p:nvSpPr>
        <p:spPr>
          <a:xfrm>
            <a:off x="8211310" y="6301845"/>
            <a:ext cx="669991" cy="186266"/>
          </a:xfrm>
          <a:custGeom>
            <a:avLst/>
            <a:gdLst>
              <a:gd name="connsiteX0" fmla="*/ 0 w 669991"/>
              <a:gd name="connsiteY0" fmla="*/ 186267 h 186266"/>
              <a:gd name="connsiteX1" fmla="*/ 669991 w 669991"/>
              <a:gd name="connsiteY1" fmla="*/ 186267 h 186266"/>
              <a:gd name="connsiteX2" fmla="*/ 669991 w 669991"/>
              <a:gd name="connsiteY2" fmla="*/ 0 h 186266"/>
              <a:gd name="connsiteX3" fmla="*/ 0 w 669991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91" h="186266">
                <a:moveTo>
                  <a:pt x="0" y="186267"/>
                </a:moveTo>
                <a:lnTo>
                  <a:pt x="669991" y="186267"/>
                </a:lnTo>
                <a:lnTo>
                  <a:pt x="6699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24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5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1" name="Free-form: Shape 340">
            <a:extLst>
              <a:ext uri="{FF2B5EF4-FFF2-40B4-BE49-F238E27FC236}">
                <a16:creationId xmlns:a16="http://schemas.microsoft.com/office/drawing/2014/main" id="{DF720C45-7F14-D31A-5E88-1F80A0C1B310}"/>
              </a:ext>
            </a:extLst>
          </p:cNvPr>
          <p:cNvSpPr/>
          <p:nvPr/>
        </p:nvSpPr>
        <p:spPr>
          <a:xfrm>
            <a:off x="10333798" y="6301845"/>
            <a:ext cx="1004986" cy="186266"/>
          </a:xfrm>
          <a:custGeom>
            <a:avLst/>
            <a:gdLst>
              <a:gd name="connsiteX0" fmla="*/ 0 w 1004986"/>
              <a:gd name="connsiteY0" fmla="*/ 186267 h 186266"/>
              <a:gd name="connsiteX1" fmla="*/ 1004987 w 1004986"/>
              <a:gd name="connsiteY1" fmla="*/ 186267 h 186266"/>
              <a:gd name="connsiteX2" fmla="*/ 1004987 w 1004986"/>
              <a:gd name="connsiteY2" fmla="*/ 0 h 186266"/>
              <a:gd name="connsiteX3" fmla="*/ 0 w 1004986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986" h="186266">
                <a:moveTo>
                  <a:pt x="0" y="186267"/>
                </a:moveTo>
                <a:lnTo>
                  <a:pt x="1004987" y="186267"/>
                </a:lnTo>
                <a:lnTo>
                  <a:pt x="1004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98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397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2" name="Free-form: Shape 341">
            <a:extLst>
              <a:ext uri="{FF2B5EF4-FFF2-40B4-BE49-F238E27FC236}">
                <a16:creationId xmlns:a16="http://schemas.microsoft.com/office/drawing/2014/main" id="{6A1C1662-3F51-8BDF-94CD-C4D7DD8FE43A}"/>
              </a:ext>
            </a:extLst>
          </p:cNvPr>
          <p:cNvSpPr/>
          <p:nvPr/>
        </p:nvSpPr>
        <p:spPr>
          <a:xfrm>
            <a:off x="10387442" y="3544788"/>
            <a:ext cx="1172467" cy="186266"/>
          </a:xfrm>
          <a:custGeom>
            <a:avLst/>
            <a:gdLst>
              <a:gd name="connsiteX0" fmla="*/ 0 w 1172467"/>
              <a:gd name="connsiteY0" fmla="*/ 186267 h 186266"/>
              <a:gd name="connsiteX1" fmla="*/ 1172468 w 1172467"/>
              <a:gd name="connsiteY1" fmla="*/ 186267 h 186266"/>
              <a:gd name="connsiteX2" fmla="*/ 1172468 w 1172467"/>
              <a:gd name="connsiteY2" fmla="*/ 0 h 186266"/>
              <a:gd name="connsiteX3" fmla="*/ 0 w 1172467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467" h="186266">
                <a:moveTo>
                  <a:pt x="0" y="186267"/>
                </a:moveTo>
                <a:lnTo>
                  <a:pt x="1172468" y="186267"/>
                </a:lnTo>
                <a:lnTo>
                  <a:pt x="117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26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1919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20" name="Free-form: Shape 419">
            <a:extLst>
              <a:ext uri="{FF2B5EF4-FFF2-40B4-BE49-F238E27FC236}">
                <a16:creationId xmlns:a16="http://schemas.microsoft.com/office/drawing/2014/main" id="{579675B8-D527-8705-C36E-C2AB30F54FA4}"/>
              </a:ext>
            </a:extLst>
          </p:cNvPr>
          <p:cNvSpPr/>
          <p:nvPr/>
        </p:nvSpPr>
        <p:spPr>
          <a:xfrm>
            <a:off x="3940174" y="585886"/>
            <a:ext cx="492124" cy="279400"/>
          </a:xfrm>
          <a:custGeom>
            <a:avLst/>
            <a:gdLst>
              <a:gd name="connsiteX0" fmla="*/ 0 w 492124"/>
              <a:gd name="connsiteY0" fmla="*/ 41903 h 279400"/>
              <a:gd name="connsiteX1" fmla="*/ 2580 w 492124"/>
              <a:gd name="connsiteY1" fmla="*/ 31055 h 279400"/>
              <a:gd name="connsiteX2" fmla="*/ 10153 w 492124"/>
              <a:gd name="connsiteY2" fmla="*/ 20968 h 279400"/>
              <a:gd name="connsiteX3" fmla="*/ 22192 w 492124"/>
              <a:gd name="connsiteY3" fmla="*/ 12270 h 279400"/>
              <a:gd name="connsiteX4" fmla="*/ 37868 w 492124"/>
              <a:gd name="connsiteY4" fmla="*/ 5622 h 279400"/>
              <a:gd name="connsiteX5" fmla="*/ 56125 w 492124"/>
              <a:gd name="connsiteY5" fmla="*/ 1422 h 279400"/>
              <a:gd name="connsiteX6" fmla="*/ 75704 w 492124"/>
              <a:gd name="connsiteY6" fmla="*/ 0 h 279400"/>
              <a:gd name="connsiteX7" fmla="*/ 416421 w 492124"/>
              <a:gd name="connsiteY7" fmla="*/ 0 h 279400"/>
              <a:gd name="connsiteX8" fmla="*/ 436000 w 492124"/>
              <a:gd name="connsiteY8" fmla="*/ 1422 h 279400"/>
              <a:gd name="connsiteX9" fmla="*/ 454257 w 492124"/>
              <a:gd name="connsiteY9" fmla="*/ 5622 h 279400"/>
              <a:gd name="connsiteX10" fmla="*/ 469966 w 492124"/>
              <a:gd name="connsiteY10" fmla="*/ 12270 h 279400"/>
              <a:gd name="connsiteX11" fmla="*/ 481972 w 492124"/>
              <a:gd name="connsiteY11" fmla="*/ 20968 h 279400"/>
              <a:gd name="connsiteX12" fmla="*/ 489545 w 492124"/>
              <a:gd name="connsiteY12" fmla="*/ 31055 h 279400"/>
              <a:gd name="connsiteX13" fmla="*/ 492125 w 492124"/>
              <a:gd name="connsiteY13" fmla="*/ 41903 h 279400"/>
              <a:gd name="connsiteX14" fmla="*/ 492125 w 492124"/>
              <a:gd name="connsiteY14" fmla="*/ 237464 h 279400"/>
              <a:gd name="connsiteX15" fmla="*/ 489545 w 492124"/>
              <a:gd name="connsiteY15" fmla="*/ 248311 h 279400"/>
              <a:gd name="connsiteX16" fmla="*/ 481972 w 492124"/>
              <a:gd name="connsiteY16" fmla="*/ 258432 h 279400"/>
              <a:gd name="connsiteX17" fmla="*/ 469966 w 492124"/>
              <a:gd name="connsiteY17" fmla="*/ 267097 h 279400"/>
              <a:gd name="connsiteX18" fmla="*/ 454257 w 492124"/>
              <a:gd name="connsiteY18" fmla="*/ 273778 h 279400"/>
              <a:gd name="connsiteX19" fmla="*/ 436000 w 492124"/>
              <a:gd name="connsiteY19" fmla="*/ 277945 h 279400"/>
              <a:gd name="connsiteX20" fmla="*/ 416421 w 492124"/>
              <a:gd name="connsiteY20" fmla="*/ 279400 h 279400"/>
              <a:gd name="connsiteX21" fmla="*/ 75704 w 492124"/>
              <a:gd name="connsiteY21" fmla="*/ 279400 h 279400"/>
              <a:gd name="connsiteX22" fmla="*/ 56125 w 492124"/>
              <a:gd name="connsiteY22" fmla="*/ 277945 h 279400"/>
              <a:gd name="connsiteX23" fmla="*/ 37868 w 492124"/>
              <a:gd name="connsiteY23" fmla="*/ 273778 h 279400"/>
              <a:gd name="connsiteX24" fmla="*/ 22192 w 492124"/>
              <a:gd name="connsiteY24" fmla="*/ 267097 h 279400"/>
              <a:gd name="connsiteX25" fmla="*/ 10153 w 492124"/>
              <a:gd name="connsiteY25" fmla="*/ 258432 h 279400"/>
              <a:gd name="connsiteX26" fmla="*/ 2580 w 492124"/>
              <a:gd name="connsiteY26" fmla="*/ 248311 h 279400"/>
              <a:gd name="connsiteX27" fmla="*/ 0 w 492124"/>
              <a:gd name="connsiteY27" fmla="*/ 237464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124" h="279400">
                <a:moveTo>
                  <a:pt x="0" y="41903"/>
                </a:moveTo>
                <a:lnTo>
                  <a:pt x="2580" y="31055"/>
                </a:lnTo>
                <a:lnTo>
                  <a:pt x="10153" y="20968"/>
                </a:lnTo>
                <a:lnTo>
                  <a:pt x="22192" y="12270"/>
                </a:lnTo>
                <a:lnTo>
                  <a:pt x="37868" y="5622"/>
                </a:lnTo>
                <a:lnTo>
                  <a:pt x="56125" y="1422"/>
                </a:lnTo>
                <a:lnTo>
                  <a:pt x="75704" y="0"/>
                </a:lnTo>
                <a:lnTo>
                  <a:pt x="416421" y="0"/>
                </a:lnTo>
                <a:lnTo>
                  <a:pt x="436000" y="1422"/>
                </a:lnTo>
                <a:lnTo>
                  <a:pt x="454257" y="5622"/>
                </a:lnTo>
                <a:lnTo>
                  <a:pt x="469966" y="12270"/>
                </a:lnTo>
                <a:lnTo>
                  <a:pt x="481972" y="20968"/>
                </a:lnTo>
                <a:lnTo>
                  <a:pt x="489545" y="31055"/>
                </a:lnTo>
                <a:lnTo>
                  <a:pt x="492125" y="41903"/>
                </a:lnTo>
                <a:lnTo>
                  <a:pt x="492125" y="237464"/>
                </a:lnTo>
                <a:lnTo>
                  <a:pt x="489545" y="248311"/>
                </a:lnTo>
                <a:lnTo>
                  <a:pt x="481972" y="258432"/>
                </a:lnTo>
                <a:lnTo>
                  <a:pt x="469966" y="267097"/>
                </a:lnTo>
                <a:lnTo>
                  <a:pt x="454257" y="273778"/>
                </a:lnTo>
                <a:lnTo>
                  <a:pt x="436000" y="277945"/>
                </a:lnTo>
                <a:lnTo>
                  <a:pt x="416421" y="279400"/>
                </a:lnTo>
                <a:lnTo>
                  <a:pt x="75704" y="279400"/>
                </a:lnTo>
                <a:lnTo>
                  <a:pt x="56125" y="277945"/>
                </a:lnTo>
                <a:lnTo>
                  <a:pt x="37868" y="273778"/>
                </a:lnTo>
                <a:lnTo>
                  <a:pt x="22192" y="267097"/>
                </a:lnTo>
                <a:lnTo>
                  <a:pt x="10153" y="258432"/>
                </a:lnTo>
                <a:lnTo>
                  <a:pt x="2580" y="248311"/>
                </a:lnTo>
                <a:lnTo>
                  <a:pt x="0" y="23746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No</a:t>
            </a:r>
            <a:endParaRPr lang="en-US" sz="1200" dirty="0"/>
          </a:p>
        </p:txBody>
      </p:sp>
      <p:sp>
        <p:nvSpPr>
          <p:cNvPr id="421" name="Free-form: Shape 420">
            <a:extLst>
              <a:ext uri="{FF2B5EF4-FFF2-40B4-BE49-F238E27FC236}">
                <a16:creationId xmlns:a16="http://schemas.microsoft.com/office/drawing/2014/main" id="{A68649DB-30C9-54B9-D424-2160BB19CC8C}"/>
              </a:ext>
            </a:extLst>
          </p:cNvPr>
          <p:cNvSpPr/>
          <p:nvPr/>
        </p:nvSpPr>
        <p:spPr>
          <a:xfrm>
            <a:off x="7738864" y="585886"/>
            <a:ext cx="402629" cy="279400"/>
          </a:xfrm>
          <a:custGeom>
            <a:avLst/>
            <a:gdLst>
              <a:gd name="connsiteX0" fmla="*/ 0 w 402629"/>
              <a:gd name="connsiteY0" fmla="*/ 41903 h 279400"/>
              <a:gd name="connsiteX1" fmla="*/ 2580 w 402629"/>
              <a:gd name="connsiteY1" fmla="*/ 31055 h 279400"/>
              <a:gd name="connsiteX2" fmla="*/ 10120 w 402629"/>
              <a:gd name="connsiteY2" fmla="*/ 20968 h 279400"/>
              <a:gd name="connsiteX3" fmla="*/ 22159 w 402629"/>
              <a:gd name="connsiteY3" fmla="*/ 12270 h 279400"/>
              <a:gd name="connsiteX4" fmla="*/ 37835 w 402629"/>
              <a:gd name="connsiteY4" fmla="*/ 5622 h 279400"/>
              <a:gd name="connsiteX5" fmla="*/ 56092 w 402629"/>
              <a:gd name="connsiteY5" fmla="*/ 1422 h 279400"/>
              <a:gd name="connsiteX6" fmla="*/ 75704 w 402629"/>
              <a:gd name="connsiteY6" fmla="*/ 0 h 279400"/>
              <a:gd name="connsiteX7" fmla="*/ 326926 w 402629"/>
              <a:gd name="connsiteY7" fmla="*/ 0 h 279400"/>
              <a:gd name="connsiteX8" fmla="*/ 346505 w 402629"/>
              <a:gd name="connsiteY8" fmla="*/ 1422 h 279400"/>
              <a:gd name="connsiteX9" fmla="*/ 364794 w 402629"/>
              <a:gd name="connsiteY9" fmla="*/ 5622 h 279400"/>
              <a:gd name="connsiteX10" fmla="*/ 380471 w 402629"/>
              <a:gd name="connsiteY10" fmla="*/ 12270 h 279400"/>
              <a:gd name="connsiteX11" fmla="*/ 392476 w 402629"/>
              <a:gd name="connsiteY11" fmla="*/ 20968 h 279400"/>
              <a:gd name="connsiteX12" fmla="*/ 400050 w 402629"/>
              <a:gd name="connsiteY12" fmla="*/ 31055 h 279400"/>
              <a:gd name="connsiteX13" fmla="*/ 402630 w 402629"/>
              <a:gd name="connsiteY13" fmla="*/ 41903 h 279400"/>
              <a:gd name="connsiteX14" fmla="*/ 402630 w 402629"/>
              <a:gd name="connsiteY14" fmla="*/ 237464 h 279400"/>
              <a:gd name="connsiteX15" fmla="*/ 400050 w 402629"/>
              <a:gd name="connsiteY15" fmla="*/ 248311 h 279400"/>
              <a:gd name="connsiteX16" fmla="*/ 392476 w 402629"/>
              <a:gd name="connsiteY16" fmla="*/ 258432 h 279400"/>
              <a:gd name="connsiteX17" fmla="*/ 380471 w 402629"/>
              <a:gd name="connsiteY17" fmla="*/ 267097 h 279400"/>
              <a:gd name="connsiteX18" fmla="*/ 364794 w 402629"/>
              <a:gd name="connsiteY18" fmla="*/ 273778 h 279400"/>
              <a:gd name="connsiteX19" fmla="*/ 346505 w 402629"/>
              <a:gd name="connsiteY19" fmla="*/ 277945 h 279400"/>
              <a:gd name="connsiteX20" fmla="*/ 326926 w 402629"/>
              <a:gd name="connsiteY20" fmla="*/ 279400 h 279400"/>
              <a:gd name="connsiteX21" fmla="*/ 75704 w 402629"/>
              <a:gd name="connsiteY21" fmla="*/ 279400 h 279400"/>
              <a:gd name="connsiteX22" fmla="*/ 56092 w 402629"/>
              <a:gd name="connsiteY22" fmla="*/ 277945 h 279400"/>
              <a:gd name="connsiteX23" fmla="*/ 37835 w 402629"/>
              <a:gd name="connsiteY23" fmla="*/ 273778 h 279400"/>
              <a:gd name="connsiteX24" fmla="*/ 22159 w 402629"/>
              <a:gd name="connsiteY24" fmla="*/ 267097 h 279400"/>
              <a:gd name="connsiteX25" fmla="*/ 10120 w 402629"/>
              <a:gd name="connsiteY25" fmla="*/ 258432 h 279400"/>
              <a:gd name="connsiteX26" fmla="*/ 2580 w 402629"/>
              <a:gd name="connsiteY26" fmla="*/ 248311 h 279400"/>
              <a:gd name="connsiteX27" fmla="*/ 0 w 402629"/>
              <a:gd name="connsiteY27" fmla="*/ 237464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2629" h="279400">
                <a:moveTo>
                  <a:pt x="0" y="41903"/>
                </a:moveTo>
                <a:lnTo>
                  <a:pt x="2580" y="31055"/>
                </a:lnTo>
                <a:lnTo>
                  <a:pt x="10120" y="20968"/>
                </a:lnTo>
                <a:lnTo>
                  <a:pt x="22159" y="12270"/>
                </a:lnTo>
                <a:lnTo>
                  <a:pt x="37835" y="5622"/>
                </a:lnTo>
                <a:lnTo>
                  <a:pt x="56092" y="1422"/>
                </a:lnTo>
                <a:lnTo>
                  <a:pt x="75704" y="0"/>
                </a:lnTo>
                <a:lnTo>
                  <a:pt x="326926" y="0"/>
                </a:lnTo>
                <a:lnTo>
                  <a:pt x="346505" y="1422"/>
                </a:lnTo>
                <a:lnTo>
                  <a:pt x="364794" y="5622"/>
                </a:lnTo>
                <a:lnTo>
                  <a:pt x="380471" y="12270"/>
                </a:lnTo>
                <a:lnTo>
                  <a:pt x="392476" y="20968"/>
                </a:lnTo>
                <a:lnTo>
                  <a:pt x="400050" y="31055"/>
                </a:lnTo>
                <a:lnTo>
                  <a:pt x="402630" y="41903"/>
                </a:lnTo>
                <a:lnTo>
                  <a:pt x="402630" y="237464"/>
                </a:lnTo>
                <a:lnTo>
                  <a:pt x="400050" y="248311"/>
                </a:lnTo>
                <a:lnTo>
                  <a:pt x="392476" y="258432"/>
                </a:lnTo>
                <a:lnTo>
                  <a:pt x="380471" y="267097"/>
                </a:lnTo>
                <a:lnTo>
                  <a:pt x="364794" y="273778"/>
                </a:lnTo>
                <a:lnTo>
                  <a:pt x="346505" y="277945"/>
                </a:lnTo>
                <a:lnTo>
                  <a:pt x="326926" y="279400"/>
                </a:lnTo>
                <a:lnTo>
                  <a:pt x="75704" y="279400"/>
                </a:lnTo>
                <a:lnTo>
                  <a:pt x="56092" y="277945"/>
                </a:lnTo>
                <a:lnTo>
                  <a:pt x="37835" y="273778"/>
                </a:lnTo>
                <a:lnTo>
                  <a:pt x="22159" y="267097"/>
                </a:lnTo>
                <a:lnTo>
                  <a:pt x="10120" y="258432"/>
                </a:lnTo>
                <a:lnTo>
                  <a:pt x="2580" y="248311"/>
                </a:lnTo>
                <a:lnTo>
                  <a:pt x="0" y="23746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Yes</a:t>
            </a:r>
            <a:endParaRPr lang="en-US" sz="1200" dirty="0"/>
          </a:p>
        </p:txBody>
      </p:sp>
      <p:sp>
        <p:nvSpPr>
          <p:cNvPr id="429" name="Free-form: Shape 428">
            <a:extLst>
              <a:ext uri="{FF2B5EF4-FFF2-40B4-BE49-F238E27FC236}">
                <a16:creationId xmlns:a16="http://schemas.microsoft.com/office/drawing/2014/main" id="{541A9EE2-903F-5DA0-63D4-7EEC84A045C2}"/>
              </a:ext>
            </a:extLst>
          </p:cNvPr>
          <p:cNvSpPr/>
          <p:nvPr/>
        </p:nvSpPr>
        <p:spPr>
          <a:xfrm>
            <a:off x="920948" y="1964398"/>
            <a:ext cx="492124" cy="279400"/>
          </a:xfrm>
          <a:custGeom>
            <a:avLst/>
            <a:gdLst>
              <a:gd name="connsiteX0" fmla="*/ 0 w 492124"/>
              <a:gd name="connsiteY0" fmla="*/ 41903 h 279400"/>
              <a:gd name="connsiteX1" fmla="*/ 2580 w 492124"/>
              <a:gd name="connsiteY1" fmla="*/ 31055 h 279400"/>
              <a:gd name="connsiteX2" fmla="*/ 10153 w 492124"/>
              <a:gd name="connsiteY2" fmla="*/ 20968 h 279400"/>
              <a:gd name="connsiteX3" fmla="*/ 22159 w 492124"/>
              <a:gd name="connsiteY3" fmla="*/ 12270 h 279400"/>
              <a:gd name="connsiteX4" fmla="*/ 37835 w 492124"/>
              <a:gd name="connsiteY4" fmla="*/ 5622 h 279400"/>
              <a:gd name="connsiteX5" fmla="*/ 56092 w 492124"/>
              <a:gd name="connsiteY5" fmla="*/ 1422 h 279400"/>
              <a:gd name="connsiteX6" fmla="*/ 75704 w 492124"/>
              <a:gd name="connsiteY6" fmla="*/ 0 h 279400"/>
              <a:gd name="connsiteX7" fmla="*/ 416388 w 492124"/>
              <a:gd name="connsiteY7" fmla="*/ 0 h 279400"/>
              <a:gd name="connsiteX8" fmla="*/ 436000 w 492124"/>
              <a:gd name="connsiteY8" fmla="*/ 1422 h 279400"/>
              <a:gd name="connsiteX9" fmla="*/ 454257 w 492124"/>
              <a:gd name="connsiteY9" fmla="*/ 5622 h 279400"/>
              <a:gd name="connsiteX10" fmla="*/ 469933 w 492124"/>
              <a:gd name="connsiteY10" fmla="*/ 12270 h 279400"/>
              <a:gd name="connsiteX11" fmla="*/ 481972 w 492124"/>
              <a:gd name="connsiteY11" fmla="*/ 20968 h 279400"/>
              <a:gd name="connsiteX12" fmla="*/ 489545 w 492124"/>
              <a:gd name="connsiteY12" fmla="*/ 31055 h 279400"/>
              <a:gd name="connsiteX13" fmla="*/ 492125 w 492124"/>
              <a:gd name="connsiteY13" fmla="*/ 41903 h 279400"/>
              <a:gd name="connsiteX14" fmla="*/ 492125 w 492124"/>
              <a:gd name="connsiteY14" fmla="*/ 237497 h 279400"/>
              <a:gd name="connsiteX15" fmla="*/ 489545 w 492124"/>
              <a:gd name="connsiteY15" fmla="*/ 248345 h 279400"/>
              <a:gd name="connsiteX16" fmla="*/ 481972 w 492124"/>
              <a:gd name="connsiteY16" fmla="*/ 258432 h 279400"/>
              <a:gd name="connsiteX17" fmla="*/ 469933 w 492124"/>
              <a:gd name="connsiteY17" fmla="*/ 267130 h 279400"/>
              <a:gd name="connsiteX18" fmla="*/ 454257 w 492124"/>
              <a:gd name="connsiteY18" fmla="*/ 273778 h 279400"/>
              <a:gd name="connsiteX19" fmla="*/ 436000 w 492124"/>
              <a:gd name="connsiteY19" fmla="*/ 277978 h 279400"/>
              <a:gd name="connsiteX20" fmla="*/ 416388 w 492124"/>
              <a:gd name="connsiteY20" fmla="*/ 279400 h 279400"/>
              <a:gd name="connsiteX21" fmla="*/ 75704 w 492124"/>
              <a:gd name="connsiteY21" fmla="*/ 279400 h 279400"/>
              <a:gd name="connsiteX22" fmla="*/ 56092 w 492124"/>
              <a:gd name="connsiteY22" fmla="*/ 277978 h 279400"/>
              <a:gd name="connsiteX23" fmla="*/ 37835 w 492124"/>
              <a:gd name="connsiteY23" fmla="*/ 273778 h 279400"/>
              <a:gd name="connsiteX24" fmla="*/ 22159 w 492124"/>
              <a:gd name="connsiteY24" fmla="*/ 267130 h 279400"/>
              <a:gd name="connsiteX25" fmla="*/ 10153 w 492124"/>
              <a:gd name="connsiteY25" fmla="*/ 258432 h 279400"/>
              <a:gd name="connsiteX26" fmla="*/ 2580 w 492124"/>
              <a:gd name="connsiteY26" fmla="*/ 248345 h 279400"/>
              <a:gd name="connsiteX27" fmla="*/ 0 w 492124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124" h="279400">
                <a:moveTo>
                  <a:pt x="0" y="41903"/>
                </a:moveTo>
                <a:lnTo>
                  <a:pt x="2580" y="31055"/>
                </a:lnTo>
                <a:lnTo>
                  <a:pt x="10153" y="20968"/>
                </a:lnTo>
                <a:lnTo>
                  <a:pt x="22159" y="12270"/>
                </a:lnTo>
                <a:lnTo>
                  <a:pt x="37835" y="5622"/>
                </a:lnTo>
                <a:lnTo>
                  <a:pt x="56092" y="1422"/>
                </a:lnTo>
                <a:lnTo>
                  <a:pt x="75704" y="0"/>
                </a:lnTo>
                <a:lnTo>
                  <a:pt x="416388" y="0"/>
                </a:lnTo>
                <a:lnTo>
                  <a:pt x="436000" y="1422"/>
                </a:lnTo>
                <a:lnTo>
                  <a:pt x="454257" y="5622"/>
                </a:lnTo>
                <a:lnTo>
                  <a:pt x="469933" y="12270"/>
                </a:lnTo>
                <a:lnTo>
                  <a:pt x="481972" y="20968"/>
                </a:lnTo>
                <a:lnTo>
                  <a:pt x="489545" y="31055"/>
                </a:lnTo>
                <a:lnTo>
                  <a:pt x="492125" y="41903"/>
                </a:lnTo>
                <a:lnTo>
                  <a:pt x="492125" y="237497"/>
                </a:lnTo>
                <a:lnTo>
                  <a:pt x="489545" y="248345"/>
                </a:lnTo>
                <a:lnTo>
                  <a:pt x="481972" y="258432"/>
                </a:lnTo>
                <a:lnTo>
                  <a:pt x="469933" y="267130"/>
                </a:lnTo>
                <a:lnTo>
                  <a:pt x="454257" y="273778"/>
                </a:lnTo>
                <a:lnTo>
                  <a:pt x="436000" y="277978"/>
                </a:lnTo>
                <a:lnTo>
                  <a:pt x="416388" y="279400"/>
                </a:lnTo>
                <a:lnTo>
                  <a:pt x="75704" y="279400"/>
                </a:lnTo>
                <a:lnTo>
                  <a:pt x="56092" y="277978"/>
                </a:lnTo>
                <a:lnTo>
                  <a:pt x="37835" y="273778"/>
                </a:lnTo>
                <a:lnTo>
                  <a:pt x="22159" y="267130"/>
                </a:lnTo>
                <a:lnTo>
                  <a:pt x="10153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No</a:t>
            </a:r>
            <a:endParaRPr lang="en-US" sz="1200" dirty="0"/>
          </a:p>
        </p:txBody>
      </p:sp>
      <p:sp>
        <p:nvSpPr>
          <p:cNvPr id="430" name="Free-form: Shape 429">
            <a:extLst>
              <a:ext uri="{FF2B5EF4-FFF2-40B4-BE49-F238E27FC236}">
                <a16:creationId xmlns:a16="http://schemas.microsoft.com/office/drawing/2014/main" id="{550497AA-60FB-3111-0AD7-35B57777DADB}"/>
              </a:ext>
            </a:extLst>
          </p:cNvPr>
          <p:cNvSpPr/>
          <p:nvPr/>
        </p:nvSpPr>
        <p:spPr>
          <a:xfrm>
            <a:off x="3533179" y="1964398"/>
            <a:ext cx="402629" cy="279400"/>
          </a:xfrm>
          <a:custGeom>
            <a:avLst/>
            <a:gdLst>
              <a:gd name="connsiteX0" fmla="*/ 0 w 402629"/>
              <a:gd name="connsiteY0" fmla="*/ 41903 h 279400"/>
              <a:gd name="connsiteX1" fmla="*/ 2580 w 402629"/>
              <a:gd name="connsiteY1" fmla="*/ 31055 h 279400"/>
              <a:gd name="connsiteX2" fmla="*/ 10120 w 402629"/>
              <a:gd name="connsiteY2" fmla="*/ 20968 h 279400"/>
              <a:gd name="connsiteX3" fmla="*/ 22159 w 402629"/>
              <a:gd name="connsiteY3" fmla="*/ 12270 h 279400"/>
              <a:gd name="connsiteX4" fmla="*/ 37835 w 402629"/>
              <a:gd name="connsiteY4" fmla="*/ 5622 h 279400"/>
              <a:gd name="connsiteX5" fmla="*/ 56092 w 402629"/>
              <a:gd name="connsiteY5" fmla="*/ 1422 h 279400"/>
              <a:gd name="connsiteX6" fmla="*/ 75704 w 402629"/>
              <a:gd name="connsiteY6" fmla="*/ 0 h 279400"/>
              <a:gd name="connsiteX7" fmla="*/ 326926 w 402629"/>
              <a:gd name="connsiteY7" fmla="*/ 0 h 279400"/>
              <a:gd name="connsiteX8" fmla="*/ 346505 w 402629"/>
              <a:gd name="connsiteY8" fmla="*/ 1422 h 279400"/>
              <a:gd name="connsiteX9" fmla="*/ 364794 w 402629"/>
              <a:gd name="connsiteY9" fmla="*/ 5622 h 279400"/>
              <a:gd name="connsiteX10" fmla="*/ 380471 w 402629"/>
              <a:gd name="connsiteY10" fmla="*/ 12270 h 279400"/>
              <a:gd name="connsiteX11" fmla="*/ 392476 w 402629"/>
              <a:gd name="connsiteY11" fmla="*/ 20968 h 279400"/>
              <a:gd name="connsiteX12" fmla="*/ 400050 w 402629"/>
              <a:gd name="connsiteY12" fmla="*/ 31055 h 279400"/>
              <a:gd name="connsiteX13" fmla="*/ 402630 w 402629"/>
              <a:gd name="connsiteY13" fmla="*/ 41903 h 279400"/>
              <a:gd name="connsiteX14" fmla="*/ 402630 w 402629"/>
              <a:gd name="connsiteY14" fmla="*/ 237497 h 279400"/>
              <a:gd name="connsiteX15" fmla="*/ 400050 w 402629"/>
              <a:gd name="connsiteY15" fmla="*/ 248345 h 279400"/>
              <a:gd name="connsiteX16" fmla="*/ 392476 w 402629"/>
              <a:gd name="connsiteY16" fmla="*/ 258432 h 279400"/>
              <a:gd name="connsiteX17" fmla="*/ 380471 w 402629"/>
              <a:gd name="connsiteY17" fmla="*/ 267130 h 279400"/>
              <a:gd name="connsiteX18" fmla="*/ 364794 w 402629"/>
              <a:gd name="connsiteY18" fmla="*/ 273778 h 279400"/>
              <a:gd name="connsiteX19" fmla="*/ 346505 w 402629"/>
              <a:gd name="connsiteY19" fmla="*/ 277978 h 279400"/>
              <a:gd name="connsiteX20" fmla="*/ 326926 w 402629"/>
              <a:gd name="connsiteY20" fmla="*/ 279400 h 279400"/>
              <a:gd name="connsiteX21" fmla="*/ 75704 w 402629"/>
              <a:gd name="connsiteY21" fmla="*/ 279400 h 279400"/>
              <a:gd name="connsiteX22" fmla="*/ 56092 w 402629"/>
              <a:gd name="connsiteY22" fmla="*/ 277978 h 279400"/>
              <a:gd name="connsiteX23" fmla="*/ 37835 w 402629"/>
              <a:gd name="connsiteY23" fmla="*/ 273778 h 279400"/>
              <a:gd name="connsiteX24" fmla="*/ 22159 w 402629"/>
              <a:gd name="connsiteY24" fmla="*/ 267130 h 279400"/>
              <a:gd name="connsiteX25" fmla="*/ 10120 w 402629"/>
              <a:gd name="connsiteY25" fmla="*/ 258432 h 279400"/>
              <a:gd name="connsiteX26" fmla="*/ 2580 w 402629"/>
              <a:gd name="connsiteY26" fmla="*/ 248345 h 279400"/>
              <a:gd name="connsiteX27" fmla="*/ 0 w 402629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2629" h="279400">
                <a:moveTo>
                  <a:pt x="0" y="41903"/>
                </a:moveTo>
                <a:lnTo>
                  <a:pt x="2580" y="31055"/>
                </a:lnTo>
                <a:lnTo>
                  <a:pt x="10120" y="20968"/>
                </a:lnTo>
                <a:lnTo>
                  <a:pt x="22159" y="12270"/>
                </a:lnTo>
                <a:lnTo>
                  <a:pt x="37835" y="5622"/>
                </a:lnTo>
                <a:lnTo>
                  <a:pt x="56092" y="1422"/>
                </a:lnTo>
                <a:lnTo>
                  <a:pt x="75704" y="0"/>
                </a:lnTo>
                <a:lnTo>
                  <a:pt x="326926" y="0"/>
                </a:lnTo>
                <a:lnTo>
                  <a:pt x="346505" y="1422"/>
                </a:lnTo>
                <a:lnTo>
                  <a:pt x="364794" y="5622"/>
                </a:lnTo>
                <a:lnTo>
                  <a:pt x="380471" y="12270"/>
                </a:lnTo>
                <a:lnTo>
                  <a:pt x="392476" y="20968"/>
                </a:lnTo>
                <a:lnTo>
                  <a:pt x="400050" y="31055"/>
                </a:lnTo>
                <a:lnTo>
                  <a:pt x="402630" y="41903"/>
                </a:lnTo>
                <a:lnTo>
                  <a:pt x="402630" y="237497"/>
                </a:lnTo>
                <a:lnTo>
                  <a:pt x="400050" y="248345"/>
                </a:lnTo>
                <a:lnTo>
                  <a:pt x="392476" y="258432"/>
                </a:lnTo>
                <a:lnTo>
                  <a:pt x="380471" y="267130"/>
                </a:lnTo>
                <a:lnTo>
                  <a:pt x="364794" y="273778"/>
                </a:lnTo>
                <a:lnTo>
                  <a:pt x="346505" y="277978"/>
                </a:lnTo>
                <a:lnTo>
                  <a:pt x="326926" y="279400"/>
                </a:lnTo>
                <a:lnTo>
                  <a:pt x="75704" y="279400"/>
                </a:lnTo>
                <a:lnTo>
                  <a:pt x="56092" y="277978"/>
                </a:lnTo>
                <a:lnTo>
                  <a:pt x="37835" y="273778"/>
                </a:lnTo>
                <a:lnTo>
                  <a:pt x="22159" y="267130"/>
                </a:lnTo>
                <a:lnTo>
                  <a:pt x="10120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Yes</a:t>
            </a:r>
            <a:endParaRPr lang="en-US" sz="1200" dirty="0"/>
          </a:p>
        </p:txBody>
      </p:sp>
      <p:sp>
        <p:nvSpPr>
          <p:cNvPr id="438" name="Free-form: Shape 437">
            <a:extLst>
              <a:ext uri="{FF2B5EF4-FFF2-40B4-BE49-F238E27FC236}">
                <a16:creationId xmlns:a16="http://schemas.microsoft.com/office/drawing/2014/main" id="{01028078-4F84-3881-56D7-C693E09A707E}"/>
              </a:ext>
            </a:extLst>
          </p:cNvPr>
          <p:cNvSpPr/>
          <p:nvPr/>
        </p:nvSpPr>
        <p:spPr>
          <a:xfrm>
            <a:off x="2273498" y="3342911"/>
            <a:ext cx="492124" cy="279400"/>
          </a:xfrm>
          <a:custGeom>
            <a:avLst/>
            <a:gdLst>
              <a:gd name="connsiteX0" fmla="*/ 0 w 492124"/>
              <a:gd name="connsiteY0" fmla="*/ 41936 h 279400"/>
              <a:gd name="connsiteX1" fmla="*/ 2580 w 492124"/>
              <a:gd name="connsiteY1" fmla="*/ 31089 h 279400"/>
              <a:gd name="connsiteX2" fmla="*/ 10153 w 492124"/>
              <a:gd name="connsiteY2" fmla="*/ 20968 h 279400"/>
              <a:gd name="connsiteX3" fmla="*/ 22159 w 492124"/>
              <a:gd name="connsiteY3" fmla="*/ 12303 h 279400"/>
              <a:gd name="connsiteX4" fmla="*/ 37835 w 492124"/>
              <a:gd name="connsiteY4" fmla="*/ 5622 h 279400"/>
              <a:gd name="connsiteX5" fmla="*/ 56092 w 492124"/>
              <a:gd name="connsiteY5" fmla="*/ 1455 h 279400"/>
              <a:gd name="connsiteX6" fmla="*/ 75704 w 492124"/>
              <a:gd name="connsiteY6" fmla="*/ 0 h 279400"/>
              <a:gd name="connsiteX7" fmla="*/ 416388 w 492124"/>
              <a:gd name="connsiteY7" fmla="*/ 0 h 279400"/>
              <a:gd name="connsiteX8" fmla="*/ 436000 w 492124"/>
              <a:gd name="connsiteY8" fmla="*/ 1455 h 279400"/>
              <a:gd name="connsiteX9" fmla="*/ 454257 w 492124"/>
              <a:gd name="connsiteY9" fmla="*/ 5622 h 279400"/>
              <a:gd name="connsiteX10" fmla="*/ 469933 w 492124"/>
              <a:gd name="connsiteY10" fmla="*/ 12303 h 279400"/>
              <a:gd name="connsiteX11" fmla="*/ 481972 w 492124"/>
              <a:gd name="connsiteY11" fmla="*/ 20968 h 279400"/>
              <a:gd name="connsiteX12" fmla="*/ 489545 w 492124"/>
              <a:gd name="connsiteY12" fmla="*/ 31089 h 279400"/>
              <a:gd name="connsiteX13" fmla="*/ 492125 w 492124"/>
              <a:gd name="connsiteY13" fmla="*/ 41936 h 279400"/>
              <a:gd name="connsiteX14" fmla="*/ 492125 w 492124"/>
              <a:gd name="connsiteY14" fmla="*/ 237497 h 279400"/>
              <a:gd name="connsiteX15" fmla="*/ 489545 w 492124"/>
              <a:gd name="connsiteY15" fmla="*/ 248345 h 279400"/>
              <a:gd name="connsiteX16" fmla="*/ 481972 w 492124"/>
              <a:gd name="connsiteY16" fmla="*/ 258432 h 279400"/>
              <a:gd name="connsiteX17" fmla="*/ 469933 w 492124"/>
              <a:gd name="connsiteY17" fmla="*/ 267130 h 279400"/>
              <a:gd name="connsiteX18" fmla="*/ 454257 w 492124"/>
              <a:gd name="connsiteY18" fmla="*/ 273778 h 279400"/>
              <a:gd name="connsiteX19" fmla="*/ 436000 w 492124"/>
              <a:gd name="connsiteY19" fmla="*/ 277978 h 279400"/>
              <a:gd name="connsiteX20" fmla="*/ 416388 w 492124"/>
              <a:gd name="connsiteY20" fmla="*/ 279400 h 279400"/>
              <a:gd name="connsiteX21" fmla="*/ 75704 w 492124"/>
              <a:gd name="connsiteY21" fmla="*/ 279400 h 279400"/>
              <a:gd name="connsiteX22" fmla="*/ 56092 w 492124"/>
              <a:gd name="connsiteY22" fmla="*/ 277978 h 279400"/>
              <a:gd name="connsiteX23" fmla="*/ 37835 w 492124"/>
              <a:gd name="connsiteY23" fmla="*/ 273778 h 279400"/>
              <a:gd name="connsiteX24" fmla="*/ 22159 w 492124"/>
              <a:gd name="connsiteY24" fmla="*/ 267130 h 279400"/>
              <a:gd name="connsiteX25" fmla="*/ 10153 w 492124"/>
              <a:gd name="connsiteY25" fmla="*/ 258432 h 279400"/>
              <a:gd name="connsiteX26" fmla="*/ 2580 w 492124"/>
              <a:gd name="connsiteY26" fmla="*/ 248345 h 279400"/>
              <a:gd name="connsiteX27" fmla="*/ 0 w 492124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124" h="279400">
                <a:moveTo>
                  <a:pt x="0" y="41936"/>
                </a:moveTo>
                <a:lnTo>
                  <a:pt x="2580" y="31089"/>
                </a:lnTo>
                <a:lnTo>
                  <a:pt x="10153" y="20968"/>
                </a:lnTo>
                <a:lnTo>
                  <a:pt x="22159" y="12303"/>
                </a:lnTo>
                <a:lnTo>
                  <a:pt x="37835" y="5622"/>
                </a:lnTo>
                <a:lnTo>
                  <a:pt x="56092" y="1455"/>
                </a:lnTo>
                <a:lnTo>
                  <a:pt x="75704" y="0"/>
                </a:lnTo>
                <a:lnTo>
                  <a:pt x="416388" y="0"/>
                </a:lnTo>
                <a:lnTo>
                  <a:pt x="436000" y="1455"/>
                </a:lnTo>
                <a:lnTo>
                  <a:pt x="454257" y="5622"/>
                </a:lnTo>
                <a:lnTo>
                  <a:pt x="469933" y="12303"/>
                </a:lnTo>
                <a:lnTo>
                  <a:pt x="481972" y="20968"/>
                </a:lnTo>
                <a:lnTo>
                  <a:pt x="489545" y="31089"/>
                </a:lnTo>
                <a:lnTo>
                  <a:pt x="492125" y="41936"/>
                </a:lnTo>
                <a:lnTo>
                  <a:pt x="492125" y="237497"/>
                </a:lnTo>
                <a:lnTo>
                  <a:pt x="489545" y="248345"/>
                </a:lnTo>
                <a:lnTo>
                  <a:pt x="481972" y="258432"/>
                </a:lnTo>
                <a:lnTo>
                  <a:pt x="469933" y="267130"/>
                </a:lnTo>
                <a:lnTo>
                  <a:pt x="454257" y="273778"/>
                </a:lnTo>
                <a:lnTo>
                  <a:pt x="436000" y="277978"/>
                </a:lnTo>
                <a:lnTo>
                  <a:pt x="416388" y="279400"/>
                </a:lnTo>
                <a:lnTo>
                  <a:pt x="75704" y="279400"/>
                </a:lnTo>
                <a:lnTo>
                  <a:pt x="56092" y="277978"/>
                </a:lnTo>
                <a:lnTo>
                  <a:pt x="37835" y="273778"/>
                </a:lnTo>
                <a:lnTo>
                  <a:pt x="22159" y="267130"/>
                </a:lnTo>
                <a:lnTo>
                  <a:pt x="10153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No</a:t>
            </a:r>
            <a:endParaRPr lang="en-US" sz="1200" dirty="0"/>
          </a:p>
        </p:txBody>
      </p:sp>
      <p:sp>
        <p:nvSpPr>
          <p:cNvPr id="439" name="Free-form: Shape 438">
            <a:extLst>
              <a:ext uri="{FF2B5EF4-FFF2-40B4-BE49-F238E27FC236}">
                <a16:creationId xmlns:a16="http://schemas.microsoft.com/office/drawing/2014/main" id="{B81A0E74-B7DF-46F2-ABFD-BBEADA7B065C}"/>
              </a:ext>
            </a:extLst>
          </p:cNvPr>
          <p:cNvSpPr/>
          <p:nvPr/>
        </p:nvSpPr>
        <p:spPr>
          <a:xfrm>
            <a:off x="4699628" y="3342911"/>
            <a:ext cx="402629" cy="279400"/>
          </a:xfrm>
          <a:custGeom>
            <a:avLst/>
            <a:gdLst>
              <a:gd name="connsiteX0" fmla="*/ 0 w 402629"/>
              <a:gd name="connsiteY0" fmla="*/ 41936 h 279400"/>
              <a:gd name="connsiteX1" fmla="*/ 2580 w 402629"/>
              <a:gd name="connsiteY1" fmla="*/ 31089 h 279400"/>
              <a:gd name="connsiteX2" fmla="*/ 10120 w 402629"/>
              <a:gd name="connsiteY2" fmla="*/ 20968 h 279400"/>
              <a:gd name="connsiteX3" fmla="*/ 22159 w 402629"/>
              <a:gd name="connsiteY3" fmla="*/ 12303 h 279400"/>
              <a:gd name="connsiteX4" fmla="*/ 37835 w 402629"/>
              <a:gd name="connsiteY4" fmla="*/ 5622 h 279400"/>
              <a:gd name="connsiteX5" fmla="*/ 56092 w 402629"/>
              <a:gd name="connsiteY5" fmla="*/ 1455 h 279400"/>
              <a:gd name="connsiteX6" fmla="*/ 75704 w 402629"/>
              <a:gd name="connsiteY6" fmla="*/ 0 h 279400"/>
              <a:gd name="connsiteX7" fmla="*/ 326926 w 402629"/>
              <a:gd name="connsiteY7" fmla="*/ 0 h 279400"/>
              <a:gd name="connsiteX8" fmla="*/ 346505 w 402629"/>
              <a:gd name="connsiteY8" fmla="*/ 1455 h 279400"/>
              <a:gd name="connsiteX9" fmla="*/ 364761 w 402629"/>
              <a:gd name="connsiteY9" fmla="*/ 5622 h 279400"/>
              <a:gd name="connsiteX10" fmla="*/ 380438 w 402629"/>
              <a:gd name="connsiteY10" fmla="*/ 12303 h 279400"/>
              <a:gd name="connsiteX11" fmla="*/ 392476 w 402629"/>
              <a:gd name="connsiteY11" fmla="*/ 20968 h 279400"/>
              <a:gd name="connsiteX12" fmla="*/ 400050 w 402629"/>
              <a:gd name="connsiteY12" fmla="*/ 31089 h 279400"/>
              <a:gd name="connsiteX13" fmla="*/ 402630 w 402629"/>
              <a:gd name="connsiteY13" fmla="*/ 41936 h 279400"/>
              <a:gd name="connsiteX14" fmla="*/ 402630 w 402629"/>
              <a:gd name="connsiteY14" fmla="*/ 237497 h 279400"/>
              <a:gd name="connsiteX15" fmla="*/ 400050 w 402629"/>
              <a:gd name="connsiteY15" fmla="*/ 248345 h 279400"/>
              <a:gd name="connsiteX16" fmla="*/ 392476 w 402629"/>
              <a:gd name="connsiteY16" fmla="*/ 258432 h 279400"/>
              <a:gd name="connsiteX17" fmla="*/ 380438 w 402629"/>
              <a:gd name="connsiteY17" fmla="*/ 267130 h 279400"/>
              <a:gd name="connsiteX18" fmla="*/ 364761 w 402629"/>
              <a:gd name="connsiteY18" fmla="*/ 273778 h 279400"/>
              <a:gd name="connsiteX19" fmla="*/ 346505 w 402629"/>
              <a:gd name="connsiteY19" fmla="*/ 277978 h 279400"/>
              <a:gd name="connsiteX20" fmla="*/ 326926 w 402629"/>
              <a:gd name="connsiteY20" fmla="*/ 279400 h 279400"/>
              <a:gd name="connsiteX21" fmla="*/ 75704 w 402629"/>
              <a:gd name="connsiteY21" fmla="*/ 279400 h 279400"/>
              <a:gd name="connsiteX22" fmla="*/ 56092 w 402629"/>
              <a:gd name="connsiteY22" fmla="*/ 277978 h 279400"/>
              <a:gd name="connsiteX23" fmla="*/ 37835 w 402629"/>
              <a:gd name="connsiteY23" fmla="*/ 273778 h 279400"/>
              <a:gd name="connsiteX24" fmla="*/ 22159 w 402629"/>
              <a:gd name="connsiteY24" fmla="*/ 267130 h 279400"/>
              <a:gd name="connsiteX25" fmla="*/ 10120 w 402629"/>
              <a:gd name="connsiteY25" fmla="*/ 258432 h 279400"/>
              <a:gd name="connsiteX26" fmla="*/ 2580 w 402629"/>
              <a:gd name="connsiteY26" fmla="*/ 248345 h 279400"/>
              <a:gd name="connsiteX27" fmla="*/ 0 w 402629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2629" h="279400">
                <a:moveTo>
                  <a:pt x="0" y="41936"/>
                </a:moveTo>
                <a:lnTo>
                  <a:pt x="2580" y="31089"/>
                </a:lnTo>
                <a:lnTo>
                  <a:pt x="10120" y="20968"/>
                </a:lnTo>
                <a:lnTo>
                  <a:pt x="22159" y="12303"/>
                </a:lnTo>
                <a:lnTo>
                  <a:pt x="37835" y="5622"/>
                </a:lnTo>
                <a:lnTo>
                  <a:pt x="56092" y="1455"/>
                </a:lnTo>
                <a:lnTo>
                  <a:pt x="75704" y="0"/>
                </a:lnTo>
                <a:lnTo>
                  <a:pt x="326926" y="0"/>
                </a:lnTo>
                <a:lnTo>
                  <a:pt x="346505" y="1455"/>
                </a:lnTo>
                <a:lnTo>
                  <a:pt x="364761" y="5622"/>
                </a:lnTo>
                <a:lnTo>
                  <a:pt x="380438" y="12303"/>
                </a:lnTo>
                <a:lnTo>
                  <a:pt x="392476" y="20968"/>
                </a:lnTo>
                <a:lnTo>
                  <a:pt x="400050" y="31089"/>
                </a:lnTo>
                <a:lnTo>
                  <a:pt x="402630" y="41936"/>
                </a:lnTo>
                <a:lnTo>
                  <a:pt x="402630" y="237497"/>
                </a:lnTo>
                <a:lnTo>
                  <a:pt x="400050" y="248345"/>
                </a:lnTo>
                <a:lnTo>
                  <a:pt x="392476" y="258432"/>
                </a:lnTo>
                <a:lnTo>
                  <a:pt x="380438" y="267130"/>
                </a:lnTo>
                <a:lnTo>
                  <a:pt x="364761" y="273778"/>
                </a:lnTo>
                <a:lnTo>
                  <a:pt x="346505" y="277978"/>
                </a:lnTo>
                <a:lnTo>
                  <a:pt x="326926" y="279400"/>
                </a:lnTo>
                <a:lnTo>
                  <a:pt x="75704" y="279400"/>
                </a:lnTo>
                <a:lnTo>
                  <a:pt x="56092" y="277978"/>
                </a:lnTo>
                <a:lnTo>
                  <a:pt x="37835" y="273778"/>
                </a:lnTo>
                <a:lnTo>
                  <a:pt x="22159" y="267130"/>
                </a:lnTo>
                <a:lnTo>
                  <a:pt x="10120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Yes</a:t>
            </a:r>
            <a:endParaRPr lang="en-US" sz="1200" dirty="0"/>
          </a:p>
        </p:txBody>
      </p:sp>
      <p:sp>
        <p:nvSpPr>
          <p:cNvPr id="447" name="Free-form: Shape 446">
            <a:extLst>
              <a:ext uri="{FF2B5EF4-FFF2-40B4-BE49-F238E27FC236}">
                <a16:creationId xmlns:a16="http://schemas.microsoft.com/office/drawing/2014/main" id="{25B2CC7C-0AA2-34F3-FC7A-1894DBD7744E}"/>
              </a:ext>
            </a:extLst>
          </p:cNvPr>
          <p:cNvSpPr/>
          <p:nvPr/>
        </p:nvSpPr>
        <p:spPr>
          <a:xfrm>
            <a:off x="8145859" y="1964398"/>
            <a:ext cx="492124" cy="279400"/>
          </a:xfrm>
          <a:custGeom>
            <a:avLst/>
            <a:gdLst>
              <a:gd name="connsiteX0" fmla="*/ 0 w 492124"/>
              <a:gd name="connsiteY0" fmla="*/ 41903 h 279400"/>
              <a:gd name="connsiteX1" fmla="*/ 2580 w 492124"/>
              <a:gd name="connsiteY1" fmla="*/ 31055 h 279400"/>
              <a:gd name="connsiteX2" fmla="*/ 10153 w 492124"/>
              <a:gd name="connsiteY2" fmla="*/ 20968 h 279400"/>
              <a:gd name="connsiteX3" fmla="*/ 22192 w 492124"/>
              <a:gd name="connsiteY3" fmla="*/ 12270 h 279400"/>
              <a:gd name="connsiteX4" fmla="*/ 37868 w 492124"/>
              <a:gd name="connsiteY4" fmla="*/ 5622 h 279400"/>
              <a:gd name="connsiteX5" fmla="*/ 56125 w 492124"/>
              <a:gd name="connsiteY5" fmla="*/ 1422 h 279400"/>
              <a:gd name="connsiteX6" fmla="*/ 75704 w 492124"/>
              <a:gd name="connsiteY6" fmla="*/ 0 h 279400"/>
              <a:gd name="connsiteX7" fmla="*/ 416421 w 492124"/>
              <a:gd name="connsiteY7" fmla="*/ 0 h 279400"/>
              <a:gd name="connsiteX8" fmla="*/ 436000 w 492124"/>
              <a:gd name="connsiteY8" fmla="*/ 1422 h 279400"/>
              <a:gd name="connsiteX9" fmla="*/ 454257 w 492124"/>
              <a:gd name="connsiteY9" fmla="*/ 5622 h 279400"/>
              <a:gd name="connsiteX10" fmla="*/ 469966 w 492124"/>
              <a:gd name="connsiteY10" fmla="*/ 12270 h 279400"/>
              <a:gd name="connsiteX11" fmla="*/ 481972 w 492124"/>
              <a:gd name="connsiteY11" fmla="*/ 20968 h 279400"/>
              <a:gd name="connsiteX12" fmla="*/ 489545 w 492124"/>
              <a:gd name="connsiteY12" fmla="*/ 31055 h 279400"/>
              <a:gd name="connsiteX13" fmla="*/ 492125 w 492124"/>
              <a:gd name="connsiteY13" fmla="*/ 41903 h 279400"/>
              <a:gd name="connsiteX14" fmla="*/ 492125 w 492124"/>
              <a:gd name="connsiteY14" fmla="*/ 237497 h 279400"/>
              <a:gd name="connsiteX15" fmla="*/ 489545 w 492124"/>
              <a:gd name="connsiteY15" fmla="*/ 248345 h 279400"/>
              <a:gd name="connsiteX16" fmla="*/ 481972 w 492124"/>
              <a:gd name="connsiteY16" fmla="*/ 258432 h 279400"/>
              <a:gd name="connsiteX17" fmla="*/ 469966 w 492124"/>
              <a:gd name="connsiteY17" fmla="*/ 267130 h 279400"/>
              <a:gd name="connsiteX18" fmla="*/ 454257 w 492124"/>
              <a:gd name="connsiteY18" fmla="*/ 273778 h 279400"/>
              <a:gd name="connsiteX19" fmla="*/ 436000 w 492124"/>
              <a:gd name="connsiteY19" fmla="*/ 277978 h 279400"/>
              <a:gd name="connsiteX20" fmla="*/ 416421 w 492124"/>
              <a:gd name="connsiteY20" fmla="*/ 279400 h 279400"/>
              <a:gd name="connsiteX21" fmla="*/ 75704 w 492124"/>
              <a:gd name="connsiteY21" fmla="*/ 279400 h 279400"/>
              <a:gd name="connsiteX22" fmla="*/ 56125 w 492124"/>
              <a:gd name="connsiteY22" fmla="*/ 277978 h 279400"/>
              <a:gd name="connsiteX23" fmla="*/ 37868 w 492124"/>
              <a:gd name="connsiteY23" fmla="*/ 273778 h 279400"/>
              <a:gd name="connsiteX24" fmla="*/ 22192 w 492124"/>
              <a:gd name="connsiteY24" fmla="*/ 267130 h 279400"/>
              <a:gd name="connsiteX25" fmla="*/ 10153 w 492124"/>
              <a:gd name="connsiteY25" fmla="*/ 258432 h 279400"/>
              <a:gd name="connsiteX26" fmla="*/ 2580 w 492124"/>
              <a:gd name="connsiteY26" fmla="*/ 248345 h 279400"/>
              <a:gd name="connsiteX27" fmla="*/ 0 w 492124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124" h="279400">
                <a:moveTo>
                  <a:pt x="0" y="41903"/>
                </a:moveTo>
                <a:lnTo>
                  <a:pt x="2580" y="31055"/>
                </a:lnTo>
                <a:lnTo>
                  <a:pt x="10153" y="20968"/>
                </a:lnTo>
                <a:lnTo>
                  <a:pt x="22192" y="12270"/>
                </a:lnTo>
                <a:lnTo>
                  <a:pt x="37868" y="5622"/>
                </a:lnTo>
                <a:lnTo>
                  <a:pt x="56125" y="1422"/>
                </a:lnTo>
                <a:lnTo>
                  <a:pt x="75704" y="0"/>
                </a:lnTo>
                <a:lnTo>
                  <a:pt x="416421" y="0"/>
                </a:lnTo>
                <a:lnTo>
                  <a:pt x="436000" y="1422"/>
                </a:lnTo>
                <a:lnTo>
                  <a:pt x="454257" y="5622"/>
                </a:lnTo>
                <a:lnTo>
                  <a:pt x="469966" y="12270"/>
                </a:lnTo>
                <a:lnTo>
                  <a:pt x="481972" y="20968"/>
                </a:lnTo>
                <a:lnTo>
                  <a:pt x="489545" y="31055"/>
                </a:lnTo>
                <a:lnTo>
                  <a:pt x="492125" y="41903"/>
                </a:lnTo>
                <a:lnTo>
                  <a:pt x="492125" y="237497"/>
                </a:lnTo>
                <a:lnTo>
                  <a:pt x="489545" y="248345"/>
                </a:lnTo>
                <a:lnTo>
                  <a:pt x="481972" y="258432"/>
                </a:lnTo>
                <a:lnTo>
                  <a:pt x="469966" y="267130"/>
                </a:lnTo>
                <a:lnTo>
                  <a:pt x="454257" y="273778"/>
                </a:lnTo>
                <a:lnTo>
                  <a:pt x="436000" y="277978"/>
                </a:lnTo>
                <a:lnTo>
                  <a:pt x="416421" y="279400"/>
                </a:lnTo>
                <a:lnTo>
                  <a:pt x="75704" y="279400"/>
                </a:lnTo>
                <a:lnTo>
                  <a:pt x="56125" y="277978"/>
                </a:lnTo>
                <a:lnTo>
                  <a:pt x="37868" y="273778"/>
                </a:lnTo>
                <a:lnTo>
                  <a:pt x="22192" y="267130"/>
                </a:lnTo>
                <a:lnTo>
                  <a:pt x="10153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No</a:t>
            </a:r>
            <a:endParaRPr lang="en-US" sz="1200" dirty="0"/>
          </a:p>
        </p:txBody>
      </p:sp>
      <p:sp>
        <p:nvSpPr>
          <p:cNvPr id="448" name="Free-form: Shape 447">
            <a:extLst>
              <a:ext uri="{FF2B5EF4-FFF2-40B4-BE49-F238E27FC236}">
                <a16:creationId xmlns:a16="http://schemas.microsoft.com/office/drawing/2014/main" id="{488C7219-9593-2581-48A4-B54A3A7D9EB0}"/>
              </a:ext>
            </a:extLst>
          </p:cNvPr>
          <p:cNvSpPr/>
          <p:nvPr/>
        </p:nvSpPr>
        <p:spPr>
          <a:xfrm>
            <a:off x="10758090" y="1964398"/>
            <a:ext cx="402629" cy="279400"/>
          </a:xfrm>
          <a:custGeom>
            <a:avLst/>
            <a:gdLst>
              <a:gd name="connsiteX0" fmla="*/ 0 w 402629"/>
              <a:gd name="connsiteY0" fmla="*/ 41903 h 279400"/>
              <a:gd name="connsiteX1" fmla="*/ 2580 w 402629"/>
              <a:gd name="connsiteY1" fmla="*/ 31055 h 279400"/>
              <a:gd name="connsiteX2" fmla="*/ 10153 w 402629"/>
              <a:gd name="connsiteY2" fmla="*/ 20968 h 279400"/>
              <a:gd name="connsiteX3" fmla="*/ 22192 w 402629"/>
              <a:gd name="connsiteY3" fmla="*/ 12270 h 279400"/>
              <a:gd name="connsiteX4" fmla="*/ 37868 w 402629"/>
              <a:gd name="connsiteY4" fmla="*/ 5622 h 279400"/>
              <a:gd name="connsiteX5" fmla="*/ 56125 w 402629"/>
              <a:gd name="connsiteY5" fmla="*/ 1422 h 279400"/>
              <a:gd name="connsiteX6" fmla="*/ 75704 w 402629"/>
              <a:gd name="connsiteY6" fmla="*/ 0 h 279400"/>
              <a:gd name="connsiteX7" fmla="*/ 326926 w 402629"/>
              <a:gd name="connsiteY7" fmla="*/ 0 h 279400"/>
              <a:gd name="connsiteX8" fmla="*/ 346538 w 402629"/>
              <a:gd name="connsiteY8" fmla="*/ 1422 h 279400"/>
              <a:gd name="connsiteX9" fmla="*/ 364794 w 402629"/>
              <a:gd name="connsiteY9" fmla="*/ 5622 h 279400"/>
              <a:gd name="connsiteX10" fmla="*/ 380471 w 402629"/>
              <a:gd name="connsiteY10" fmla="*/ 12270 h 279400"/>
              <a:gd name="connsiteX11" fmla="*/ 392509 w 402629"/>
              <a:gd name="connsiteY11" fmla="*/ 20968 h 279400"/>
              <a:gd name="connsiteX12" fmla="*/ 400050 w 402629"/>
              <a:gd name="connsiteY12" fmla="*/ 31055 h 279400"/>
              <a:gd name="connsiteX13" fmla="*/ 402630 w 402629"/>
              <a:gd name="connsiteY13" fmla="*/ 41903 h 279400"/>
              <a:gd name="connsiteX14" fmla="*/ 402630 w 402629"/>
              <a:gd name="connsiteY14" fmla="*/ 237497 h 279400"/>
              <a:gd name="connsiteX15" fmla="*/ 400050 w 402629"/>
              <a:gd name="connsiteY15" fmla="*/ 248345 h 279400"/>
              <a:gd name="connsiteX16" fmla="*/ 392509 w 402629"/>
              <a:gd name="connsiteY16" fmla="*/ 258432 h 279400"/>
              <a:gd name="connsiteX17" fmla="*/ 380471 w 402629"/>
              <a:gd name="connsiteY17" fmla="*/ 267130 h 279400"/>
              <a:gd name="connsiteX18" fmla="*/ 364794 w 402629"/>
              <a:gd name="connsiteY18" fmla="*/ 273778 h 279400"/>
              <a:gd name="connsiteX19" fmla="*/ 346538 w 402629"/>
              <a:gd name="connsiteY19" fmla="*/ 277978 h 279400"/>
              <a:gd name="connsiteX20" fmla="*/ 326926 w 402629"/>
              <a:gd name="connsiteY20" fmla="*/ 279400 h 279400"/>
              <a:gd name="connsiteX21" fmla="*/ 75704 w 402629"/>
              <a:gd name="connsiteY21" fmla="*/ 279400 h 279400"/>
              <a:gd name="connsiteX22" fmla="*/ 56125 w 402629"/>
              <a:gd name="connsiteY22" fmla="*/ 277978 h 279400"/>
              <a:gd name="connsiteX23" fmla="*/ 37868 w 402629"/>
              <a:gd name="connsiteY23" fmla="*/ 273778 h 279400"/>
              <a:gd name="connsiteX24" fmla="*/ 22192 w 402629"/>
              <a:gd name="connsiteY24" fmla="*/ 267130 h 279400"/>
              <a:gd name="connsiteX25" fmla="*/ 10153 w 402629"/>
              <a:gd name="connsiteY25" fmla="*/ 258432 h 279400"/>
              <a:gd name="connsiteX26" fmla="*/ 2580 w 402629"/>
              <a:gd name="connsiteY26" fmla="*/ 248345 h 279400"/>
              <a:gd name="connsiteX27" fmla="*/ 0 w 402629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2629" h="279400">
                <a:moveTo>
                  <a:pt x="0" y="41903"/>
                </a:moveTo>
                <a:lnTo>
                  <a:pt x="2580" y="31055"/>
                </a:lnTo>
                <a:lnTo>
                  <a:pt x="10153" y="20968"/>
                </a:lnTo>
                <a:lnTo>
                  <a:pt x="22192" y="12270"/>
                </a:lnTo>
                <a:lnTo>
                  <a:pt x="37868" y="5622"/>
                </a:lnTo>
                <a:lnTo>
                  <a:pt x="56125" y="1422"/>
                </a:lnTo>
                <a:lnTo>
                  <a:pt x="75704" y="0"/>
                </a:lnTo>
                <a:lnTo>
                  <a:pt x="326926" y="0"/>
                </a:lnTo>
                <a:lnTo>
                  <a:pt x="346538" y="1422"/>
                </a:lnTo>
                <a:lnTo>
                  <a:pt x="364794" y="5622"/>
                </a:lnTo>
                <a:lnTo>
                  <a:pt x="380471" y="12270"/>
                </a:lnTo>
                <a:lnTo>
                  <a:pt x="392509" y="20968"/>
                </a:lnTo>
                <a:lnTo>
                  <a:pt x="400050" y="31055"/>
                </a:lnTo>
                <a:lnTo>
                  <a:pt x="402630" y="41903"/>
                </a:lnTo>
                <a:lnTo>
                  <a:pt x="402630" y="237497"/>
                </a:lnTo>
                <a:lnTo>
                  <a:pt x="400050" y="248345"/>
                </a:lnTo>
                <a:lnTo>
                  <a:pt x="392509" y="258432"/>
                </a:lnTo>
                <a:lnTo>
                  <a:pt x="380471" y="267130"/>
                </a:lnTo>
                <a:lnTo>
                  <a:pt x="364794" y="273778"/>
                </a:lnTo>
                <a:lnTo>
                  <a:pt x="346538" y="277978"/>
                </a:lnTo>
                <a:lnTo>
                  <a:pt x="326926" y="279400"/>
                </a:lnTo>
                <a:lnTo>
                  <a:pt x="75704" y="279400"/>
                </a:lnTo>
                <a:lnTo>
                  <a:pt x="56125" y="277978"/>
                </a:lnTo>
                <a:lnTo>
                  <a:pt x="37868" y="273778"/>
                </a:lnTo>
                <a:lnTo>
                  <a:pt x="22192" y="267130"/>
                </a:lnTo>
                <a:lnTo>
                  <a:pt x="10153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Yes</a:t>
            </a:r>
            <a:endParaRPr lang="en-US" sz="1200" dirty="0"/>
          </a:p>
        </p:txBody>
      </p:sp>
      <p:sp>
        <p:nvSpPr>
          <p:cNvPr id="456" name="Free-form: Shape 455">
            <a:extLst>
              <a:ext uri="{FF2B5EF4-FFF2-40B4-BE49-F238E27FC236}">
                <a16:creationId xmlns:a16="http://schemas.microsoft.com/office/drawing/2014/main" id="{5620A862-1999-B19F-AFD2-DBF6F0B6A8B4}"/>
              </a:ext>
            </a:extLst>
          </p:cNvPr>
          <p:cNvSpPr/>
          <p:nvPr/>
        </p:nvSpPr>
        <p:spPr>
          <a:xfrm>
            <a:off x="6781866" y="3342911"/>
            <a:ext cx="492124" cy="279400"/>
          </a:xfrm>
          <a:custGeom>
            <a:avLst/>
            <a:gdLst>
              <a:gd name="connsiteX0" fmla="*/ 0 w 492124"/>
              <a:gd name="connsiteY0" fmla="*/ 41936 h 279400"/>
              <a:gd name="connsiteX1" fmla="*/ 2580 w 492124"/>
              <a:gd name="connsiteY1" fmla="*/ 31089 h 279400"/>
              <a:gd name="connsiteX2" fmla="*/ 10153 w 492124"/>
              <a:gd name="connsiteY2" fmla="*/ 20968 h 279400"/>
              <a:gd name="connsiteX3" fmla="*/ 22192 w 492124"/>
              <a:gd name="connsiteY3" fmla="*/ 12303 h 279400"/>
              <a:gd name="connsiteX4" fmla="*/ 37868 w 492124"/>
              <a:gd name="connsiteY4" fmla="*/ 5622 h 279400"/>
              <a:gd name="connsiteX5" fmla="*/ 56125 w 492124"/>
              <a:gd name="connsiteY5" fmla="*/ 1455 h 279400"/>
              <a:gd name="connsiteX6" fmla="*/ 75704 w 492124"/>
              <a:gd name="connsiteY6" fmla="*/ 0 h 279400"/>
              <a:gd name="connsiteX7" fmla="*/ 416421 w 492124"/>
              <a:gd name="connsiteY7" fmla="*/ 0 h 279400"/>
              <a:gd name="connsiteX8" fmla="*/ 436000 w 492124"/>
              <a:gd name="connsiteY8" fmla="*/ 1455 h 279400"/>
              <a:gd name="connsiteX9" fmla="*/ 454257 w 492124"/>
              <a:gd name="connsiteY9" fmla="*/ 5622 h 279400"/>
              <a:gd name="connsiteX10" fmla="*/ 469933 w 492124"/>
              <a:gd name="connsiteY10" fmla="*/ 12303 h 279400"/>
              <a:gd name="connsiteX11" fmla="*/ 481972 w 492124"/>
              <a:gd name="connsiteY11" fmla="*/ 20968 h 279400"/>
              <a:gd name="connsiteX12" fmla="*/ 489545 w 492124"/>
              <a:gd name="connsiteY12" fmla="*/ 31089 h 279400"/>
              <a:gd name="connsiteX13" fmla="*/ 492125 w 492124"/>
              <a:gd name="connsiteY13" fmla="*/ 41936 h 279400"/>
              <a:gd name="connsiteX14" fmla="*/ 492125 w 492124"/>
              <a:gd name="connsiteY14" fmla="*/ 237497 h 279400"/>
              <a:gd name="connsiteX15" fmla="*/ 489545 w 492124"/>
              <a:gd name="connsiteY15" fmla="*/ 248345 h 279400"/>
              <a:gd name="connsiteX16" fmla="*/ 481972 w 492124"/>
              <a:gd name="connsiteY16" fmla="*/ 258432 h 279400"/>
              <a:gd name="connsiteX17" fmla="*/ 469933 w 492124"/>
              <a:gd name="connsiteY17" fmla="*/ 267130 h 279400"/>
              <a:gd name="connsiteX18" fmla="*/ 454257 w 492124"/>
              <a:gd name="connsiteY18" fmla="*/ 273778 h 279400"/>
              <a:gd name="connsiteX19" fmla="*/ 436000 w 492124"/>
              <a:gd name="connsiteY19" fmla="*/ 277978 h 279400"/>
              <a:gd name="connsiteX20" fmla="*/ 416421 w 492124"/>
              <a:gd name="connsiteY20" fmla="*/ 279400 h 279400"/>
              <a:gd name="connsiteX21" fmla="*/ 75704 w 492124"/>
              <a:gd name="connsiteY21" fmla="*/ 279400 h 279400"/>
              <a:gd name="connsiteX22" fmla="*/ 56125 w 492124"/>
              <a:gd name="connsiteY22" fmla="*/ 277978 h 279400"/>
              <a:gd name="connsiteX23" fmla="*/ 37868 w 492124"/>
              <a:gd name="connsiteY23" fmla="*/ 273778 h 279400"/>
              <a:gd name="connsiteX24" fmla="*/ 22192 w 492124"/>
              <a:gd name="connsiteY24" fmla="*/ 267130 h 279400"/>
              <a:gd name="connsiteX25" fmla="*/ 10153 w 492124"/>
              <a:gd name="connsiteY25" fmla="*/ 258432 h 279400"/>
              <a:gd name="connsiteX26" fmla="*/ 2580 w 492124"/>
              <a:gd name="connsiteY26" fmla="*/ 248345 h 279400"/>
              <a:gd name="connsiteX27" fmla="*/ 0 w 492124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124" h="279400">
                <a:moveTo>
                  <a:pt x="0" y="41936"/>
                </a:moveTo>
                <a:lnTo>
                  <a:pt x="2580" y="31089"/>
                </a:lnTo>
                <a:lnTo>
                  <a:pt x="10153" y="20968"/>
                </a:lnTo>
                <a:lnTo>
                  <a:pt x="22192" y="12303"/>
                </a:lnTo>
                <a:lnTo>
                  <a:pt x="37868" y="5622"/>
                </a:lnTo>
                <a:lnTo>
                  <a:pt x="56125" y="1455"/>
                </a:lnTo>
                <a:lnTo>
                  <a:pt x="75704" y="0"/>
                </a:lnTo>
                <a:lnTo>
                  <a:pt x="416421" y="0"/>
                </a:lnTo>
                <a:lnTo>
                  <a:pt x="436000" y="1455"/>
                </a:lnTo>
                <a:lnTo>
                  <a:pt x="454257" y="5622"/>
                </a:lnTo>
                <a:lnTo>
                  <a:pt x="469933" y="12303"/>
                </a:lnTo>
                <a:lnTo>
                  <a:pt x="481972" y="20968"/>
                </a:lnTo>
                <a:lnTo>
                  <a:pt x="489545" y="31089"/>
                </a:lnTo>
                <a:lnTo>
                  <a:pt x="492125" y="41936"/>
                </a:lnTo>
                <a:lnTo>
                  <a:pt x="492125" y="237497"/>
                </a:lnTo>
                <a:lnTo>
                  <a:pt x="489545" y="248345"/>
                </a:lnTo>
                <a:lnTo>
                  <a:pt x="481972" y="258432"/>
                </a:lnTo>
                <a:lnTo>
                  <a:pt x="469933" y="267130"/>
                </a:lnTo>
                <a:lnTo>
                  <a:pt x="454257" y="273778"/>
                </a:lnTo>
                <a:lnTo>
                  <a:pt x="436000" y="277978"/>
                </a:lnTo>
                <a:lnTo>
                  <a:pt x="416421" y="279400"/>
                </a:lnTo>
                <a:lnTo>
                  <a:pt x="75704" y="279400"/>
                </a:lnTo>
                <a:lnTo>
                  <a:pt x="56125" y="277978"/>
                </a:lnTo>
                <a:lnTo>
                  <a:pt x="37868" y="273778"/>
                </a:lnTo>
                <a:lnTo>
                  <a:pt x="22192" y="267130"/>
                </a:lnTo>
                <a:lnTo>
                  <a:pt x="10153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No</a:t>
            </a:r>
            <a:endParaRPr lang="en-US" sz="1200" dirty="0"/>
          </a:p>
        </p:txBody>
      </p:sp>
      <p:sp>
        <p:nvSpPr>
          <p:cNvPr id="457" name="Free-form: Shape 456">
            <a:extLst>
              <a:ext uri="{FF2B5EF4-FFF2-40B4-BE49-F238E27FC236}">
                <a16:creationId xmlns:a16="http://schemas.microsoft.com/office/drawing/2014/main" id="{85891F82-EA1A-0F4D-81AB-5AB864BF35B6}"/>
              </a:ext>
            </a:extLst>
          </p:cNvPr>
          <p:cNvSpPr/>
          <p:nvPr/>
        </p:nvSpPr>
        <p:spPr>
          <a:xfrm>
            <a:off x="9580198" y="3342911"/>
            <a:ext cx="402662" cy="279400"/>
          </a:xfrm>
          <a:custGeom>
            <a:avLst/>
            <a:gdLst>
              <a:gd name="connsiteX0" fmla="*/ 0 w 402662"/>
              <a:gd name="connsiteY0" fmla="*/ 41936 h 279400"/>
              <a:gd name="connsiteX1" fmla="*/ 2580 w 402662"/>
              <a:gd name="connsiteY1" fmla="*/ 31089 h 279400"/>
              <a:gd name="connsiteX2" fmla="*/ 10153 w 402662"/>
              <a:gd name="connsiteY2" fmla="*/ 20968 h 279400"/>
              <a:gd name="connsiteX3" fmla="*/ 22192 w 402662"/>
              <a:gd name="connsiteY3" fmla="*/ 12303 h 279400"/>
              <a:gd name="connsiteX4" fmla="*/ 37868 w 402662"/>
              <a:gd name="connsiteY4" fmla="*/ 5622 h 279400"/>
              <a:gd name="connsiteX5" fmla="*/ 56125 w 402662"/>
              <a:gd name="connsiteY5" fmla="*/ 1455 h 279400"/>
              <a:gd name="connsiteX6" fmla="*/ 75704 w 402662"/>
              <a:gd name="connsiteY6" fmla="*/ 0 h 279400"/>
              <a:gd name="connsiteX7" fmla="*/ 326926 w 402662"/>
              <a:gd name="connsiteY7" fmla="*/ 0 h 279400"/>
              <a:gd name="connsiteX8" fmla="*/ 346538 w 402662"/>
              <a:gd name="connsiteY8" fmla="*/ 1455 h 279400"/>
              <a:gd name="connsiteX9" fmla="*/ 364794 w 402662"/>
              <a:gd name="connsiteY9" fmla="*/ 5622 h 279400"/>
              <a:gd name="connsiteX10" fmla="*/ 380471 w 402662"/>
              <a:gd name="connsiteY10" fmla="*/ 12303 h 279400"/>
              <a:gd name="connsiteX11" fmla="*/ 392509 w 402662"/>
              <a:gd name="connsiteY11" fmla="*/ 20968 h 279400"/>
              <a:gd name="connsiteX12" fmla="*/ 400083 w 402662"/>
              <a:gd name="connsiteY12" fmla="*/ 31089 h 279400"/>
              <a:gd name="connsiteX13" fmla="*/ 402663 w 402662"/>
              <a:gd name="connsiteY13" fmla="*/ 41936 h 279400"/>
              <a:gd name="connsiteX14" fmla="*/ 402663 w 402662"/>
              <a:gd name="connsiteY14" fmla="*/ 237497 h 279400"/>
              <a:gd name="connsiteX15" fmla="*/ 400083 w 402662"/>
              <a:gd name="connsiteY15" fmla="*/ 248345 h 279400"/>
              <a:gd name="connsiteX16" fmla="*/ 392509 w 402662"/>
              <a:gd name="connsiteY16" fmla="*/ 258432 h 279400"/>
              <a:gd name="connsiteX17" fmla="*/ 380471 w 402662"/>
              <a:gd name="connsiteY17" fmla="*/ 267130 h 279400"/>
              <a:gd name="connsiteX18" fmla="*/ 364794 w 402662"/>
              <a:gd name="connsiteY18" fmla="*/ 273778 h 279400"/>
              <a:gd name="connsiteX19" fmla="*/ 346538 w 402662"/>
              <a:gd name="connsiteY19" fmla="*/ 277978 h 279400"/>
              <a:gd name="connsiteX20" fmla="*/ 326926 w 402662"/>
              <a:gd name="connsiteY20" fmla="*/ 279400 h 279400"/>
              <a:gd name="connsiteX21" fmla="*/ 75704 w 402662"/>
              <a:gd name="connsiteY21" fmla="*/ 279400 h 279400"/>
              <a:gd name="connsiteX22" fmla="*/ 56125 w 402662"/>
              <a:gd name="connsiteY22" fmla="*/ 277978 h 279400"/>
              <a:gd name="connsiteX23" fmla="*/ 37868 w 402662"/>
              <a:gd name="connsiteY23" fmla="*/ 273778 h 279400"/>
              <a:gd name="connsiteX24" fmla="*/ 22192 w 402662"/>
              <a:gd name="connsiteY24" fmla="*/ 267130 h 279400"/>
              <a:gd name="connsiteX25" fmla="*/ 10153 w 402662"/>
              <a:gd name="connsiteY25" fmla="*/ 258432 h 279400"/>
              <a:gd name="connsiteX26" fmla="*/ 2580 w 402662"/>
              <a:gd name="connsiteY26" fmla="*/ 248345 h 279400"/>
              <a:gd name="connsiteX27" fmla="*/ 0 w 402662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2662" h="279400">
                <a:moveTo>
                  <a:pt x="0" y="41936"/>
                </a:moveTo>
                <a:lnTo>
                  <a:pt x="2580" y="31089"/>
                </a:lnTo>
                <a:lnTo>
                  <a:pt x="10153" y="20968"/>
                </a:lnTo>
                <a:lnTo>
                  <a:pt x="22192" y="12303"/>
                </a:lnTo>
                <a:lnTo>
                  <a:pt x="37868" y="5622"/>
                </a:lnTo>
                <a:lnTo>
                  <a:pt x="56125" y="1455"/>
                </a:lnTo>
                <a:lnTo>
                  <a:pt x="75704" y="0"/>
                </a:lnTo>
                <a:lnTo>
                  <a:pt x="326926" y="0"/>
                </a:lnTo>
                <a:lnTo>
                  <a:pt x="346538" y="1455"/>
                </a:lnTo>
                <a:lnTo>
                  <a:pt x="364794" y="5622"/>
                </a:lnTo>
                <a:lnTo>
                  <a:pt x="380471" y="12303"/>
                </a:lnTo>
                <a:lnTo>
                  <a:pt x="392509" y="20968"/>
                </a:lnTo>
                <a:lnTo>
                  <a:pt x="400083" y="31089"/>
                </a:lnTo>
                <a:lnTo>
                  <a:pt x="402663" y="41936"/>
                </a:lnTo>
                <a:lnTo>
                  <a:pt x="402663" y="237497"/>
                </a:lnTo>
                <a:lnTo>
                  <a:pt x="400083" y="248345"/>
                </a:lnTo>
                <a:lnTo>
                  <a:pt x="392509" y="258432"/>
                </a:lnTo>
                <a:lnTo>
                  <a:pt x="380471" y="267130"/>
                </a:lnTo>
                <a:lnTo>
                  <a:pt x="364794" y="273778"/>
                </a:lnTo>
                <a:lnTo>
                  <a:pt x="346538" y="277978"/>
                </a:lnTo>
                <a:lnTo>
                  <a:pt x="326926" y="279400"/>
                </a:lnTo>
                <a:lnTo>
                  <a:pt x="75704" y="279400"/>
                </a:lnTo>
                <a:lnTo>
                  <a:pt x="56125" y="277978"/>
                </a:lnTo>
                <a:lnTo>
                  <a:pt x="37868" y="273778"/>
                </a:lnTo>
                <a:lnTo>
                  <a:pt x="22192" y="267130"/>
                </a:lnTo>
                <a:lnTo>
                  <a:pt x="10153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Yes</a:t>
            </a:r>
            <a:endParaRPr lang="en-US" sz="1200" dirty="0"/>
          </a:p>
        </p:txBody>
      </p:sp>
      <p:sp>
        <p:nvSpPr>
          <p:cNvPr id="465" name="Free-form: Shape 464">
            <a:extLst>
              <a:ext uri="{FF2B5EF4-FFF2-40B4-BE49-F238E27FC236}">
                <a16:creationId xmlns:a16="http://schemas.microsoft.com/office/drawing/2014/main" id="{8A3CC9B9-E4F4-5872-BF01-B55F83361A63}"/>
              </a:ext>
            </a:extLst>
          </p:cNvPr>
          <p:cNvSpPr/>
          <p:nvPr/>
        </p:nvSpPr>
        <p:spPr>
          <a:xfrm>
            <a:off x="8099524" y="4721456"/>
            <a:ext cx="492124" cy="279366"/>
          </a:xfrm>
          <a:custGeom>
            <a:avLst/>
            <a:gdLst>
              <a:gd name="connsiteX0" fmla="*/ 0 w 492124"/>
              <a:gd name="connsiteY0" fmla="*/ 41903 h 279366"/>
              <a:gd name="connsiteX1" fmla="*/ 2580 w 492124"/>
              <a:gd name="connsiteY1" fmla="*/ 31055 h 279366"/>
              <a:gd name="connsiteX2" fmla="*/ 10153 w 492124"/>
              <a:gd name="connsiteY2" fmla="*/ 20935 h 279366"/>
              <a:gd name="connsiteX3" fmla="*/ 22159 w 492124"/>
              <a:gd name="connsiteY3" fmla="*/ 12270 h 279366"/>
              <a:gd name="connsiteX4" fmla="*/ 37835 w 492124"/>
              <a:gd name="connsiteY4" fmla="*/ 5589 h 279366"/>
              <a:gd name="connsiteX5" fmla="*/ 56125 w 492124"/>
              <a:gd name="connsiteY5" fmla="*/ 1422 h 279366"/>
              <a:gd name="connsiteX6" fmla="*/ 75704 w 492124"/>
              <a:gd name="connsiteY6" fmla="*/ 0 h 279366"/>
              <a:gd name="connsiteX7" fmla="*/ 416421 w 492124"/>
              <a:gd name="connsiteY7" fmla="*/ 0 h 279366"/>
              <a:gd name="connsiteX8" fmla="*/ 436000 w 492124"/>
              <a:gd name="connsiteY8" fmla="*/ 1422 h 279366"/>
              <a:gd name="connsiteX9" fmla="*/ 454257 w 492124"/>
              <a:gd name="connsiteY9" fmla="*/ 5589 h 279366"/>
              <a:gd name="connsiteX10" fmla="*/ 469933 w 492124"/>
              <a:gd name="connsiteY10" fmla="*/ 12270 h 279366"/>
              <a:gd name="connsiteX11" fmla="*/ 481972 w 492124"/>
              <a:gd name="connsiteY11" fmla="*/ 20935 h 279366"/>
              <a:gd name="connsiteX12" fmla="*/ 489545 w 492124"/>
              <a:gd name="connsiteY12" fmla="*/ 31055 h 279366"/>
              <a:gd name="connsiteX13" fmla="*/ 492125 w 492124"/>
              <a:gd name="connsiteY13" fmla="*/ 41903 h 279366"/>
              <a:gd name="connsiteX14" fmla="*/ 492125 w 492124"/>
              <a:gd name="connsiteY14" fmla="*/ 237464 h 279366"/>
              <a:gd name="connsiteX15" fmla="*/ 489545 w 492124"/>
              <a:gd name="connsiteY15" fmla="*/ 248311 h 279366"/>
              <a:gd name="connsiteX16" fmla="*/ 481972 w 492124"/>
              <a:gd name="connsiteY16" fmla="*/ 258432 h 279366"/>
              <a:gd name="connsiteX17" fmla="*/ 469933 w 492124"/>
              <a:gd name="connsiteY17" fmla="*/ 267097 h 279366"/>
              <a:gd name="connsiteX18" fmla="*/ 454257 w 492124"/>
              <a:gd name="connsiteY18" fmla="*/ 273745 h 279366"/>
              <a:gd name="connsiteX19" fmla="*/ 436000 w 492124"/>
              <a:gd name="connsiteY19" fmla="*/ 277945 h 279366"/>
              <a:gd name="connsiteX20" fmla="*/ 416421 w 492124"/>
              <a:gd name="connsiteY20" fmla="*/ 279367 h 279366"/>
              <a:gd name="connsiteX21" fmla="*/ 75704 w 492124"/>
              <a:gd name="connsiteY21" fmla="*/ 279367 h 279366"/>
              <a:gd name="connsiteX22" fmla="*/ 56125 w 492124"/>
              <a:gd name="connsiteY22" fmla="*/ 277945 h 279366"/>
              <a:gd name="connsiteX23" fmla="*/ 37835 w 492124"/>
              <a:gd name="connsiteY23" fmla="*/ 273745 h 279366"/>
              <a:gd name="connsiteX24" fmla="*/ 22159 w 492124"/>
              <a:gd name="connsiteY24" fmla="*/ 267097 h 279366"/>
              <a:gd name="connsiteX25" fmla="*/ 10153 w 492124"/>
              <a:gd name="connsiteY25" fmla="*/ 258432 h 279366"/>
              <a:gd name="connsiteX26" fmla="*/ 2580 w 492124"/>
              <a:gd name="connsiteY26" fmla="*/ 248311 h 279366"/>
              <a:gd name="connsiteX27" fmla="*/ 0 w 492124"/>
              <a:gd name="connsiteY27" fmla="*/ 237464 h 27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124" h="279366">
                <a:moveTo>
                  <a:pt x="0" y="41903"/>
                </a:moveTo>
                <a:lnTo>
                  <a:pt x="2580" y="31055"/>
                </a:lnTo>
                <a:lnTo>
                  <a:pt x="10153" y="20935"/>
                </a:lnTo>
                <a:lnTo>
                  <a:pt x="22159" y="12270"/>
                </a:lnTo>
                <a:lnTo>
                  <a:pt x="37835" y="5589"/>
                </a:lnTo>
                <a:lnTo>
                  <a:pt x="56125" y="1422"/>
                </a:lnTo>
                <a:lnTo>
                  <a:pt x="75704" y="0"/>
                </a:lnTo>
                <a:lnTo>
                  <a:pt x="416421" y="0"/>
                </a:lnTo>
                <a:lnTo>
                  <a:pt x="436000" y="1422"/>
                </a:lnTo>
                <a:lnTo>
                  <a:pt x="454257" y="5589"/>
                </a:lnTo>
                <a:lnTo>
                  <a:pt x="469933" y="12270"/>
                </a:lnTo>
                <a:lnTo>
                  <a:pt x="481972" y="20935"/>
                </a:lnTo>
                <a:lnTo>
                  <a:pt x="489545" y="31055"/>
                </a:lnTo>
                <a:lnTo>
                  <a:pt x="492125" y="41903"/>
                </a:lnTo>
                <a:lnTo>
                  <a:pt x="492125" y="237464"/>
                </a:lnTo>
                <a:lnTo>
                  <a:pt x="489545" y="248311"/>
                </a:lnTo>
                <a:lnTo>
                  <a:pt x="481972" y="258432"/>
                </a:lnTo>
                <a:lnTo>
                  <a:pt x="469933" y="267097"/>
                </a:lnTo>
                <a:lnTo>
                  <a:pt x="454257" y="273745"/>
                </a:lnTo>
                <a:lnTo>
                  <a:pt x="436000" y="277945"/>
                </a:lnTo>
                <a:lnTo>
                  <a:pt x="416421" y="279367"/>
                </a:lnTo>
                <a:lnTo>
                  <a:pt x="75704" y="279367"/>
                </a:lnTo>
                <a:lnTo>
                  <a:pt x="56125" y="277945"/>
                </a:lnTo>
                <a:lnTo>
                  <a:pt x="37835" y="273745"/>
                </a:lnTo>
                <a:lnTo>
                  <a:pt x="22159" y="267097"/>
                </a:lnTo>
                <a:lnTo>
                  <a:pt x="10153" y="258432"/>
                </a:lnTo>
                <a:lnTo>
                  <a:pt x="2580" y="248311"/>
                </a:lnTo>
                <a:lnTo>
                  <a:pt x="0" y="23746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No</a:t>
            </a:r>
            <a:endParaRPr lang="en-US" sz="1200" dirty="0"/>
          </a:p>
        </p:txBody>
      </p:sp>
      <p:sp>
        <p:nvSpPr>
          <p:cNvPr id="466" name="Free-form: Shape 465">
            <a:extLst>
              <a:ext uri="{FF2B5EF4-FFF2-40B4-BE49-F238E27FC236}">
                <a16:creationId xmlns:a16="http://schemas.microsoft.com/office/drawing/2014/main" id="{C92A175C-25D8-82C1-0616-5CC7E35ED29E}"/>
              </a:ext>
            </a:extLst>
          </p:cNvPr>
          <p:cNvSpPr/>
          <p:nvPr/>
        </p:nvSpPr>
        <p:spPr>
          <a:xfrm>
            <a:off x="10781539" y="4721456"/>
            <a:ext cx="402629" cy="279366"/>
          </a:xfrm>
          <a:custGeom>
            <a:avLst/>
            <a:gdLst>
              <a:gd name="connsiteX0" fmla="*/ 0 w 402629"/>
              <a:gd name="connsiteY0" fmla="*/ 41903 h 279366"/>
              <a:gd name="connsiteX1" fmla="*/ 2580 w 402629"/>
              <a:gd name="connsiteY1" fmla="*/ 31055 h 279366"/>
              <a:gd name="connsiteX2" fmla="*/ 10153 w 402629"/>
              <a:gd name="connsiteY2" fmla="*/ 20935 h 279366"/>
              <a:gd name="connsiteX3" fmla="*/ 22192 w 402629"/>
              <a:gd name="connsiteY3" fmla="*/ 12270 h 279366"/>
              <a:gd name="connsiteX4" fmla="*/ 37868 w 402629"/>
              <a:gd name="connsiteY4" fmla="*/ 5589 h 279366"/>
              <a:gd name="connsiteX5" fmla="*/ 56125 w 402629"/>
              <a:gd name="connsiteY5" fmla="*/ 1422 h 279366"/>
              <a:gd name="connsiteX6" fmla="*/ 75704 w 402629"/>
              <a:gd name="connsiteY6" fmla="*/ 0 h 279366"/>
              <a:gd name="connsiteX7" fmla="*/ 326926 w 402629"/>
              <a:gd name="connsiteY7" fmla="*/ 0 h 279366"/>
              <a:gd name="connsiteX8" fmla="*/ 346538 w 402629"/>
              <a:gd name="connsiteY8" fmla="*/ 1422 h 279366"/>
              <a:gd name="connsiteX9" fmla="*/ 364794 w 402629"/>
              <a:gd name="connsiteY9" fmla="*/ 5589 h 279366"/>
              <a:gd name="connsiteX10" fmla="*/ 380471 w 402629"/>
              <a:gd name="connsiteY10" fmla="*/ 12270 h 279366"/>
              <a:gd name="connsiteX11" fmla="*/ 392509 w 402629"/>
              <a:gd name="connsiteY11" fmla="*/ 20935 h 279366"/>
              <a:gd name="connsiteX12" fmla="*/ 400050 w 402629"/>
              <a:gd name="connsiteY12" fmla="*/ 31055 h 279366"/>
              <a:gd name="connsiteX13" fmla="*/ 402630 w 402629"/>
              <a:gd name="connsiteY13" fmla="*/ 41903 h 279366"/>
              <a:gd name="connsiteX14" fmla="*/ 402630 w 402629"/>
              <a:gd name="connsiteY14" fmla="*/ 237464 h 279366"/>
              <a:gd name="connsiteX15" fmla="*/ 400050 w 402629"/>
              <a:gd name="connsiteY15" fmla="*/ 248311 h 279366"/>
              <a:gd name="connsiteX16" fmla="*/ 392509 w 402629"/>
              <a:gd name="connsiteY16" fmla="*/ 258432 h 279366"/>
              <a:gd name="connsiteX17" fmla="*/ 380471 w 402629"/>
              <a:gd name="connsiteY17" fmla="*/ 267097 h 279366"/>
              <a:gd name="connsiteX18" fmla="*/ 364794 w 402629"/>
              <a:gd name="connsiteY18" fmla="*/ 273745 h 279366"/>
              <a:gd name="connsiteX19" fmla="*/ 346538 w 402629"/>
              <a:gd name="connsiteY19" fmla="*/ 277945 h 279366"/>
              <a:gd name="connsiteX20" fmla="*/ 326926 w 402629"/>
              <a:gd name="connsiteY20" fmla="*/ 279367 h 279366"/>
              <a:gd name="connsiteX21" fmla="*/ 75704 w 402629"/>
              <a:gd name="connsiteY21" fmla="*/ 279367 h 279366"/>
              <a:gd name="connsiteX22" fmla="*/ 56125 w 402629"/>
              <a:gd name="connsiteY22" fmla="*/ 277945 h 279366"/>
              <a:gd name="connsiteX23" fmla="*/ 37868 w 402629"/>
              <a:gd name="connsiteY23" fmla="*/ 273745 h 279366"/>
              <a:gd name="connsiteX24" fmla="*/ 22192 w 402629"/>
              <a:gd name="connsiteY24" fmla="*/ 267097 h 279366"/>
              <a:gd name="connsiteX25" fmla="*/ 10153 w 402629"/>
              <a:gd name="connsiteY25" fmla="*/ 258432 h 279366"/>
              <a:gd name="connsiteX26" fmla="*/ 2580 w 402629"/>
              <a:gd name="connsiteY26" fmla="*/ 248311 h 279366"/>
              <a:gd name="connsiteX27" fmla="*/ 0 w 402629"/>
              <a:gd name="connsiteY27" fmla="*/ 237464 h 27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2629" h="279366">
                <a:moveTo>
                  <a:pt x="0" y="41903"/>
                </a:moveTo>
                <a:lnTo>
                  <a:pt x="2580" y="31055"/>
                </a:lnTo>
                <a:lnTo>
                  <a:pt x="10153" y="20935"/>
                </a:lnTo>
                <a:lnTo>
                  <a:pt x="22192" y="12270"/>
                </a:lnTo>
                <a:lnTo>
                  <a:pt x="37868" y="5589"/>
                </a:lnTo>
                <a:lnTo>
                  <a:pt x="56125" y="1422"/>
                </a:lnTo>
                <a:lnTo>
                  <a:pt x="75704" y="0"/>
                </a:lnTo>
                <a:lnTo>
                  <a:pt x="326926" y="0"/>
                </a:lnTo>
                <a:lnTo>
                  <a:pt x="346538" y="1422"/>
                </a:lnTo>
                <a:lnTo>
                  <a:pt x="364794" y="5589"/>
                </a:lnTo>
                <a:lnTo>
                  <a:pt x="380471" y="12270"/>
                </a:lnTo>
                <a:lnTo>
                  <a:pt x="392509" y="20935"/>
                </a:lnTo>
                <a:lnTo>
                  <a:pt x="400050" y="31055"/>
                </a:lnTo>
                <a:lnTo>
                  <a:pt x="402630" y="41903"/>
                </a:lnTo>
                <a:lnTo>
                  <a:pt x="402630" y="237464"/>
                </a:lnTo>
                <a:lnTo>
                  <a:pt x="400050" y="248311"/>
                </a:lnTo>
                <a:lnTo>
                  <a:pt x="392509" y="258432"/>
                </a:lnTo>
                <a:lnTo>
                  <a:pt x="380471" y="267097"/>
                </a:lnTo>
                <a:lnTo>
                  <a:pt x="364794" y="273745"/>
                </a:lnTo>
                <a:lnTo>
                  <a:pt x="346538" y="277945"/>
                </a:lnTo>
                <a:lnTo>
                  <a:pt x="326926" y="279367"/>
                </a:lnTo>
                <a:lnTo>
                  <a:pt x="75704" y="279367"/>
                </a:lnTo>
                <a:lnTo>
                  <a:pt x="56125" y="277945"/>
                </a:lnTo>
                <a:lnTo>
                  <a:pt x="37868" y="273745"/>
                </a:lnTo>
                <a:lnTo>
                  <a:pt x="22192" y="267097"/>
                </a:lnTo>
                <a:lnTo>
                  <a:pt x="10153" y="258432"/>
                </a:lnTo>
                <a:lnTo>
                  <a:pt x="2580" y="248311"/>
                </a:lnTo>
                <a:lnTo>
                  <a:pt x="0" y="23746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Yes</a:t>
            </a:r>
            <a:endParaRPr lang="en-US" sz="1200" dirty="0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A88E50A5-7ACD-2E0E-A03A-B09E55065A87}"/>
              </a:ext>
            </a:extLst>
          </p:cNvPr>
          <p:cNvSpPr txBox="1"/>
          <p:nvPr/>
        </p:nvSpPr>
        <p:spPr>
          <a:xfrm>
            <a:off x="496695" y="5360202"/>
            <a:ext cx="7209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3587 submissions</a:t>
            </a:r>
          </a:p>
          <a:p>
            <a:r>
              <a:rPr lang="nl-NL" dirty="0">
                <a:solidFill>
                  <a:schemeClr val="accent6"/>
                </a:solidFill>
              </a:rPr>
              <a:t>2515 can chat</a:t>
            </a:r>
          </a:p>
          <a:p>
            <a:r>
              <a:rPr lang="nl-NL" dirty="0">
                <a:solidFill>
                  <a:srgbClr val="FF0000"/>
                </a:solidFill>
              </a:rPr>
              <a:t>1041 can’t chat</a:t>
            </a:r>
          </a:p>
          <a:p>
            <a:r>
              <a:rPr lang="en-US" dirty="0">
                <a:solidFill>
                  <a:srgbClr val="C00000"/>
                </a:solidFill>
              </a:rPr>
              <a:t>31 troll submissions removed for containing demonstrably false info</a:t>
            </a:r>
          </a:p>
        </p:txBody>
      </p:sp>
    </p:spTree>
    <p:extLst>
      <p:ext uri="{BB962C8B-B14F-4D97-AF65-F5344CB8AC3E}">
        <p14:creationId xmlns:p14="http://schemas.microsoft.com/office/powerpoint/2010/main" val="219043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</dc:creator>
  <cp:lastModifiedBy>Mike</cp:lastModifiedBy>
  <cp:revision>2</cp:revision>
  <dcterms:created xsi:type="dcterms:W3CDTF">2025-05-27T13:21:04Z</dcterms:created>
  <dcterms:modified xsi:type="dcterms:W3CDTF">2025-05-27T14:44:30Z</dcterms:modified>
</cp:coreProperties>
</file>