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4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30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7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800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45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685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88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10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7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8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2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6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8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5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9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6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3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Health Program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Approach, Design, and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Contact Info (Optional)</a:t>
            </a:r>
          </a:p>
          <a:p>
            <a:r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Objective: To build a health program enrollment and management system.</a:t>
            </a:r>
          </a:p>
          <a:p>
            <a:r>
              <a:rPr dirty="0"/>
              <a:t>Technologies: Node.js, </a:t>
            </a:r>
            <a:r>
              <a:rPr dirty="0" smtClean="0"/>
              <a:t>MySQL, Firebase,</a:t>
            </a:r>
            <a:r>
              <a:rPr lang="en-US" dirty="0" smtClean="0"/>
              <a:t> Express,</a:t>
            </a:r>
            <a:r>
              <a:rPr dirty="0" smtClean="0"/>
              <a:t> </a:t>
            </a:r>
            <a:r>
              <a:rPr dirty="0"/>
              <a:t>React.js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Step-by-Step:</a:t>
            </a:r>
          </a:p>
          <a:p>
            <a:r>
              <a:t>- Requirement gathering and project planning</a:t>
            </a:r>
          </a:p>
          <a:p>
            <a:r>
              <a:t>- Backend setup with Express.js and MySQL</a:t>
            </a:r>
          </a:p>
          <a:p>
            <a:r>
              <a:t>- Firebase for backup and real-time syncing</a:t>
            </a:r>
          </a:p>
          <a:p>
            <a:r>
              <a:t>- Frontend development with React.js</a:t>
            </a:r>
          </a:p>
          <a:p>
            <a:r>
              <a:t>- Deployment and testing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Architecture:</a:t>
            </a:r>
          </a:p>
          <a:p>
            <a:r>
              <a:rPr dirty="0"/>
              <a:t>- React.js frontend → Express.js backend → MySQL Database</a:t>
            </a:r>
          </a:p>
          <a:p>
            <a:r>
              <a:rPr dirty="0"/>
              <a:t>- Firebase used for real-time sync and backup</a:t>
            </a:r>
          </a:p>
          <a:p>
            <a:r>
              <a:rPr dirty="0"/>
              <a:t>REST APIs for communication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Main Tables:</a:t>
            </a:r>
          </a:p>
          <a:p>
            <a:r>
              <a:t>- clients - stores client details</a:t>
            </a:r>
          </a:p>
          <a:p>
            <a:r>
              <a:t>- programs - stores health programs</a:t>
            </a:r>
          </a:p>
          <a:p>
            <a:r>
              <a:t>- client_programs - links clients to enrolled programs</a:t>
            </a:r>
          </a:p>
          <a:p>
            <a:r>
              <a:t>Firebase mirrors key tables for redundancy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Client Registration</a:t>
            </a:r>
          </a:p>
          <a:p>
            <a:r>
              <a:t>- Program Enrollment</a:t>
            </a:r>
          </a:p>
          <a:p>
            <a:r>
              <a:t>- Admin Dashboard</a:t>
            </a:r>
          </a:p>
          <a:p>
            <a:r>
              <a:t>- Data Synchronization (MySQL + Firebase)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Efficient client management</a:t>
            </a:r>
          </a:p>
          <a:p>
            <a:r>
              <a:t>- Reliable data backup (Firebase)</a:t>
            </a:r>
          </a:p>
          <a:p>
            <a:r>
              <a:t>- Simple and user-friendly frontend</a:t>
            </a:r>
          </a:p>
          <a:p>
            <a:r>
              <a:t>- Scalable for future healthcare programs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Resolutions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Challenge: Connection failures between Firebase and SQL</a:t>
            </a:r>
          </a:p>
          <a:p>
            <a:r>
              <a:t>Solution: Prioritize Firebase read, fallback to MySQL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Health Program Management System achieved seamless enrollment, real-time data sync, and reliable storage.</a:t>
            </a:r>
          </a:p>
          <a:p>
            <a:r>
              <a:t>Ready for deployment and scaling!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</TotalTime>
  <Words>217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Health Program Management System</vt:lpstr>
      <vt:lpstr>Project Overview</vt:lpstr>
      <vt:lpstr>Approach</vt:lpstr>
      <vt:lpstr>System Design</vt:lpstr>
      <vt:lpstr>Database Design</vt:lpstr>
      <vt:lpstr>Key Features</vt:lpstr>
      <vt:lpstr>Solution Benefits</vt:lpstr>
      <vt:lpstr>Challenges &amp; Resolutions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Program Management System</dc:title>
  <dc:subject/>
  <dc:creator/>
  <cp:keywords/>
  <dc:description>generated using python-pptx</dc:description>
  <cp:lastModifiedBy>Michael Waweru</cp:lastModifiedBy>
  <cp:revision>2</cp:revision>
  <dcterms:created xsi:type="dcterms:W3CDTF">2013-01-27T09:14:16Z</dcterms:created>
  <dcterms:modified xsi:type="dcterms:W3CDTF">2025-04-26T15:19:19Z</dcterms:modified>
  <cp:category/>
</cp:coreProperties>
</file>