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63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378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11" y="2133600"/>
            <a:ext cx="7761890" cy="3777622"/>
          </a:xfrm>
        </p:spPr>
        <p:txBody>
          <a:bodyPr>
            <a:normAutofit/>
          </a:bodyPr>
          <a:lstStyle/>
          <a:p>
            <a:r>
              <a:rPr sz="2800" dirty="0"/>
              <a:t>Health Program Management System</a:t>
            </a:r>
          </a:p>
          <a:p>
            <a:r>
              <a:rPr sz="2800" dirty="0"/>
              <a:t>Purpose: Manage client enrollments and programs.</a:t>
            </a:r>
          </a:p>
          <a:p>
            <a:r>
              <a:rPr sz="2800" dirty="0"/>
              <a:t>Tech Used: React.js, Node.js, Express.js, MySQL, Firebase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2133600"/>
            <a:ext cx="7982607" cy="3777622"/>
          </a:xfrm>
        </p:spPr>
        <p:txBody>
          <a:bodyPr>
            <a:normAutofit/>
          </a:bodyPr>
          <a:lstStyle/>
          <a:p>
            <a:r>
              <a:rPr sz="3600" dirty="0" smtClean="0"/>
              <a:t>Added </a:t>
            </a:r>
            <a:r>
              <a:rPr sz="3600" dirty="0"/>
              <a:t>DB connection logs</a:t>
            </a:r>
          </a:p>
          <a:p>
            <a:r>
              <a:rPr sz="3600" dirty="0" smtClean="0"/>
              <a:t>Fallback </a:t>
            </a:r>
            <a:r>
              <a:rPr sz="3600" dirty="0"/>
              <a:t>to Firebase when needed</a:t>
            </a:r>
          </a:p>
          <a:p>
            <a:r>
              <a:rPr sz="3600" dirty="0" smtClean="0"/>
              <a:t>Error </a:t>
            </a:r>
            <a:r>
              <a:rPr sz="3600" dirty="0"/>
              <a:t>handling + Retry mechanisms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17" y="2133600"/>
            <a:ext cx="7399283" cy="3777622"/>
          </a:xfrm>
        </p:spPr>
        <p:txBody>
          <a:bodyPr>
            <a:normAutofit/>
          </a:bodyPr>
          <a:lstStyle/>
          <a:p>
            <a:r>
              <a:rPr sz="3600" dirty="0" smtClean="0"/>
              <a:t>Authentication </a:t>
            </a:r>
            <a:r>
              <a:rPr sz="3600" dirty="0"/>
              <a:t>&amp; RBAC</a:t>
            </a:r>
          </a:p>
          <a:p>
            <a:r>
              <a:rPr sz="3600" dirty="0" smtClean="0"/>
              <a:t>Firebase </a:t>
            </a:r>
            <a:r>
              <a:rPr sz="3600" dirty="0"/>
              <a:t>triggers for real-time</a:t>
            </a:r>
          </a:p>
          <a:p>
            <a:r>
              <a:rPr sz="3600" dirty="0" smtClean="0"/>
              <a:t>Admin </a:t>
            </a:r>
            <a:r>
              <a:rPr sz="3600" dirty="0"/>
              <a:t>dashboard</a:t>
            </a:r>
          </a:p>
          <a:p>
            <a:r>
              <a:rPr sz="3600" dirty="0" smtClean="0"/>
              <a:t>Automatic </a:t>
            </a:r>
            <a:r>
              <a:rPr sz="3600" dirty="0"/>
              <a:t>backups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Robust Health Program System</a:t>
            </a:r>
          </a:p>
          <a:p>
            <a:r>
              <a:t>• MySQL + Firebase for high reliability</a:t>
            </a:r>
          </a:p>
          <a:p>
            <a:r>
              <a:t>• Easy maintenance and expansion</a:t>
            </a:r>
          </a:p>
          <a:p>
            <a:r>
              <a:t>• Smooth user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83" y="2133600"/>
            <a:ext cx="7840717" cy="3777622"/>
          </a:xfrm>
        </p:spPr>
        <p:txBody>
          <a:bodyPr>
            <a:normAutofit/>
          </a:bodyPr>
          <a:lstStyle/>
          <a:p>
            <a:r>
              <a:rPr sz="3200" dirty="0" smtClean="0"/>
              <a:t>Efficient </a:t>
            </a:r>
            <a:r>
              <a:rPr sz="3200" dirty="0"/>
              <a:t>client enrollment management</a:t>
            </a:r>
          </a:p>
          <a:p>
            <a:r>
              <a:rPr sz="3200" dirty="0" smtClean="0"/>
              <a:t>Reliable </a:t>
            </a:r>
            <a:r>
              <a:rPr sz="3200" dirty="0"/>
              <a:t>client and program records</a:t>
            </a:r>
          </a:p>
          <a:p>
            <a:r>
              <a:rPr sz="3200" dirty="0" smtClean="0"/>
              <a:t>Primary </a:t>
            </a:r>
            <a:r>
              <a:rPr sz="3200" dirty="0"/>
              <a:t>DB: MySQL, Backup: Firebase</a:t>
            </a:r>
          </a:p>
          <a:p>
            <a:r>
              <a:rPr sz="3200" dirty="0" smtClean="0"/>
              <a:t>Responsive </a:t>
            </a:r>
            <a:r>
              <a:rPr sz="3200" dirty="0"/>
              <a:t>Frontend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2133600"/>
            <a:ext cx="7966841" cy="3777622"/>
          </a:xfrm>
        </p:spPr>
        <p:txBody>
          <a:bodyPr>
            <a:normAutofit/>
          </a:bodyPr>
          <a:lstStyle/>
          <a:p>
            <a:r>
              <a:rPr sz="3200" dirty="0" smtClean="0"/>
              <a:t> </a:t>
            </a:r>
            <a:r>
              <a:rPr sz="3200" dirty="0"/>
              <a:t>Backend: Express.js</a:t>
            </a:r>
          </a:p>
          <a:p>
            <a:r>
              <a:rPr sz="3200" dirty="0" smtClean="0"/>
              <a:t> </a:t>
            </a:r>
            <a:r>
              <a:rPr sz="3200" dirty="0"/>
              <a:t>Frontend: React.js</a:t>
            </a:r>
          </a:p>
          <a:p>
            <a:r>
              <a:rPr sz="3200" dirty="0" smtClean="0"/>
              <a:t>Database</a:t>
            </a:r>
            <a:r>
              <a:rPr sz="3200" dirty="0"/>
              <a:t>: MySQL (Railway), Firebase</a:t>
            </a:r>
          </a:p>
          <a:p>
            <a:r>
              <a:rPr sz="3200" dirty="0" smtClean="0"/>
              <a:t>Hosting</a:t>
            </a:r>
            <a:r>
              <a:rPr sz="3200" dirty="0"/>
              <a:t>: VPS / Railway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7" y="2133600"/>
            <a:ext cx="7430814" cy="3777622"/>
          </a:xfrm>
        </p:spPr>
        <p:txBody>
          <a:bodyPr>
            <a:normAutofit/>
          </a:bodyPr>
          <a:lstStyle/>
          <a:p>
            <a:r>
              <a:rPr sz="3200" dirty="0" smtClean="0"/>
              <a:t> </a:t>
            </a:r>
            <a:r>
              <a:rPr sz="3200" dirty="0"/>
              <a:t>Client: React.js App</a:t>
            </a:r>
          </a:p>
          <a:p>
            <a:r>
              <a:rPr sz="3200" dirty="0" smtClean="0"/>
              <a:t> </a:t>
            </a:r>
            <a:r>
              <a:rPr sz="3200" dirty="0"/>
              <a:t>Server: Express.js APIs</a:t>
            </a:r>
          </a:p>
          <a:p>
            <a:r>
              <a:rPr sz="3200" dirty="0" smtClean="0"/>
              <a:t> </a:t>
            </a:r>
            <a:r>
              <a:rPr sz="3200" dirty="0"/>
              <a:t>Databases: MySQL + Firebase</a:t>
            </a:r>
          </a:p>
          <a:p>
            <a:r>
              <a:rPr sz="3200" dirty="0" smtClean="0"/>
              <a:t> </a:t>
            </a:r>
            <a:r>
              <a:rPr sz="3200" dirty="0"/>
              <a:t>Hosting: VPS / Railway</a:t>
            </a:r>
          </a:p>
          <a:p>
            <a:r>
              <a:rPr sz="3200" dirty="0" smtClean="0"/>
              <a:t> </a:t>
            </a:r>
            <a:r>
              <a:rPr sz="3200" dirty="0" err="1"/>
              <a:t>Axios</a:t>
            </a:r>
            <a:r>
              <a:rPr sz="3200" dirty="0"/>
              <a:t> for HTTP requests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979" y="2133600"/>
            <a:ext cx="7793421" cy="3777622"/>
          </a:xfrm>
        </p:spPr>
        <p:txBody>
          <a:bodyPr/>
          <a:lstStyle/>
          <a:p>
            <a:r>
              <a:rPr sz="2800" dirty="0" smtClean="0"/>
              <a:t> </a:t>
            </a:r>
            <a:r>
              <a:rPr sz="2800" dirty="0"/>
              <a:t>clients (id, </a:t>
            </a:r>
            <a:r>
              <a:rPr sz="2800" dirty="0" err="1"/>
              <a:t>first_name</a:t>
            </a:r>
            <a:r>
              <a:rPr sz="2800" dirty="0"/>
              <a:t>, </a:t>
            </a:r>
            <a:r>
              <a:rPr sz="2800" dirty="0" err="1"/>
              <a:t>last_name</a:t>
            </a:r>
            <a:r>
              <a:rPr sz="2800" dirty="0"/>
              <a:t>, </a:t>
            </a:r>
            <a:r>
              <a:rPr sz="2800" dirty="0" err="1"/>
              <a:t>dob</a:t>
            </a:r>
            <a:r>
              <a:rPr sz="2800" dirty="0"/>
              <a:t>, gender, contact, email, address)</a:t>
            </a:r>
          </a:p>
          <a:p>
            <a:r>
              <a:rPr sz="2800" dirty="0" smtClean="0"/>
              <a:t> </a:t>
            </a:r>
            <a:r>
              <a:rPr sz="2800" dirty="0"/>
              <a:t>programs (id, </a:t>
            </a:r>
            <a:r>
              <a:rPr sz="2800" dirty="0" err="1"/>
              <a:t>program_name</a:t>
            </a:r>
            <a:r>
              <a:rPr sz="2800" dirty="0"/>
              <a:t>, description)</a:t>
            </a:r>
          </a:p>
          <a:p>
            <a:r>
              <a:rPr sz="2800" dirty="0" smtClean="0"/>
              <a:t> </a:t>
            </a:r>
            <a:r>
              <a:rPr sz="2800" dirty="0" err="1"/>
              <a:t>client_programs</a:t>
            </a:r>
            <a:r>
              <a:rPr sz="2800" dirty="0"/>
              <a:t> </a:t>
            </a:r>
            <a:r>
              <a:rPr dirty="0"/>
              <a:t>(</a:t>
            </a:r>
            <a:r>
              <a:rPr dirty="0" err="1"/>
              <a:t>client_id</a:t>
            </a:r>
            <a:r>
              <a:rPr dirty="0"/>
              <a:t>, </a:t>
            </a:r>
            <a:r>
              <a:rPr dirty="0" err="1"/>
              <a:t>program_id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Firebase </a:t>
            </a:r>
            <a:r>
              <a:rPr b="1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smtClean="0"/>
              <a:t> </a:t>
            </a:r>
            <a:r>
              <a:rPr sz="3200" dirty="0"/>
              <a:t>Backup of client &amp; enrollment data</a:t>
            </a:r>
          </a:p>
          <a:p>
            <a:r>
              <a:rPr sz="3200" dirty="0" smtClean="0"/>
              <a:t> </a:t>
            </a:r>
            <a:r>
              <a:rPr sz="3200" dirty="0"/>
              <a:t>Future real-time updates</a:t>
            </a:r>
          </a:p>
          <a:p>
            <a:r>
              <a:rPr sz="3200" dirty="0" smtClean="0"/>
              <a:t> </a:t>
            </a:r>
            <a:r>
              <a:rPr sz="3200" dirty="0"/>
              <a:t>Syncs with MySQL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15" y="2133600"/>
            <a:ext cx="7809186" cy="3777622"/>
          </a:xfrm>
        </p:spPr>
        <p:txBody>
          <a:bodyPr>
            <a:normAutofit/>
          </a:bodyPr>
          <a:lstStyle/>
          <a:p>
            <a:r>
              <a:rPr sz="2800" dirty="0" smtClean="0"/>
              <a:t> </a:t>
            </a:r>
            <a:r>
              <a:rPr sz="2800" dirty="0"/>
              <a:t>POST /</a:t>
            </a:r>
            <a:r>
              <a:rPr sz="2800" dirty="0" err="1"/>
              <a:t>api</a:t>
            </a:r>
            <a:r>
              <a:rPr sz="2800" dirty="0"/>
              <a:t>/clients - Add client</a:t>
            </a:r>
          </a:p>
          <a:p>
            <a:r>
              <a:rPr sz="2800" dirty="0" smtClean="0"/>
              <a:t> </a:t>
            </a:r>
            <a:r>
              <a:rPr sz="2800" dirty="0"/>
              <a:t>GET /</a:t>
            </a:r>
            <a:r>
              <a:rPr sz="2800" dirty="0" err="1"/>
              <a:t>api</a:t>
            </a:r>
            <a:r>
              <a:rPr sz="2800" dirty="0"/>
              <a:t>/clients - Fetch clients</a:t>
            </a:r>
          </a:p>
          <a:p>
            <a:r>
              <a:rPr sz="2800" dirty="0" smtClean="0"/>
              <a:t> </a:t>
            </a:r>
            <a:r>
              <a:rPr sz="2800" dirty="0"/>
              <a:t>GET /</a:t>
            </a:r>
            <a:r>
              <a:rPr sz="2800" dirty="0" err="1"/>
              <a:t>api</a:t>
            </a:r>
            <a:r>
              <a:rPr sz="2800" dirty="0"/>
              <a:t>/programs - Fetch programs</a:t>
            </a:r>
          </a:p>
          <a:p>
            <a:r>
              <a:rPr sz="2800" dirty="0" smtClean="0"/>
              <a:t>POST </a:t>
            </a:r>
            <a:r>
              <a:rPr sz="2800" dirty="0"/>
              <a:t>/</a:t>
            </a:r>
            <a:r>
              <a:rPr sz="2800" dirty="0" err="1"/>
              <a:t>api</a:t>
            </a:r>
            <a:r>
              <a:rPr sz="2800" dirty="0"/>
              <a:t>/enroll - Enroll clients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Frontend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11" y="2133600"/>
            <a:ext cx="7761890" cy="3777622"/>
          </a:xfrm>
        </p:spPr>
        <p:txBody>
          <a:bodyPr>
            <a:normAutofit/>
          </a:bodyPr>
          <a:lstStyle/>
          <a:p>
            <a:r>
              <a:rPr sz="3200" dirty="0" smtClean="0"/>
              <a:t>React.js </a:t>
            </a:r>
            <a:r>
              <a:rPr sz="3200" dirty="0"/>
              <a:t>SPA</a:t>
            </a:r>
          </a:p>
          <a:p>
            <a:r>
              <a:rPr sz="3200" dirty="0" smtClean="0"/>
              <a:t>Pages</a:t>
            </a:r>
            <a:r>
              <a:rPr sz="3200" dirty="0"/>
              <a:t>: Enrollments, Programs, Clients</a:t>
            </a:r>
          </a:p>
          <a:p>
            <a:r>
              <a:rPr sz="3200" dirty="0" err="1" smtClean="0"/>
              <a:t>Axios</a:t>
            </a:r>
            <a:r>
              <a:rPr sz="3200" dirty="0" smtClean="0"/>
              <a:t> </a:t>
            </a:r>
            <a:r>
              <a:rPr sz="3200" dirty="0"/>
              <a:t>for API Calls</a:t>
            </a:r>
          </a:p>
          <a:p>
            <a:r>
              <a:rPr sz="3200" dirty="0" smtClean="0"/>
              <a:t>Form </a:t>
            </a:r>
            <a:r>
              <a:rPr sz="3200" dirty="0"/>
              <a:t>validation &amp; error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b="1" dirty="0"/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387" y="2133600"/>
            <a:ext cx="7888014" cy="3777622"/>
          </a:xfrm>
        </p:spPr>
        <p:txBody>
          <a:bodyPr>
            <a:normAutofit/>
          </a:bodyPr>
          <a:lstStyle/>
          <a:p>
            <a:r>
              <a:rPr sz="3200" dirty="0" smtClean="0"/>
              <a:t>Server </a:t>
            </a:r>
            <a:r>
              <a:rPr sz="3200" dirty="0"/>
              <a:t>downtimes</a:t>
            </a:r>
          </a:p>
          <a:p>
            <a:r>
              <a:rPr sz="3200" dirty="0" smtClean="0"/>
              <a:t>Sync </a:t>
            </a:r>
            <a:r>
              <a:rPr sz="3200" dirty="0"/>
              <a:t>issues between MySQL &amp; Firebase</a:t>
            </a:r>
          </a:p>
          <a:p>
            <a:r>
              <a:rPr sz="3200" dirty="0" smtClean="0"/>
              <a:t>CORS </a:t>
            </a:r>
            <a:r>
              <a:rPr sz="3200" dirty="0"/>
              <a:t>and security handling</a:t>
            </a:r>
          </a:p>
          <a:p>
            <a:r>
              <a:rPr sz="3200" dirty="0" smtClean="0"/>
              <a:t>Railway </a:t>
            </a:r>
            <a:r>
              <a:rPr sz="3200" dirty="0"/>
              <a:t>DB public network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273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</vt:lpstr>
      <vt:lpstr>Project Objectives</vt:lpstr>
      <vt:lpstr>Approach</vt:lpstr>
      <vt:lpstr>System Architecture</vt:lpstr>
      <vt:lpstr>Database Design (MySQL)</vt:lpstr>
      <vt:lpstr>Firebase Integration</vt:lpstr>
      <vt:lpstr>API Endpoints</vt:lpstr>
      <vt:lpstr>Frontend Design</vt:lpstr>
      <vt:lpstr>Challenges Encountered</vt:lpstr>
      <vt:lpstr>Solutions Implemented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/>
  <cp:keywords/>
  <dc:description>generated using python-pptx</dc:description>
  <cp:lastModifiedBy>Michael Waweru</cp:lastModifiedBy>
  <cp:revision>2</cp:revision>
  <dcterms:created xsi:type="dcterms:W3CDTF">2013-01-27T09:14:16Z</dcterms:created>
  <dcterms:modified xsi:type="dcterms:W3CDTF">2025-04-26T15:28:53Z</dcterms:modified>
  <cp:category/>
</cp:coreProperties>
</file>