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82" r:id="rId2"/>
    <p:sldId id="283" r:id="rId3"/>
    <p:sldId id="284" r:id="rId4"/>
    <p:sldId id="285" r:id="rId5"/>
    <p:sldId id="286" r:id="rId6"/>
    <p:sldId id="287" r:id="rId7"/>
    <p:sldId id="256" r:id="rId8"/>
    <p:sldId id="257" r:id="rId9"/>
    <p:sldId id="288" r:id="rId10"/>
    <p:sldId id="280" r:id="rId11"/>
    <p:sldId id="289" r:id="rId12"/>
    <p:sldId id="259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4660"/>
  </p:normalViewPr>
  <p:slideViewPr>
    <p:cSldViewPr>
      <p:cViewPr varScale="1">
        <p:scale>
          <a:sx n="68" d="100"/>
          <a:sy n="68" d="100"/>
        </p:scale>
        <p:origin x="-8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B003FD-979D-4E49-A392-719A7F440B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C6A48-C8F8-4C26-AABB-1115ED137ABB}" type="slidenum">
              <a:rPr lang="en-US"/>
              <a:pPr/>
              <a:t>7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2A40A-1CF5-454E-8874-CB8DF861AF5A}" type="slidenum">
              <a:rPr lang="en-US"/>
              <a:pPr/>
              <a:t>8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9D207-AC56-4FFF-99F7-77F1FB89FF7A}" type="slidenum">
              <a:rPr lang="en-US"/>
              <a:pPr/>
              <a:t>10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1BD6A-C9C0-48EB-AB27-67B9575D7B9A}" type="slidenum">
              <a:rPr lang="en-US"/>
              <a:pPr/>
              <a:t>11</a:t>
            </a:fld>
            <a:endParaRPr lang="en-US"/>
          </a:p>
        </p:txBody>
      </p:sp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4DFC2-17A0-4EC2-86D9-E26608007E81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6439A-E883-4866-A304-B53C0B3BDB5A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4C075-D666-44D1-AA85-79FABAA88612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C27A1-D959-42E7-8BCB-1B81A4BE00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D4FAB-BBB8-434C-9A04-F999D31AF5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74CC-0EEF-460E-ABD9-A3A02B862F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C110B2-5D64-4CAA-BB49-E87EFF33BB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88F8AD-F400-4553-A83F-1DA50E0CD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7B47690-2B03-440C-A670-85502B05B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08517-6DAC-4B4F-96E2-587A345C8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14722-7EDB-4FA9-B4ED-E9689FEBCF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B880D-E863-4F01-899A-B9D40B36CC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743D1-1FE2-415B-8C82-BDF0EA9B82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5475-80F1-42BB-99B2-4C65E47B98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33736-0BC3-4126-9A80-4911A2BDA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2FD64-4B57-4BF1-908E-461C92A9FA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8D-96DF-4C9D-A054-FCFECB1FC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E0BE9F-DC69-49D0-846A-FF5C485BAFF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8517-6DAC-4B4F-96E2-587A345C80D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"/>
            <a:ext cx="8686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57645-D41E-4A10-937D-23FBF5178957}" type="slidenum">
              <a:rPr lang="en-US"/>
              <a:pPr/>
              <a:t>10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Recurrent Network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348038" y="1557338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ph idx="1"/>
          </p:nvPr>
        </p:nvGraphicFramePr>
        <p:xfrm>
          <a:off x="1090613" y="1990725"/>
          <a:ext cx="6961187" cy="3743325"/>
        </p:xfrm>
        <a:graphic>
          <a:graphicData uri="http://schemas.openxmlformats.org/presentationml/2006/ole">
            <p:oleObj spid="_x0000_s34820" name="Bitmap Image" r:id="rId4" imgW="6961905" imgH="3742857" progId="PBrush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B7CE-F489-4D1B-BA69-8EDAC497D2F9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Simple Recurrent Network</a:t>
            </a:r>
            <a:endParaRPr lang="en-US" sz="32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950D-D026-4BAB-8066-F3DA1E7560A6}" type="slidenum">
              <a:rPr lang="en-US"/>
              <a:pPr/>
              <a:t>12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recurrent </a:t>
            </a:r>
            <a:r>
              <a:rPr lang="en-US" sz="4000" dirty="0" err="1"/>
              <a:t>backpropogation</a:t>
            </a:r>
            <a:r>
              <a:rPr lang="en-US" sz="4000" dirty="0"/>
              <a:t> network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backpropogation network need not be strictly feedforward and can have recurrent connections. </a:t>
            </a:r>
          </a:p>
          <a:p>
            <a:pPr>
              <a:lnSpc>
                <a:spcPct val="90000"/>
              </a:lnSpc>
            </a:pPr>
            <a:r>
              <a:rPr lang="en-US" sz="2800"/>
              <a:t>A unit can feed to itself, to units in the same or lower levels.</a:t>
            </a:r>
          </a:p>
          <a:p>
            <a:pPr>
              <a:lnSpc>
                <a:spcPct val="90000"/>
              </a:lnSpc>
            </a:pPr>
            <a:r>
              <a:rPr lang="en-US" sz="2800"/>
              <a:t>A recurrent connection feeds back activation that will affect the output from the network during subsequent iterations.</a:t>
            </a:r>
          </a:p>
          <a:p>
            <a:pPr>
              <a:lnSpc>
                <a:spcPct val="90000"/>
              </a:lnSpc>
            </a:pPr>
            <a:r>
              <a:rPr lang="en-US" sz="2800"/>
              <a:t>For every recurrent network there is a feedforward network with identical behavior.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D690-4CFF-4826-9409-22AC2E9482EA}" type="slidenum">
              <a:rPr lang="en-US"/>
              <a:pPr/>
              <a:t>13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/>
              <a:t>recurrent </a:t>
            </a:r>
            <a:r>
              <a:rPr lang="en-US" sz="3200" dirty="0" err="1"/>
              <a:t>backpropogation</a:t>
            </a:r>
            <a:r>
              <a:rPr lang="en-US" sz="3200" dirty="0"/>
              <a:t> network (Connections from output to input layer)</a:t>
            </a:r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60959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B4523-D3CF-41A1-83AD-495878DAF5B7}" type="slidenum">
              <a:rPr lang="en-US"/>
              <a:pPr/>
              <a:t>14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An expanded version of the network in the previous figure.</a:t>
            </a:r>
          </a:p>
        </p:txBody>
      </p:sp>
      <p:pic>
        <p:nvPicPr>
          <p:cNvPr id="8196" name="Picture 4" descr="Figure5-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71600" y="1844675"/>
            <a:ext cx="4121150" cy="40354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736-0BC3-4126-9A80-4911A2BDADE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772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736-0BC3-4126-9A80-4911A2BDADE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92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736-0BC3-4126-9A80-4911A2BDADE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600"/>
            <a:ext cx="7924799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736-0BC3-4126-9A80-4911A2BDADE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736-0BC3-4126-9A80-4911A2BDADE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26EB-6BD6-4543-AE77-63C613A40A2D}" type="slidenum">
              <a:rPr lang="en-US"/>
              <a:pPr/>
              <a:t>8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recurrent networks</a:t>
            </a:r>
          </a:p>
          <a:p>
            <a:r>
              <a:rPr lang="en-US" dirty="0"/>
              <a:t>Typical architectures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6377940" cy="644517"/>
          </a:xfrm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955280" cy="4069080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RECURRENT NEURAL NETWORK</a:t>
            </a:r>
          </a:p>
          <a:p>
            <a:pPr lvl="1"/>
            <a:r>
              <a:rPr lang="en-US" sz="2400" dirty="0" smtClean="0"/>
              <a:t>Subset of Artificial Neural Networks</a:t>
            </a:r>
          </a:p>
          <a:p>
            <a:pPr lvl="1"/>
            <a:r>
              <a:rPr lang="en-US" sz="2400" dirty="0" smtClean="0"/>
              <a:t>Still use feedforward and backpropogation</a:t>
            </a:r>
          </a:p>
          <a:p>
            <a:pPr lvl="1"/>
            <a:r>
              <a:rPr lang="en-US" sz="2400" dirty="0" smtClean="0"/>
              <a:t>Allows nodes to form cycles, creating the potentiality for storage of information within the network</a:t>
            </a:r>
          </a:p>
          <a:p>
            <a:pPr lvl="1"/>
            <a:r>
              <a:rPr lang="en-US" sz="2400" dirty="0" smtClean="0"/>
              <a:t>Used in applications such as handwriting analysis, video analysis, translation, and other interpretation of various human tasks</a:t>
            </a:r>
          </a:p>
          <a:p>
            <a:pPr lvl="1"/>
            <a:r>
              <a:rPr lang="en-US" sz="2400" dirty="0" smtClean="0"/>
              <a:t>Difficult to 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2203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176</Words>
  <Application>Microsoft Office PowerPoint</Application>
  <PresentationFormat>On-screen Show (4:3)</PresentationFormat>
  <Paragraphs>39</Paragraphs>
  <Slides>14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Design</vt:lpstr>
      <vt:lpstr>Bitmap Image</vt:lpstr>
      <vt:lpstr>Slide 1</vt:lpstr>
      <vt:lpstr>Slide 2</vt:lpstr>
      <vt:lpstr>Slide 3</vt:lpstr>
      <vt:lpstr>Slide 4</vt:lpstr>
      <vt:lpstr>Slide 5</vt:lpstr>
      <vt:lpstr>Slide 6</vt:lpstr>
      <vt:lpstr>RECURRENT NEURAL NETWORKS</vt:lpstr>
      <vt:lpstr>OUTLINE</vt:lpstr>
      <vt:lpstr>Definitions</vt:lpstr>
      <vt:lpstr>Simple Recurrent Network</vt:lpstr>
      <vt:lpstr>Simple Recurrent Network</vt:lpstr>
      <vt:lpstr>A recurrent backpropogation network</vt:lpstr>
      <vt:lpstr>A recurrent backpropogation network (Connections from output to input layer)</vt:lpstr>
      <vt:lpstr>An expanded version of the network in the previous figure.</vt:lpstr>
    </vt:vector>
  </TitlesOfParts>
  <Company>IDI-NTNU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</dc:title>
  <dc:creator>Sule Yildirim</dc:creator>
  <cp:lastModifiedBy>user</cp:lastModifiedBy>
  <cp:revision>38</cp:revision>
  <dcterms:created xsi:type="dcterms:W3CDTF">2004-11-07T12:28:38Z</dcterms:created>
  <dcterms:modified xsi:type="dcterms:W3CDTF">2018-07-05T09:30:58Z</dcterms:modified>
</cp:coreProperties>
</file>