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7" r:id="rId5"/>
    <p:sldId id="268" r:id="rId6"/>
    <p:sldId id="269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7" r:id="rId16"/>
    <p:sldId id="285" r:id="rId17"/>
    <p:sldId id="286" r:id="rId18"/>
    <p:sldId id="284" r:id="rId19"/>
    <p:sldId id="275" r:id="rId20"/>
  </p:sldIdLst>
  <p:sldSz cx="12188825" cy="6858000"/>
  <p:notesSz cx="6858000" cy="9144000"/>
  <p:defaultTextStyle>
    <a:defPPr rtl="0">
      <a:defRPr lang="ru-r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A99F"/>
    <a:srgbClr val="2A8DD3"/>
    <a:srgbClr val="060C1B"/>
    <a:srgbClr val="186100"/>
    <a:srgbClr val="117200"/>
    <a:srgbClr val="E98915"/>
    <a:srgbClr val="E5572B"/>
    <a:srgbClr val="009595"/>
    <a:srgbClr val="873E21"/>
    <a:srgbClr val="CF67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>
      <p:cViewPr varScale="1">
        <p:scale>
          <a:sx n="159" d="100"/>
          <a:sy n="159" d="100"/>
        </p:scale>
        <p:origin x="306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линии снизу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Полилиния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Полилиния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/>
          </a:p>
        </p:txBody>
      </p:sp>
      <p:sp>
        <p:nvSpPr>
          <p:cNvPr id="22" name="Дата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5" name="Замещающий текст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ru-RU"/>
              <a:t>Вставка рисунка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линии слева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Полилиния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ru"/>
              <a:t>Образец текста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cs.docker.com/compose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5" Type="http://schemas.openxmlformats.org/officeDocument/2006/relationships/image" Target="../media/image4.jp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docker.com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beaver.io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A91505F-FDDD-2425-6D30-62BEFED4278E}"/>
              </a:ext>
            </a:extLst>
          </p:cNvPr>
          <p:cNvSpPr/>
          <p:nvPr/>
        </p:nvSpPr>
        <p:spPr>
          <a:xfrm>
            <a:off x="1413892" y="1988840"/>
            <a:ext cx="6510057" cy="187220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800" dirty="0">
              <a:noFill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13891" y="2132856"/>
            <a:ext cx="6510057" cy="1872208"/>
          </a:xfrm>
          <a:effectLst/>
        </p:spPr>
        <p:txBody>
          <a:bodyPr rtlCol="0">
            <a:noAutofit/>
          </a:bodyPr>
          <a:lstStyle/>
          <a:p>
            <a:pPr rtl="0"/>
            <a:r>
              <a:rPr lang="ru-RU" sz="4800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лабораторной работы №</a:t>
            </a:r>
            <a:r>
              <a:rPr lang="en-US" sz="4800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4800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" sz="4800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4455980-823F-6E01-9981-4A849E0B8D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76" y="1772816"/>
            <a:ext cx="2160240" cy="2160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329">
        <p:fade/>
      </p:transition>
    </mc:Choice>
    <mc:Fallback xmlns="">
      <p:transition spd="med" advTm="532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515BB6-FEBD-15FA-DC06-355F5C483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28" y="222769"/>
            <a:ext cx="7056784" cy="974190"/>
          </a:xfrm>
        </p:spPr>
        <p:txBody>
          <a:bodyPr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  <a:tabLst>
                <a:tab pos="630555" algn="l"/>
              </a:tabLst>
            </a:pPr>
            <a:r>
              <a:rPr lang="ru-RU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контейнера с томом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(volume)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447FC040-1202-0F73-936E-0507E005CAD2}"/>
              </a:ext>
            </a:extLst>
          </p:cNvPr>
          <p:cNvSpPr/>
          <p:nvPr/>
        </p:nvSpPr>
        <p:spPr>
          <a:xfrm>
            <a:off x="7606580" y="2221487"/>
            <a:ext cx="3934172" cy="4430367"/>
          </a:xfrm>
          <a:prstGeom prst="rect">
            <a:avLst/>
          </a:prstGeom>
          <a:solidFill>
            <a:schemeClr val="bg1"/>
          </a:solidFill>
          <a:ln>
            <a:solidFill>
              <a:srgbClr val="009595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>
              <a:solidFill>
                <a:srgbClr val="00B050"/>
              </a:solidFill>
              <a:effectLst>
                <a:glow rad="101600">
                  <a:srgbClr val="00B050">
                    <a:alpha val="60000"/>
                  </a:srgbClr>
                </a:glow>
              </a:effectLst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9AD5C3-E91F-C190-6D41-11FCA528DD13}"/>
              </a:ext>
            </a:extLst>
          </p:cNvPr>
          <p:cNvSpPr txBox="1"/>
          <p:nvPr/>
        </p:nvSpPr>
        <p:spPr>
          <a:xfrm>
            <a:off x="7606580" y="2204864"/>
            <a:ext cx="380958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Подключаем контейнер с томом (</a:t>
            </a:r>
            <a:r>
              <a:rPr lang="ru-RU" sz="2000" dirty="0" err="1"/>
              <a:t>volume</a:t>
            </a:r>
            <a:r>
              <a:rPr lang="ru-RU" sz="2000" dirty="0"/>
              <a:t>)</a:t>
            </a:r>
          </a:p>
          <a:p>
            <a:r>
              <a:rPr lang="ru-RU" sz="2000" dirty="0"/>
              <a:t> </a:t>
            </a:r>
          </a:p>
          <a:p>
            <a:r>
              <a:rPr lang="ru-RU" sz="2000" dirty="0"/>
              <a:t>Для создания </a:t>
            </a:r>
            <a:r>
              <a:rPr lang="en-US" sz="2000" dirty="0"/>
              <a:t>docker</a:t>
            </a:r>
            <a:r>
              <a:rPr lang="ru-RU" sz="2000" dirty="0"/>
              <a:t>-контейнера необходимо ввести в командной строке (</a:t>
            </a:r>
            <a:r>
              <a:rPr lang="en-US" sz="2000" dirty="0" err="1"/>
              <a:t>cmd</a:t>
            </a:r>
            <a:r>
              <a:rPr lang="ru-RU" sz="2000" dirty="0"/>
              <a:t>) команду: </a:t>
            </a:r>
          </a:p>
          <a:p>
            <a:r>
              <a:rPr lang="en-US" sz="2000" dirty="0"/>
              <a:t>«</a:t>
            </a:r>
            <a:r>
              <a:rPr lang="en-US" sz="2000" b="1" dirty="0"/>
              <a:t>docker run --rm --name test -e POSTGRES_PASSWORD=test –p 5432:5432 -v /data:/var/lib/</a:t>
            </a:r>
            <a:r>
              <a:rPr lang="en-US" sz="2000" b="1" dirty="0" err="1"/>
              <a:t>postgresql</a:t>
            </a:r>
            <a:r>
              <a:rPr lang="en-US" sz="2000" b="1" dirty="0"/>
              <a:t>/data -d </a:t>
            </a:r>
            <a:r>
              <a:rPr lang="en-US" sz="2000" b="1" dirty="0" err="1"/>
              <a:t>postgres</a:t>
            </a:r>
            <a:r>
              <a:rPr lang="en-US" sz="2000" dirty="0"/>
              <a:t>».</a:t>
            </a:r>
            <a:endParaRPr lang="ru-RU" sz="2000" dirty="0"/>
          </a:p>
          <a:p>
            <a:endParaRPr lang="ru-RU" sz="1000" dirty="0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E7C9B653-0ED4-D215-E7F6-BF344F4D04EC}"/>
              </a:ext>
            </a:extLst>
          </p:cNvPr>
          <p:cNvSpPr/>
          <p:nvPr/>
        </p:nvSpPr>
        <p:spPr>
          <a:xfrm>
            <a:off x="909836" y="113908"/>
            <a:ext cx="7344816" cy="115485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9D5C8A7-D774-F14C-DB8E-927FEF6D1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0" y="2492896"/>
            <a:ext cx="6193119" cy="286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0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14455">
        <p14:flash/>
      </p:transition>
    </mc:Choice>
    <mc:Fallback xmlns="">
      <p:transition spd="slow" advTm="1445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</p:bldLst>
  </p:timing>
  <p:extLst>
    <p:ext uri="{3A86A75C-4F4B-4683-9AE1-C65F6400EC91}">
      <p14:laserTraceLst xmlns:p14="http://schemas.microsoft.com/office/powerpoint/2010/main">
        <p14:tracePtLst>
          <p14:tracePt t="9150" x="4600575" y="6515100"/>
          <p14:tracePt t="9229" x="4600575" y="6851650"/>
          <p14:tracePt t="9231" x="4622800" y="6835775"/>
          <p14:tracePt t="9235" x="4673600" y="6802438"/>
          <p14:tracePt t="9242" x="4786313" y="6723063"/>
          <p14:tracePt t="9243" x="4797425" y="6716713"/>
          <p14:tracePt t="9249" x="4897438" y="6638925"/>
          <p14:tracePt t="9250" x="4926013" y="6610350"/>
          <p14:tracePt t="9256" x="5060950" y="6503988"/>
          <p14:tracePt t="9257" x="5089525" y="6475413"/>
          <p14:tracePt t="9270" x="5387975" y="6238875"/>
          <p14:tracePt t="9278" x="5561013" y="6110288"/>
          <p14:tracePt t="9278" x="5589588" y="6092825"/>
          <p14:tracePt t="9284" x="5708650" y="6015038"/>
          <p14:tracePt t="9284" x="5764213" y="5981700"/>
          <p14:tracePt t="9291" x="5961063" y="5873750"/>
          <p14:tracePt t="9298" x="6213475" y="5749925"/>
          <p14:tracePt t="9305" x="6445250" y="5649913"/>
          <p14:tracePt t="9312" x="6669088" y="5559425"/>
          <p14:tracePt t="9319" x="6888163" y="5480050"/>
          <p14:tracePt t="9326" x="7085013" y="5402263"/>
          <p14:tracePt t="9333" x="7259638" y="5334000"/>
          <p14:tracePt t="9333" x="7277100" y="5329238"/>
          <p14:tracePt t="9340" x="7429500" y="5267325"/>
          <p14:tracePt t="9340" x="7473950" y="5249863"/>
          <p14:tracePt t="9347" x="7580313" y="5199063"/>
          <p14:tracePt t="9347" x="7602538" y="5194300"/>
          <p14:tracePt t="9354" x="7710488" y="5149850"/>
          <p14:tracePt t="9354" x="7743825" y="5132388"/>
          <p14:tracePt t="9361" x="7827963" y="5099050"/>
          <p14:tracePt t="9361" x="7856538" y="5081588"/>
          <p14:tracePt t="9367" x="7940675" y="5041900"/>
          <p14:tracePt t="9375" x="8013700" y="5008563"/>
          <p14:tracePt t="9375" x="8031163" y="5002213"/>
          <p14:tracePt t="9381" x="8093075" y="4979988"/>
          <p14:tracePt t="9382" x="8108950" y="4968875"/>
          <p14:tracePt t="9388" x="8177213" y="4941888"/>
          <p14:tracePt t="9389" x="8188325" y="4941888"/>
          <p14:tracePt t="9395" x="8250238" y="4913313"/>
          <p14:tracePt t="9396" x="8255000" y="4913313"/>
          <p14:tracePt t="9402" x="8323263" y="4891088"/>
          <p14:tracePt t="9409" x="8401050" y="4856163"/>
          <p14:tracePt t="9416" x="8474075" y="4829175"/>
          <p14:tracePt t="9417" x="8486775" y="4829175"/>
          <p14:tracePt t="9423" x="8553450" y="4800600"/>
          <p14:tracePt t="9430" x="8615363" y="4783138"/>
          <p14:tracePt t="9437" x="8670925" y="4760913"/>
          <p14:tracePt t="9444" x="8716963" y="4749800"/>
          <p14:tracePt t="9451" x="8761413" y="4733925"/>
          <p14:tracePt t="9458" x="8778875" y="4721225"/>
          <p14:tracePt t="9458" x="8783638" y="4721225"/>
          <p14:tracePt t="9465" x="8801100" y="4716463"/>
          <p14:tracePt t="9465" x="8805863" y="4710113"/>
          <p14:tracePt t="9471" x="8818563" y="4705350"/>
          <p14:tracePt t="9472" x="8818563" y="4699000"/>
          <p14:tracePt t="9478" x="8829675" y="4694238"/>
          <p14:tracePt t="9479" x="8829675" y="4687888"/>
          <p14:tracePt t="9485" x="8834438" y="4676775"/>
          <p14:tracePt t="9492" x="8840788" y="4659313"/>
          <p14:tracePt t="9499" x="8840788" y="4637088"/>
          <p14:tracePt t="9506" x="8840788" y="4614863"/>
          <p14:tracePt t="9507" x="8840788" y="4610100"/>
          <p14:tracePt t="9513" x="8840788" y="4586288"/>
          <p14:tracePt t="9514" x="8840788" y="4581525"/>
          <p14:tracePt t="9520" x="8834438" y="4548188"/>
          <p14:tracePt t="9527" x="8818563" y="4508500"/>
          <p14:tracePt t="9534" x="8794750" y="4475163"/>
          <p14:tracePt t="9541" x="8772525" y="4429125"/>
          <p14:tracePt t="9542" x="8767763" y="4424363"/>
          <p14:tracePt t="9548" x="8739188" y="4391025"/>
          <p14:tracePt t="9555" x="8705850" y="4344988"/>
          <p14:tracePt t="9562" x="8677275" y="4316413"/>
          <p14:tracePt t="9569" x="8648700" y="4289425"/>
          <p14:tracePt t="9576" x="8626475" y="4260850"/>
          <p14:tracePt t="9583" x="8597900" y="4238625"/>
          <p14:tracePt t="9590" x="8575675" y="4216400"/>
          <p14:tracePt t="9590" x="8570913" y="4216400"/>
          <p14:tracePt t="9597" x="8553450" y="4198938"/>
          <p14:tracePt t="9597" x="8548688" y="4194175"/>
          <p14:tracePt t="9603" x="8524875" y="4176713"/>
          <p14:tracePt t="9604" x="8520113" y="4170363"/>
          <p14:tracePt t="9611" x="8491538" y="4159250"/>
          <p14:tracePt t="9611" x="8486775" y="4154488"/>
          <p14:tracePt t="9617" x="8458200" y="4143375"/>
          <p14:tracePt t="9618" x="8458200" y="4137025"/>
          <p14:tracePt t="9624" x="8418513" y="4125913"/>
          <p14:tracePt t="9631" x="8378825" y="4114800"/>
          <p14:tracePt t="9632" x="8374063" y="4114800"/>
          <p14:tracePt t="9639" x="8339138" y="4103688"/>
          <p14:tracePt t="9645" x="8305800" y="4097338"/>
          <p14:tracePt t="9646" x="8301038" y="4097338"/>
          <p14:tracePt t="9652" x="8277225" y="4092575"/>
          <p14:tracePt t="9659" x="8250238" y="4081463"/>
          <p14:tracePt t="9666" x="8228013" y="4075113"/>
          <p14:tracePt t="9673" x="8210550" y="4064000"/>
          <p14:tracePt t="9680" x="8193088" y="4064000"/>
          <p14:tracePt t="9687" x="8188325" y="4059238"/>
          <p14:tracePt t="9694" x="8177213" y="4052888"/>
          <p14:tracePt t="9701" x="8170863" y="4052888"/>
          <p14:tracePt t="9708" x="8166100" y="4052888"/>
          <p14:tracePt t="9715" x="8154988" y="4052888"/>
          <p14:tracePt t="9722" x="8142288" y="4052888"/>
          <p14:tracePt t="9729" x="8126413" y="4052888"/>
          <p14:tracePt t="9736" x="8108950" y="4052888"/>
          <p14:tracePt t="9743" x="8093075" y="4052888"/>
          <p14:tracePt t="9749" x="8069263" y="4052888"/>
          <p14:tracePt t="9756" x="8053388" y="4059238"/>
          <p14:tracePt t="9763" x="8035925" y="4070350"/>
          <p14:tracePt t="9770" x="8024813" y="4075113"/>
          <p14:tracePt t="9771" x="8020050" y="4075113"/>
          <p14:tracePt t="9777" x="8007350" y="4081463"/>
          <p14:tracePt t="9784" x="7991475" y="4092575"/>
          <p14:tracePt t="9791" x="7980363" y="4097338"/>
          <p14:tracePt t="9798" x="7962900" y="4108450"/>
          <p14:tracePt t="9805" x="7945438" y="4121150"/>
          <p14:tracePt t="9812" x="7929563" y="4132263"/>
          <p14:tracePt t="9819" x="7907338" y="4148138"/>
          <p14:tracePt t="9826" x="7883525" y="4170363"/>
          <p14:tracePt t="9833" x="7861300" y="4181475"/>
          <p14:tracePt t="9840" x="7839075" y="4198938"/>
          <p14:tracePt t="9847" x="7827963" y="4210050"/>
          <p14:tracePt t="9847" x="7823200" y="4216400"/>
          <p14:tracePt t="9853" x="7810500" y="4227513"/>
          <p14:tracePt t="9860" x="7799388" y="4232275"/>
          <p14:tracePt t="9861" x="7794625" y="4232275"/>
          <p14:tracePt t="9867" x="7788275" y="4243388"/>
          <p14:tracePt t="9875" x="7783513" y="4243388"/>
          <p14:tracePt t="9881" x="7783513" y="4249738"/>
          <p14:tracePt t="9888" x="7777163" y="4256088"/>
          <p14:tracePt t="9895" x="7766050" y="4267200"/>
          <p14:tracePt t="9902" x="7761288" y="4271963"/>
          <p14:tracePt t="9909" x="7748588" y="4283075"/>
          <p14:tracePt t="9910" x="7743825" y="4283075"/>
          <p14:tracePt t="9916" x="7737475" y="4294188"/>
          <p14:tracePt t="9923" x="7732713" y="4300538"/>
          <p14:tracePt t="9930" x="7721600" y="4305300"/>
          <p14:tracePt t="9931" x="7721600" y="4311650"/>
          <p14:tracePt t="9990" x="7726363" y="4311650"/>
          <p14:tracePt t="9994" x="7732713" y="4311650"/>
          <p14:tracePt t="10000" x="7737475" y="4316413"/>
          <p14:tracePt t="10007" x="7754938" y="4316413"/>
          <p14:tracePt t="10007" x="7761288" y="4316413"/>
          <p14:tracePt t="10014" x="7777163" y="4316413"/>
          <p14:tracePt t="10021" x="7799388" y="4322763"/>
          <p14:tracePt t="10028" x="7823200" y="4322763"/>
          <p14:tracePt t="10028" x="7827963" y="4322763"/>
          <p14:tracePt t="10029" x="7834313" y="4322763"/>
          <p14:tracePt t="10034" x="7856538" y="4322763"/>
          <p14:tracePt t="10041" x="7889875" y="4322763"/>
          <p14:tracePt t="10048" x="7934325" y="4322763"/>
          <p14:tracePt t="10055" x="7985125" y="4322763"/>
          <p14:tracePt t="10062" x="8042275" y="4322763"/>
          <p14:tracePt t="10069" x="8104188" y="4322763"/>
          <p14:tracePt t="10076" x="8159750" y="4322763"/>
          <p14:tracePt t="10083" x="8228013" y="4322763"/>
          <p14:tracePt t="10090" x="8289925" y="4322763"/>
          <p14:tracePt t="10097" x="8345488" y="4322763"/>
          <p14:tracePt t="10104" x="8401050" y="4322763"/>
          <p14:tracePt t="10104" x="8412163" y="4322763"/>
          <p14:tracePt t="10111" x="8462963" y="4322763"/>
          <p14:tracePt t="10111" x="8474075" y="4322763"/>
          <p14:tracePt t="10117" x="8542338" y="4329113"/>
          <p14:tracePt t="10118" x="8548688" y="4329113"/>
          <p14:tracePt t="10124" x="8609013" y="4329113"/>
          <p14:tracePt t="10131" x="8666163" y="4329113"/>
          <p14:tracePt t="10132" x="8677275" y="4329113"/>
          <p14:tracePt t="10138" x="8732838" y="4329113"/>
          <p14:tracePt t="10139" x="8743950" y="4329113"/>
          <p14:tracePt t="10145" x="8794750" y="4329113"/>
          <p14:tracePt t="10152" x="8851900" y="4329113"/>
          <p14:tracePt t="10153" x="8863013" y="4329113"/>
          <p14:tracePt t="10159" x="8902700" y="4329113"/>
          <p14:tracePt t="10159" x="8907463" y="4329113"/>
          <p14:tracePt t="10166" x="8964613" y="4329113"/>
          <p14:tracePt t="10173" x="9020175" y="4329113"/>
          <p14:tracePt t="10180" x="9075738" y="4329113"/>
          <p14:tracePt t="10187" x="9126538" y="4329113"/>
          <p14:tracePt t="10194" x="9177338" y="4329113"/>
          <p14:tracePt t="10201" x="9228138" y="4329113"/>
          <p14:tracePt t="10208" x="9267825" y="4329113"/>
          <p14:tracePt t="10208" x="9278938" y="4329113"/>
          <p14:tracePt t="10215" x="9312275" y="4329113"/>
          <p14:tracePt t="10215" x="9318625" y="4329113"/>
          <p14:tracePt t="10222" x="9351963" y="4329113"/>
          <p14:tracePt t="10222" x="9358313" y="4329113"/>
          <p14:tracePt t="10229" x="9396413" y="4329113"/>
          <p14:tracePt t="10229" x="9402763" y="4329113"/>
          <p14:tracePt t="10235" x="9436100" y="4329113"/>
          <p14:tracePt t="10236" x="9442450" y="4329113"/>
          <p14:tracePt t="10242" x="9475788" y="4329113"/>
          <p14:tracePt t="10243" x="9482138" y="4329113"/>
          <p14:tracePt t="10249" x="9515475" y="4329113"/>
          <p14:tracePt t="10250" x="9520238" y="4329113"/>
          <p14:tracePt t="10256" x="9559925" y="4329113"/>
          <p14:tracePt t="10263" x="9599613" y="4329113"/>
          <p14:tracePt t="10270" x="9644063" y="4322763"/>
          <p14:tracePt t="10271" x="9655175" y="4322763"/>
          <p14:tracePt t="10277" x="9690100" y="4322763"/>
          <p14:tracePt t="10284" x="9739313" y="4322763"/>
          <p14:tracePt t="10291" x="9785350" y="4316413"/>
          <p14:tracePt t="10298" x="9825038" y="4316413"/>
          <p14:tracePt t="10305" x="9863138" y="4316413"/>
          <p14:tracePt t="10312" x="9902825" y="4311650"/>
          <p14:tracePt t="10319" x="9936163" y="4311650"/>
          <p14:tracePt t="10326" x="9971088" y="4311650"/>
          <p14:tracePt t="10333" x="9998075" y="4311650"/>
          <p14:tracePt t="10340" x="10033000" y="4311650"/>
          <p14:tracePt t="10347" x="10059988" y="4311650"/>
          <p14:tracePt t="10347" x="10066338" y="4311650"/>
          <p14:tracePt t="10353" x="10094913" y="4311650"/>
          <p14:tracePt t="10354" x="10099675" y="4311650"/>
          <p14:tracePt t="10360" x="10121900" y="4311650"/>
          <p14:tracePt t="10367" x="10150475" y="4316413"/>
          <p14:tracePt t="10368" x="10156825" y="4316413"/>
          <p14:tracePt t="10375" x="10179050" y="4316413"/>
          <p14:tracePt t="10381" x="10201275" y="4316413"/>
          <p14:tracePt t="10389" x="10223500" y="4316413"/>
          <p14:tracePt t="10389" x="10223500" y="4322763"/>
          <p14:tracePt t="10395" x="10245725" y="4322763"/>
          <p14:tracePt t="10402" x="10263188" y="4322763"/>
          <p14:tracePt t="10403" x="10267950" y="4322763"/>
          <p14:tracePt t="10409" x="10285413" y="4322763"/>
          <p14:tracePt t="10416" x="10302875" y="4322763"/>
          <p14:tracePt t="10423" x="10325100" y="4322763"/>
          <p14:tracePt t="10430" x="10342563" y="4322763"/>
          <p14:tracePt t="10437" x="10364788" y="4322763"/>
          <p14:tracePt t="10444" x="10387013" y="4322763"/>
          <p14:tracePt t="10451" x="10404475" y="4322763"/>
          <p14:tracePt t="10458" x="10420350" y="4322763"/>
          <p14:tracePt t="10465" x="10442575" y="4322763"/>
          <p14:tracePt t="10472" x="10460038" y="4322763"/>
          <p14:tracePt t="10472" x="10471150" y="4322763"/>
          <p14:tracePt t="10478" x="10482263" y="4322763"/>
          <p14:tracePt t="10485" x="10499725" y="4322763"/>
          <p14:tracePt t="10493" x="10510838" y="4322763"/>
          <p14:tracePt t="10500" x="10521950" y="4322763"/>
          <p14:tracePt t="10510" x="10526713" y="4322763"/>
          <p14:tracePt t="10550" x="10526713" y="4329113"/>
          <p14:tracePt t="10553" x="10521950" y="4329113"/>
          <p14:tracePt t="10556" x="10521950" y="4333875"/>
          <p14:tracePt t="10556" x="10515600" y="4340225"/>
          <p14:tracePt t="10557" x="10510838" y="4340225"/>
          <p14:tracePt t="10562" x="10504488" y="4344988"/>
          <p14:tracePt t="10569" x="10482263" y="4356100"/>
          <p14:tracePt t="10570" x="10477500" y="4356100"/>
          <p14:tracePt t="10576" x="10448925" y="4373563"/>
          <p14:tracePt t="10583" x="10426700" y="4384675"/>
          <p14:tracePt t="10583" x="10415588" y="4384675"/>
          <p14:tracePt t="10590" x="10375900" y="4402138"/>
          <p14:tracePt t="10590" x="10369550" y="4406900"/>
          <p14:tracePt t="10596" x="10325100" y="4418013"/>
          <p14:tracePt t="10597" x="10313988" y="4424363"/>
          <p14:tracePt t="10603" x="10256838" y="4440238"/>
          <p14:tracePt t="10604" x="10245725" y="4446588"/>
          <p14:tracePt t="10610" x="10183813" y="4457700"/>
          <p14:tracePt t="10611" x="10172700" y="4457700"/>
          <p14:tracePt t="10617" x="10099675" y="4475163"/>
          <p14:tracePt t="10618" x="10083800" y="4475163"/>
          <p14:tracePt t="10624" x="10021888" y="4486275"/>
          <p14:tracePt t="10625" x="10010775" y="4486275"/>
          <p14:tracePt t="10631" x="9942513" y="4491038"/>
          <p14:tracePt t="10632" x="9931400" y="4491038"/>
          <p14:tracePt t="10639" x="9852025" y="4502150"/>
          <p14:tracePt t="10639" x="9840913" y="4502150"/>
          <p14:tracePt t="10645" x="9767888" y="4508500"/>
          <p14:tracePt t="10646" x="9752013" y="4508500"/>
          <p14:tracePt t="10652" x="9672638" y="4519613"/>
          <p14:tracePt t="10659" x="9610725" y="4524375"/>
          <p14:tracePt t="10666" x="9526588" y="4537075"/>
          <p14:tracePt t="10673" x="9464675" y="4537075"/>
          <p14:tracePt t="10680" x="9407525" y="4541838"/>
          <p14:tracePt t="10687" x="9347200" y="4548188"/>
          <p14:tracePt t="10694" x="9285288" y="4548188"/>
          <p14:tracePt t="10701" x="9228138" y="4548188"/>
          <p14:tracePt t="10708" x="9183688" y="4548188"/>
          <p14:tracePt t="10715" x="9126538" y="4548188"/>
          <p14:tracePt t="10721" x="9093200" y="4548188"/>
          <p14:tracePt t="10729" x="9059863" y="4548188"/>
          <p14:tracePt t="10729" x="9053513" y="4548188"/>
          <p14:tracePt t="10736" x="9026525" y="4548188"/>
          <p14:tracePt t="10736" x="9020175" y="4548188"/>
          <p14:tracePt t="10742" x="8991600" y="4548188"/>
          <p14:tracePt t="10743" x="8986838" y="4548188"/>
          <p14:tracePt t="10749" x="8958263" y="4548188"/>
          <p14:tracePt t="10750" x="8953500" y="4548188"/>
          <p14:tracePt t="10756" x="8929688" y="4548188"/>
          <p14:tracePt t="10763" x="8896350" y="4548188"/>
          <p14:tracePt t="10770" x="8874125" y="4548188"/>
          <p14:tracePt t="10777" x="8845550" y="4548188"/>
          <p14:tracePt t="10784" x="8823325" y="4548188"/>
          <p14:tracePt t="10791" x="8801100" y="4548188"/>
          <p14:tracePt t="10798" x="8778875" y="4548188"/>
          <p14:tracePt t="10805" x="8761413" y="4548188"/>
          <p14:tracePt t="10812" x="8743950" y="4552950"/>
          <p14:tracePt t="10819" x="8721725" y="4559300"/>
          <p14:tracePt t="10826" x="8694738" y="4564063"/>
          <p14:tracePt t="10833" x="8666163" y="4570413"/>
          <p14:tracePt t="10840" x="8632825" y="4575175"/>
          <p14:tracePt t="10847" x="8609013" y="4575175"/>
          <p14:tracePt t="10847" x="8604250" y="4575175"/>
          <p14:tracePt t="10853" x="8575675" y="4581525"/>
          <p14:tracePt t="10860" x="8542338" y="4586288"/>
          <p14:tracePt t="10861" x="8535988" y="4586288"/>
          <p14:tracePt t="10867" x="8513763" y="4592638"/>
          <p14:tracePt t="10875" x="8480425" y="4598988"/>
          <p14:tracePt t="10875" x="8474075" y="4603750"/>
          <p14:tracePt t="10881" x="8440738" y="4610100"/>
          <p14:tracePt t="10889" x="8407400" y="4614863"/>
          <p14:tracePt t="10889" x="8401050" y="4614863"/>
          <p14:tracePt t="10895" x="8367713" y="4625975"/>
          <p14:tracePt t="10896" x="8362950" y="4625975"/>
          <p14:tracePt t="10902" x="8334375" y="4632325"/>
          <p14:tracePt t="10903" x="8323263" y="4637088"/>
          <p14:tracePt t="10909" x="8294688" y="4643438"/>
          <p14:tracePt t="10910" x="8283575" y="4648200"/>
          <p14:tracePt t="10916" x="8255000" y="4654550"/>
          <p14:tracePt t="10923" x="8221663" y="4665663"/>
          <p14:tracePt t="10930" x="8193088" y="4676775"/>
          <p14:tracePt t="10937" x="8170863" y="4687888"/>
          <p14:tracePt t="10944" x="8154988" y="4699000"/>
          <p14:tracePt t="10951" x="8137525" y="4716463"/>
          <p14:tracePt t="10958" x="8131175" y="4721225"/>
          <p14:tracePt t="10965" x="8131175" y="4727575"/>
          <p14:tracePt t="10972" x="8131175" y="4738688"/>
          <p14:tracePt t="10978" x="8131175" y="4745038"/>
          <p14:tracePt t="10986" x="8131175" y="4749800"/>
          <p14:tracePt t="10993" x="8131175" y="4756150"/>
          <p14:tracePt t="11000" x="8131175" y="4760913"/>
          <p14:tracePt t="11007" x="8131175" y="4767263"/>
          <p14:tracePt t="11014" x="8142288" y="4772025"/>
          <p14:tracePt t="11020" x="8159750" y="4783138"/>
          <p14:tracePt t="11028" x="8177213" y="4794250"/>
          <p14:tracePt t="11028" x="8181975" y="4800600"/>
          <p14:tracePt t="11034" x="8210550" y="4811713"/>
          <p14:tracePt t="11041" x="8250238" y="4833938"/>
          <p14:tracePt t="11042" x="8255000" y="4833938"/>
          <p14:tracePt t="11048" x="8289925" y="4845050"/>
          <p14:tracePt t="11055" x="8345488" y="4862513"/>
          <p14:tracePt t="11062" x="8401050" y="4884738"/>
          <p14:tracePt t="11069" x="8451850" y="4902200"/>
          <p14:tracePt t="11076" x="8497888" y="4918075"/>
          <p14:tracePt t="11083" x="8535988" y="4935538"/>
          <p14:tracePt t="11090" x="8564563" y="4946650"/>
          <p14:tracePt t="11097" x="8582025" y="4957763"/>
          <p14:tracePt t="11097" x="8586788" y="4957763"/>
          <p14:tracePt t="11103" x="8604250" y="4968875"/>
          <p14:tracePt t="11104" x="8604250" y="4975225"/>
          <p14:tracePt t="11111" x="8621713" y="4979988"/>
          <p14:tracePt t="11111" x="8621713" y="4986338"/>
          <p14:tracePt t="11118" x="8632825" y="4997450"/>
          <p14:tracePt t="11124" x="8643938" y="5008563"/>
          <p14:tracePt t="11131" x="8648700" y="5019675"/>
          <p14:tracePt t="11138" x="8655050" y="5037138"/>
          <p14:tracePt t="11146" x="8655050" y="5053013"/>
          <p14:tracePt t="11152" x="8659813" y="5070475"/>
          <p14:tracePt t="11159" x="8659813" y="5092700"/>
          <p14:tracePt t="11166" x="8659813" y="5114925"/>
          <p14:tracePt t="11173" x="8659813" y="5137150"/>
          <p14:tracePt t="11180" x="8655050" y="5154613"/>
          <p14:tracePt t="11187" x="8637588" y="5176838"/>
          <p14:tracePt t="11194" x="8626475" y="5199063"/>
          <p14:tracePt t="11201" x="8615363" y="5216525"/>
          <p14:tracePt t="11208" x="8597900" y="5233988"/>
          <p14:tracePt t="11215" x="8582025" y="5249863"/>
          <p14:tracePt t="11215" x="8582025" y="5256213"/>
          <p14:tracePt t="11221" x="8564563" y="5267325"/>
          <p14:tracePt t="11222" x="8564563" y="5272088"/>
          <p14:tracePt t="11228" x="8548688" y="5284788"/>
          <p14:tracePt t="11229" x="8548688" y="5289550"/>
          <p14:tracePt t="11235" x="8531225" y="5295900"/>
          <p14:tracePt t="11236" x="8524875" y="5295900"/>
          <p14:tracePt t="11242" x="8513763" y="5311775"/>
          <p14:tracePt t="11243" x="8509000" y="5311775"/>
          <p14:tracePt t="11249" x="8491538" y="5318125"/>
          <p14:tracePt t="11250" x="8491538" y="5322888"/>
          <p14:tracePt t="11256" x="8469313" y="5334000"/>
          <p14:tracePt t="11263" x="8447088" y="5340350"/>
          <p14:tracePt t="11270" x="8418513" y="5351463"/>
          <p14:tracePt t="11271" x="8418513" y="5357813"/>
          <p14:tracePt t="11277" x="8396288" y="5362575"/>
          <p14:tracePt t="11284" x="8367713" y="5380038"/>
          <p14:tracePt t="11291" x="8339138" y="5391150"/>
          <p14:tracePt t="11298" x="8312150" y="5402263"/>
          <p14:tracePt t="11305" x="8283575" y="5413375"/>
          <p14:tracePt t="11312" x="8261350" y="5419725"/>
          <p14:tracePt t="11319" x="8239125" y="5424488"/>
          <p14:tracePt t="11326" x="8221663" y="5430838"/>
          <p14:tracePt t="11333" x="8215313" y="5430838"/>
          <p14:tracePt t="11370" x="8221663" y="5430838"/>
          <p14:tracePt t="11373" x="8228013" y="5430838"/>
          <p14:tracePt t="11375" x="8232775" y="5430838"/>
          <p14:tracePt t="11381" x="8250238" y="5430838"/>
          <p14:tracePt t="11382" x="8255000" y="5430838"/>
          <p14:tracePt t="11389" x="8272463" y="5430838"/>
          <p14:tracePt t="11389" x="8277225" y="5430838"/>
          <p14:tracePt t="11395" x="8305800" y="5430838"/>
          <p14:tracePt t="11402" x="8345488" y="5430838"/>
          <p14:tracePt t="11409" x="8389938" y="5424488"/>
          <p14:tracePt t="11416" x="8435975" y="5419725"/>
          <p14:tracePt t="11423" x="8491538" y="5413375"/>
          <p14:tracePt t="11430" x="8548688" y="5407025"/>
          <p14:tracePt t="11437" x="8604250" y="5395913"/>
          <p14:tracePt t="11444" x="8677275" y="5384800"/>
          <p14:tracePt t="11451" x="8739188" y="5380038"/>
          <p14:tracePt t="11458" x="8789988" y="5368925"/>
          <p14:tracePt t="11458" x="8805863" y="5362575"/>
          <p14:tracePt t="11465" x="8851900" y="5357813"/>
          <p14:tracePt t="11465" x="8867775" y="5357813"/>
          <p14:tracePt t="11471" x="8918575" y="5351463"/>
          <p14:tracePt t="11472" x="8936038" y="5351463"/>
          <p14:tracePt t="11478" x="8980488" y="5340350"/>
          <p14:tracePt t="11479" x="8991600" y="5340350"/>
          <p14:tracePt t="11486" x="9048750" y="5340350"/>
          <p14:tracePt t="11486" x="9053513" y="5340350"/>
          <p14:tracePt t="11492" x="9104313" y="5340350"/>
          <p14:tracePt t="11493" x="9110663" y="5334000"/>
          <p14:tracePt t="11499" x="9150350" y="5334000"/>
          <p14:tracePt t="11500" x="9155113" y="5334000"/>
          <p14:tracePt t="11506" x="9188450" y="5334000"/>
          <p14:tracePt t="11513" x="9217025" y="5334000"/>
          <p14:tracePt t="11520" x="9234488" y="5334000"/>
          <p14:tracePt t="11527" x="9250363" y="5334000"/>
          <p14:tracePt t="11534" x="9256713" y="5340350"/>
          <p14:tracePt t="11569" x="9256713" y="5345113"/>
          <p14:tracePt t="11573" x="9250363" y="5345113"/>
          <p14:tracePt t="11577" x="9245600" y="5351463"/>
          <p14:tracePt t="11584" x="9223375" y="5362575"/>
          <p14:tracePt t="11590" x="9205913" y="5368925"/>
          <p14:tracePt t="11597" x="9183688" y="5380038"/>
          <p14:tracePt t="11597" x="9177338" y="5380038"/>
          <p14:tracePt t="11603" x="9155113" y="5391150"/>
          <p14:tracePt t="11604" x="9144000" y="5391150"/>
          <p14:tracePt t="11610" x="9110663" y="5413375"/>
          <p14:tracePt t="11611" x="9104313" y="5413375"/>
          <p14:tracePt t="11617" x="9064625" y="5430838"/>
          <p14:tracePt t="11624" x="9002713" y="5464175"/>
          <p14:tracePt t="11631" x="8953500" y="5492750"/>
          <p14:tracePt t="11632" x="8940800" y="5497513"/>
          <p14:tracePt t="11638" x="8880475" y="5526088"/>
          <p14:tracePt t="11645" x="8818563" y="5553075"/>
          <p14:tracePt t="11646" x="8805863" y="5559425"/>
          <p14:tracePt t="11652" x="8750300" y="5588000"/>
          <p14:tracePt t="11653" x="8739188" y="5592763"/>
          <p14:tracePt t="11659" x="8688388" y="5610225"/>
          <p14:tracePt t="11666" x="8621713" y="5638800"/>
          <p14:tracePt t="11673" x="8559800" y="5661025"/>
          <p14:tracePt t="11680" x="8491538" y="5683250"/>
          <p14:tracePt t="11687" x="8424863" y="5705475"/>
          <p14:tracePt t="11694" x="8356600" y="5716588"/>
          <p14:tracePt t="11702" x="8301038" y="5734050"/>
          <p14:tracePt t="11702" x="8283575" y="5734050"/>
          <p14:tracePt t="11708" x="8232775" y="5745163"/>
          <p14:tracePt t="11708" x="8228013" y="5745163"/>
          <p14:tracePt t="11715" x="8159750" y="5756275"/>
          <p14:tracePt t="11722" x="8108950" y="5767388"/>
          <p14:tracePt t="11722" x="8093075" y="5773738"/>
          <p14:tracePt t="11728" x="8035925" y="5784850"/>
          <p14:tracePt t="11729" x="8031163" y="5784850"/>
          <p14:tracePt t="11735" x="7969250" y="5800725"/>
          <p14:tracePt t="11736" x="7962900" y="5807075"/>
          <p14:tracePt t="11742" x="7900988" y="5818188"/>
          <p14:tracePt t="11743" x="7896225" y="5822950"/>
          <p14:tracePt t="11749" x="7834313" y="5840413"/>
          <p14:tracePt t="11756" x="7754938" y="5857875"/>
          <p14:tracePt t="11757" x="7743825" y="5857875"/>
          <p14:tracePt t="11763" x="7693025" y="5873750"/>
          <p14:tracePt t="11770" x="7620000" y="5895975"/>
          <p14:tracePt t="11777" x="7535863" y="5919788"/>
          <p14:tracePt t="11784" x="7456488" y="5946775"/>
          <p14:tracePt t="11791" x="7372350" y="5975350"/>
          <p14:tracePt t="11798" x="7294563" y="5997575"/>
          <p14:tracePt t="11805" x="7204075" y="6026150"/>
          <p14:tracePt t="11812" x="7108825" y="6059488"/>
          <p14:tracePt t="11819" x="7029450" y="6088063"/>
          <p14:tracePt t="11826" x="6934200" y="6121400"/>
          <p14:tracePt t="11833" x="6843713" y="6154738"/>
          <p14:tracePt t="11840" x="6742113" y="6194425"/>
          <p14:tracePt t="11841" x="6731000" y="6200775"/>
          <p14:tracePt t="11847" x="6657975" y="6234113"/>
          <p14:tracePt t="11847" x="6642100" y="6234113"/>
          <p14:tracePt t="11853" x="6562725" y="6267450"/>
          <p14:tracePt t="11854" x="6545263" y="6273800"/>
          <p14:tracePt t="11860" x="6445250" y="6313488"/>
          <p14:tracePt t="11861" x="6427788" y="6318250"/>
          <p14:tracePt t="11867" x="6354763" y="6351588"/>
          <p14:tracePt t="11874" x="6248400" y="6386513"/>
          <p14:tracePt t="11875" x="6230938" y="6391275"/>
          <p14:tracePt t="11881" x="6129338" y="6430963"/>
          <p14:tracePt t="11889" x="6034088" y="6459538"/>
          <p14:tracePt t="11889" x="6027738" y="6464300"/>
          <p14:tracePt t="11895" x="5943600" y="6492875"/>
          <p14:tracePt t="11902" x="5848350" y="6515100"/>
          <p14:tracePt t="11903" x="5837238" y="6521450"/>
          <p14:tracePt t="11909" x="5770563" y="6537325"/>
          <p14:tracePt t="11916" x="5702300" y="6548438"/>
          <p14:tracePt t="11923" x="5622925" y="6565900"/>
          <p14:tracePt t="11930" x="5561013" y="6581775"/>
          <p14:tracePt t="11937" x="5516563" y="6599238"/>
          <p14:tracePt t="11944" x="5465763" y="6610350"/>
          <p14:tracePt t="11951" x="5426075" y="6621463"/>
          <p14:tracePt t="11958" x="5381625" y="6632575"/>
          <p14:tracePt t="11965" x="5348288" y="6643688"/>
          <p14:tracePt t="11965" x="5341938" y="6643688"/>
          <p14:tracePt t="11971" x="5308600" y="6656388"/>
          <p14:tracePt t="11979" x="5275263" y="6667500"/>
          <p14:tracePt t="11986" x="5241925" y="6678613"/>
          <p14:tracePt t="11986" x="5235575" y="6678613"/>
          <p14:tracePt t="11992" x="5207000" y="6689725"/>
          <p14:tracePt t="11999" x="5184775" y="6694488"/>
          <p14:tracePt t="12000" x="5173663" y="6700838"/>
          <p14:tracePt t="12006" x="5145088" y="6705600"/>
          <p14:tracePt t="12013" x="5118100" y="6716713"/>
          <p14:tracePt t="12020" x="5083175" y="6729413"/>
          <p14:tracePt t="12021" x="5078413" y="6734175"/>
          <p14:tracePt t="12027" x="5049838" y="6745288"/>
          <p14:tracePt t="12034" x="5021263" y="6756400"/>
          <p14:tracePt t="12041" x="4987925" y="6773863"/>
          <p14:tracePt t="12048" x="4954588" y="6791325"/>
          <p14:tracePt t="12055" x="4914900" y="6813550"/>
          <p14:tracePt t="12062" x="4886325" y="6829425"/>
          <p14:tracePt t="12069" x="4852988" y="6846888"/>
          <p14:tracePt t="12688" x="0" y="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515BB6-FEBD-15FA-DC06-355F5C483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28" y="222769"/>
            <a:ext cx="7056784" cy="974190"/>
          </a:xfrm>
        </p:spPr>
        <p:txBody>
          <a:bodyPr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  <a:tabLst>
                <a:tab pos="630555" algn="l"/>
              </a:tabLst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контейнера с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использованием файла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docker-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compose.yml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447FC040-1202-0F73-936E-0507E005CAD2}"/>
              </a:ext>
            </a:extLst>
          </p:cNvPr>
          <p:cNvSpPr/>
          <p:nvPr/>
        </p:nvSpPr>
        <p:spPr>
          <a:xfrm>
            <a:off x="7606580" y="2221487"/>
            <a:ext cx="3934172" cy="4430367"/>
          </a:xfrm>
          <a:prstGeom prst="rect">
            <a:avLst/>
          </a:prstGeom>
          <a:solidFill>
            <a:schemeClr val="bg1"/>
          </a:solidFill>
          <a:ln>
            <a:solidFill>
              <a:srgbClr val="009595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>
              <a:solidFill>
                <a:srgbClr val="00B050"/>
              </a:solidFill>
              <a:effectLst>
                <a:glow rad="101600">
                  <a:srgbClr val="00B050">
                    <a:alpha val="60000"/>
                  </a:srgbClr>
                </a:glow>
              </a:effectLst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9AD5C3-E91F-C190-6D41-11FCA528DD13}"/>
              </a:ext>
            </a:extLst>
          </p:cNvPr>
          <p:cNvSpPr txBox="1"/>
          <p:nvPr/>
        </p:nvSpPr>
        <p:spPr>
          <a:xfrm>
            <a:off x="7606580" y="2204864"/>
            <a:ext cx="380958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Для начала нужно создать файл.</a:t>
            </a:r>
            <a:r>
              <a:rPr lang="en-US" sz="1600" dirty="0" err="1"/>
              <a:t>yml</a:t>
            </a:r>
            <a:r>
              <a:rPr lang="en-US" sz="1600" dirty="0"/>
              <a:t> </a:t>
            </a:r>
            <a:r>
              <a:rPr lang="ru-RU" sz="1600" dirty="0"/>
              <a:t>и вставить в него следующие команды</a:t>
            </a:r>
            <a:endParaRPr lang="en-US" sz="1600" dirty="0"/>
          </a:p>
          <a:p>
            <a:r>
              <a:rPr lang="en-US" sz="1600" dirty="0">
                <a:sym typeface="Wingdings" panose="05000000000000000000" pitchFamily="2" charset="2"/>
              </a:rPr>
              <a:t></a:t>
            </a:r>
          </a:p>
          <a:p>
            <a:endParaRPr lang="en-US" sz="1600" dirty="0">
              <a:sym typeface="Wingdings" panose="05000000000000000000" pitchFamily="2" charset="2"/>
            </a:endParaRPr>
          </a:p>
          <a:p>
            <a:r>
              <a:rPr lang="ru-RU" sz="1600" b="1" dirty="0"/>
              <a:t>$ </a:t>
            </a:r>
            <a:r>
              <a:rPr lang="en-US" sz="1600" b="1" dirty="0"/>
              <a:t>docker</a:t>
            </a:r>
            <a:r>
              <a:rPr lang="ru-RU" sz="1600" b="1" dirty="0"/>
              <a:t>-</a:t>
            </a:r>
            <a:r>
              <a:rPr lang="en-US" sz="1600" b="1" dirty="0"/>
              <a:t>compose build</a:t>
            </a:r>
            <a:r>
              <a:rPr lang="ru-RU" sz="1600" b="1" dirty="0"/>
              <a:t>   - сборка проекта</a:t>
            </a:r>
            <a:endParaRPr lang="ru-RU" sz="1600" dirty="0"/>
          </a:p>
          <a:p>
            <a:r>
              <a:rPr lang="ru-RU" sz="1600" b="1" dirty="0"/>
              <a:t> </a:t>
            </a:r>
            <a:endParaRPr lang="ru-RU" sz="1600" dirty="0"/>
          </a:p>
          <a:p>
            <a:r>
              <a:rPr lang="ru-RU" sz="1600" b="1" dirty="0"/>
              <a:t>$ </a:t>
            </a:r>
            <a:r>
              <a:rPr lang="en-US" sz="1600" b="1" dirty="0"/>
              <a:t>docker</a:t>
            </a:r>
            <a:r>
              <a:rPr lang="ru-RU" sz="1600" b="1" dirty="0"/>
              <a:t>-</a:t>
            </a:r>
            <a:r>
              <a:rPr lang="en-US" sz="1600" b="1" dirty="0"/>
              <a:t>compose up</a:t>
            </a:r>
            <a:r>
              <a:rPr lang="ru-RU" sz="1600" b="1" dirty="0"/>
              <a:t>  - запуск проекта</a:t>
            </a:r>
            <a:endParaRPr lang="ru-RU" sz="1600" dirty="0"/>
          </a:p>
          <a:p>
            <a:endParaRPr lang="ru-RU" sz="1600" dirty="0"/>
          </a:p>
          <a:p>
            <a:endParaRPr lang="ru-RU" sz="1000" dirty="0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E7C9B653-0ED4-D215-E7F6-BF344F4D04EC}"/>
              </a:ext>
            </a:extLst>
          </p:cNvPr>
          <p:cNvSpPr/>
          <p:nvPr/>
        </p:nvSpPr>
        <p:spPr>
          <a:xfrm>
            <a:off x="909836" y="113908"/>
            <a:ext cx="7344816" cy="115485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22548E-290A-B398-F10B-026FA7F77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2348880"/>
            <a:ext cx="5209502" cy="318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5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17161">
        <p14:flash/>
      </p:transition>
    </mc:Choice>
    <mc:Fallback xmlns="">
      <p:transition spd="slow" advTm="1716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</p:bldLst>
  </p:timing>
  <p:extLst>
    <p:ext uri="{3A86A75C-4F4B-4683-9AE1-C65F6400EC91}">
      <p14:laserTraceLst xmlns:p14="http://schemas.microsoft.com/office/powerpoint/2010/main">
        <p14:tracePtLst>
          <p14:tracePt t="7019" x="4710113" y="6577013"/>
          <p14:tracePt t="7093" x="4352925" y="6846888"/>
          <p14:tracePt t="7094" x="4346575" y="6829425"/>
          <p14:tracePt t="7097" x="4335463" y="6813550"/>
          <p14:tracePt t="7097" x="4324350" y="6802438"/>
          <p14:tracePt t="7104" x="4273550" y="6705600"/>
          <p14:tracePt t="7111" x="4217988" y="6621463"/>
          <p14:tracePt t="7118" x="4144963" y="6497638"/>
          <p14:tracePt t="7125" x="4054475" y="6351588"/>
          <p14:tracePt t="7132" x="3970338" y="6223000"/>
          <p14:tracePt t="7132" x="3959225" y="6205538"/>
          <p14:tracePt t="7138" x="3863975" y="6037263"/>
          <p14:tracePt t="7139" x="3846513" y="6015038"/>
          <p14:tracePt t="7145" x="3751263" y="5846763"/>
          <p14:tracePt t="7146" x="3729038" y="5818188"/>
          <p14:tracePt t="7152" x="3627438" y="5638800"/>
          <p14:tracePt t="7153" x="3605213" y="5599113"/>
          <p14:tracePt t="7159" x="3514725" y="5435600"/>
          <p14:tracePt t="7160" x="3492500" y="5407025"/>
          <p14:tracePt t="7166" x="3368675" y="5216525"/>
          <p14:tracePt t="7167" x="3328988" y="5154613"/>
          <p14:tracePt t="7173" x="3227388" y="5002213"/>
          <p14:tracePt t="7174" x="3211513" y="4975225"/>
          <p14:tracePt t="7180" x="3087688" y="4806950"/>
          <p14:tracePt t="7181" x="3054350" y="4756150"/>
          <p14:tracePt t="7187" x="2941638" y="4621213"/>
          <p14:tracePt t="7188" x="2924175" y="4598988"/>
          <p14:tracePt t="7194" x="2840038" y="4508500"/>
          <p14:tracePt t="7195" x="2817813" y="4479925"/>
          <p14:tracePt t="7201" x="2738438" y="4395788"/>
          <p14:tracePt t="7202" x="2733675" y="4395788"/>
          <p14:tracePt t="7208" x="2665413" y="4322763"/>
          <p14:tracePt t="7216" x="2587625" y="4249738"/>
          <p14:tracePt t="7222" x="2530475" y="4194175"/>
          <p14:tracePt t="7229" x="2474913" y="4132263"/>
          <p14:tracePt t="7236" x="2417763" y="4070350"/>
          <p14:tracePt t="7243" x="2344738" y="3979863"/>
          <p14:tracePt t="7250" x="2271713" y="3895725"/>
          <p14:tracePt t="7257" x="2198688" y="3811588"/>
          <p14:tracePt t="7264" x="2125663" y="3727450"/>
          <p14:tracePt t="7264" x="2119313" y="3716338"/>
          <p14:tracePt t="7271" x="2046288" y="3643313"/>
          <p14:tracePt t="7271" x="2041525" y="3636963"/>
          <p14:tracePt t="7278" x="1973263" y="3563938"/>
          <p14:tracePt t="7278" x="1962150" y="3552825"/>
          <p14:tracePt t="7284" x="1917700" y="3502025"/>
          <p14:tracePt t="7285" x="1906588" y="3490913"/>
          <p14:tracePt t="7291" x="1862138" y="3446463"/>
          <p14:tracePt t="7292" x="1849438" y="3435350"/>
          <p14:tracePt t="7298" x="1816100" y="3395663"/>
          <p14:tracePt t="7299" x="1811338" y="3389313"/>
          <p14:tracePt t="7305" x="1787525" y="3362325"/>
          <p14:tracePt t="7312" x="1771650" y="3333750"/>
          <p14:tracePt t="7319" x="1754188" y="3311525"/>
          <p14:tracePt t="7320" x="1749425" y="3305175"/>
          <p14:tracePt t="7328" x="1738313" y="3276600"/>
          <p14:tracePt t="7333" x="1727200" y="3254375"/>
          <p14:tracePt t="7341" x="1714500" y="3221038"/>
          <p14:tracePt t="7347" x="1709738" y="3187700"/>
          <p14:tracePt t="7354" x="1703388" y="3148013"/>
          <p14:tracePt t="7361" x="1692275" y="3114675"/>
          <p14:tracePt t="7368" x="1692275" y="3074988"/>
          <p14:tracePt t="7375" x="1692275" y="3046413"/>
          <p14:tracePt t="7382" x="1698625" y="3013075"/>
          <p14:tracePt t="7389" x="1709738" y="2990850"/>
          <p14:tracePt t="7389" x="1714500" y="2990850"/>
          <p14:tracePt t="7395" x="1731963" y="2957513"/>
          <p14:tracePt t="7403" x="1754188" y="2933700"/>
          <p14:tracePt t="7410" x="1771650" y="2911475"/>
          <p14:tracePt t="7410" x="1776413" y="2911475"/>
          <p14:tracePt t="7416" x="1793875" y="2889250"/>
          <p14:tracePt t="7417" x="1800225" y="2884488"/>
          <p14:tracePt t="7423" x="1811338" y="2867025"/>
          <p14:tracePt t="7424" x="1811338" y="2860675"/>
          <p14:tracePt t="7430" x="1822450" y="2844800"/>
          <p14:tracePt t="7437" x="1833563" y="2822575"/>
          <p14:tracePt t="7438" x="1833563" y="2816225"/>
          <p14:tracePt t="7444" x="1844675" y="2794000"/>
          <p14:tracePt t="7451" x="1849438" y="2776538"/>
          <p14:tracePt t="7458" x="1855788" y="2754313"/>
          <p14:tracePt t="7465" x="1862138" y="2736850"/>
          <p14:tracePt t="7472" x="1866900" y="2725738"/>
          <p14:tracePt t="7479" x="1866900" y="2714625"/>
          <p14:tracePt t="7486" x="1873250" y="2698750"/>
          <p14:tracePt t="7493" x="1873250" y="2692400"/>
          <p14:tracePt t="7500" x="1878013" y="2681288"/>
          <p14:tracePt t="7507" x="1878013" y="2676525"/>
          <p14:tracePt t="7514" x="1878013" y="2670175"/>
          <p14:tracePt t="7521" x="1884363" y="2670175"/>
          <p14:tracePt t="7521" x="1884363" y="2663825"/>
          <p14:tracePt t="7528" x="1889125" y="2659063"/>
          <p14:tracePt t="7534" x="1889125" y="2652713"/>
          <p14:tracePt t="7541" x="1895475" y="2647950"/>
          <p14:tracePt t="7549" x="1895475" y="2641600"/>
          <p14:tracePt t="7556" x="1895475" y="2636838"/>
          <p14:tracePt t="7573" x="1895475" y="2630488"/>
          <p14:tracePt t="7668" x="1889125" y="2630488"/>
          <p14:tracePt t="7670" x="1884363" y="2630488"/>
          <p14:tracePt t="7674" x="1878013" y="2630488"/>
          <p14:tracePt t="7680" x="1862138" y="2630488"/>
          <p14:tracePt t="7688" x="1849438" y="2630488"/>
          <p14:tracePt t="7688" x="1844675" y="2630488"/>
          <p14:tracePt t="7694" x="1827213" y="2630488"/>
          <p14:tracePt t="7701" x="1811338" y="2630488"/>
          <p14:tracePt t="7708" x="1787525" y="2636838"/>
          <p14:tracePt t="7715" x="1771650" y="2641600"/>
          <p14:tracePt t="7722" x="1760538" y="2641600"/>
          <p14:tracePt t="7729" x="1743075" y="2641600"/>
          <p14:tracePt t="7736" x="1738313" y="2647950"/>
          <p14:tracePt t="7793" x="1738313" y="2652713"/>
          <p14:tracePt t="7798" x="1743075" y="2652713"/>
          <p14:tracePt t="7800" x="1749425" y="2652713"/>
          <p14:tracePt t="7801" x="1749425" y="2659063"/>
          <p14:tracePt t="7802" x="1754188" y="2659063"/>
          <p14:tracePt t="7805" x="1760538" y="2663825"/>
          <p14:tracePt t="7812" x="1782763" y="2670175"/>
          <p14:tracePt t="7813" x="1787525" y="2670175"/>
          <p14:tracePt t="7819" x="1811338" y="2676525"/>
          <p14:tracePt t="7820" x="1816100" y="2676525"/>
          <p14:tracePt t="7826" x="1844675" y="2681288"/>
          <p14:tracePt t="7827" x="1849438" y="2681288"/>
          <p14:tracePt t="7833" x="1878013" y="2687638"/>
          <p14:tracePt t="7840" x="1924050" y="2692400"/>
          <p14:tracePt t="7847" x="1962150" y="2692400"/>
          <p14:tracePt t="7854" x="2012950" y="2698750"/>
          <p14:tracePt t="7861" x="2058988" y="2703513"/>
          <p14:tracePt t="7868" x="2114550" y="2703513"/>
          <p14:tracePt t="7875" x="2165350" y="2703513"/>
          <p14:tracePt t="7882" x="2216150" y="2709863"/>
          <p14:tracePt t="7889" x="2266950" y="2714625"/>
          <p14:tracePt t="7896" x="2305050" y="2714625"/>
          <p14:tracePt t="7896" x="2322513" y="2714625"/>
          <p14:tracePt t="7903" x="2366963" y="2720975"/>
          <p14:tracePt t="7909" x="2413000" y="2725738"/>
          <p14:tracePt t="7910" x="2424113" y="2725738"/>
          <p14:tracePt t="7916" x="2457450" y="2732088"/>
          <p14:tracePt t="7917" x="2468563" y="2732088"/>
          <p14:tracePt t="7923" x="2513013" y="2732088"/>
          <p14:tracePt t="7924" x="2519363" y="2732088"/>
          <p14:tracePt t="7930" x="2563813" y="2732088"/>
          <p14:tracePt t="7931" x="2574925" y="2732088"/>
          <p14:tracePt t="7937" x="2614613" y="2732088"/>
          <p14:tracePt t="7938" x="2620963" y="2732088"/>
          <p14:tracePt t="7944" x="2647950" y="2725738"/>
          <p14:tracePt t="7945" x="2654300" y="2725738"/>
          <p14:tracePt t="7951" x="2676525" y="2720975"/>
          <p14:tracePt t="7958" x="2705100" y="2714625"/>
          <p14:tracePt t="7965" x="2727325" y="2709863"/>
          <p14:tracePt t="7972" x="2749550" y="2709863"/>
          <p14:tracePt t="7979" x="2767013" y="2703513"/>
          <p14:tracePt t="7986" x="2789238" y="2703513"/>
          <p14:tracePt t="7993" x="2811463" y="2703513"/>
          <p14:tracePt t="8000" x="2844800" y="2698750"/>
          <p14:tracePt t="8007" x="2873375" y="2698750"/>
          <p14:tracePt t="8014" x="2906713" y="2692400"/>
          <p14:tracePt t="8014" x="2913063" y="2692400"/>
          <p14:tracePt t="8020" x="2941638" y="2692400"/>
          <p14:tracePt t="8021" x="2946400" y="2692400"/>
          <p14:tracePt t="8027" x="2974975" y="2687638"/>
          <p14:tracePt t="8034" x="3003550" y="2687638"/>
          <p14:tracePt t="8042" x="3025775" y="2687638"/>
          <p14:tracePt t="8042" x="3030538" y="2687638"/>
          <p14:tracePt t="8048" x="3048000" y="2681288"/>
          <p14:tracePt t="8049" x="3054350" y="2681288"/>
          <p14:tracePt t="8055" x="3070225" y="2681288"/>
          <p14:tracePt t="8056" x="3076575" y="2681288"/>
          <p14:tracePt t="8062" x="3092450" y="2681288"/>
          <p14:tracePt t="8069" x="3116263" y="2681288"/>
          <p14:tracePt t="8076" x="3138488" y="2681288"/>
          <p14:tracePt t="8083" x="3160713" y="2681288"/>
          <p14:tracePt t="8090" x="3182938" y="2681288"/>
          <p14:tracePt t="8097" x="3211513" y="2681288"/>
          <p14:tracePt t="8098" x="3216275" y="2681288"/>
          <p14:tracePt t="8104" x="3244850" y="2681288"/>
          <p14:tracePt t="8111" x="3284538" y="2681288"/>
          <p14:tracePt t="8118" x="3324225" y="2681288"/>
          <p14:tracePt t="8125" x="3362325" y="2687638"/>
          <p14:tracePt t="8126" x="3373438" y="2687638"/>
          <p14:tracePt t="8132" x="3402013" y="2692400"/>
          <p14:tracePt t="8132" x="3413125" y="2692400"/>
          <p14:tracePt t="8139" x="3463925" y="2692400"/>
          <p14:tracePt t="8146" x="3503613" y="2692400"/>
          <p14:tracePt t="8153" x="3532188" y="2698750"/>
          <p14:tracePt t="8153" x="3536950" y="2698750"/>
          <p14:tracePt t="8159" x="3565525" y="2698750"/>
          <p14:tracePt t="8160" x="3570288" y="2698750"/>
          <p14:tracePt t="8166" x="3598863" y="2698750"/>
          <p14:tracePt t="8173" x="3627438" y="2698750"/>
          <p14:tracePt t="8180" x="3649663" y="2698750"/>
          <p14:tracePt t="8181" x="3656013" y="2698750"/>
          <p14:tracePt t="8187" x="3678238" y="2698750"/>
          <p14:tracePt t="8194" x="3705225" y="2703513"/>
          <p14:tracePt t="8201" x="3729038" y="2709863"/>
          <p14:tracePt t="8208" x="3756025" y="2714625"/>
          <p14:tracePt t="8209" x="3762375" y="2714625"/>
          <p14:tracePt t="8215" x="3773488" y="2720975"/>
          <p14:tracePt t="8222" x="3790950" y="2725738"/>
          <p14:tracePt t="8246" x="3790950" y="2732088"/>
          <p14:tracePt t="8256" x="3790950" y="2736850"/>
          <p14:tracePt t="8259" x="3784600" y="2736850"/>
          <p14:tracePt t="8264" x="3779838" y="2743200"/>
          <p14:tracePt t="8271" x="3756025" y="2754313"/>
          <p14:tracePt t="8278" x="3733800" y="2765425"/>
          <p14:tracePt t="8284" x="3711575" y="2782888"/>
          <p14:tracePt t="8292" x="3683000" y="2798763"/>
          <p14:tracePt t="8292" x="3671888" y="2805113"/>
          <p14:tracePt t="8298" x="3638550" y="2827338"/>
          <p14:tracePt t="8299" x="3632200" y="2833688"/>
          <p14:tracePt t="8305" x="3587750" y="2860675"/>
          <p14:tracePt t="8312" x="3536950" y="2895600"/>
          <p14:tracePt t="8313" x="3525838" y="2895600"/>
          <p14:tracePt t="8319" x="3470275" y="2928938"/>
          <p14:tracePt t="8326" x="3397250" y="2968625"/>
          <p14:tracePt t="8327" x="3379788" y="2968625"/>
          <p14:tracePt t="8333" x="3311525" y="2995613"/>
          <p14:tracePt t="8340" x="3227388" y="3030538"/>
          <p14:tracePt t="8347" x="3154363" y="3052763"/>
          <p14:tracePt t="8348" x="3149600" y="3052763"/>
          <p14:tracePt t="8354" x="3081338" y="3074988"/>
          <p14:tracePt t="8361" x="3003550" y="3097213"/>
          <p14:tracePt t="8368" x="2924175" y="3114675"/>
          <p14:tracePt t="8375" x="2857500" y="3130550"/>
          <p14:tracePt t="8382" x="2778125" y="3152775"/>
          <p14:tracePt t="8389" x="2705100" y="3170238"/>
          <p14:tracePt t="8396" x="2643188" y="3187700"/>
          <p14:tracePt t="8396" x="2632075" y="3187700"/>
          <p14:tracePt t="8402" x="2570163" y="3203575"/>
          <p14:tracePt t="8403" x="2552700" y="3209925"/>
          <p14:tracePt t="8409" x="2508250" y="3221038"/>
          <p14:tracePt t="8410" x="2490788" y="3227388"/>
          <p14:tracePt t="8416" x="2439988" y="3243263"/>
          <p14:tracePt t="8417" x="2435225" y="3243263"/>
          <p14:tracePt t="8423" x="2384425" y="3254375"/>
          <p14:tracePt t="8430" x="2339975" y="3265488"/>
          <p14:tracePt t="8437" x="2300288" y="3282950"/>
          <p14:tracePt t="8438" x="2289175" y="3287713"/>
          <p14:tracePt t="8444" x="2266950" y="3294063"/>
          <p14:tracePt t="8452" x="2232025" y="3311525"/>
          <p14:tracePt t="8452" x="2227263" y="3311525"/>
          <p14:tracePt t="8458" x="2198688" y="3322638"/>
          <p14:tracePt t="8465" x="2170113" y="3338513"/>
          <p14:tracePt t="8472" x="2147888" y="3355975"/>
          <p14:tracePt t="8479" x="2125663" y="3367088"/>
          <p14:tracePt t="8486" x="2103438" y="3384550"/>
          <p14:tracePt t="8493" x="2074863" y="3406775"/>
          <p14:tracePt t="8500" x="2058988" y="3422650"/>
          <p14:tracePt t="8507" x="2041525" y="3440113"/>
          <p14:tracePt t="8514" x="2030413" y="3451225"/>
          <p14:tracePt t="8521" x="2019300" y="3473450"/>
          <p14:tracePt t="8521" x="2012950" y="3473450"/>
          <p14:tracePt t="8528" x="2008188" y="3490913"/>
          <p14:tracePt t="8528" x="2001838" y="3495675"/>
          <p14:tracePt t="8534" x="1990725" y="3513138"/>
          <p14:tracePt t="8541" x="1984375" y="3530600"/>
          <p14:tracePt t="8542" x="1984375" y="3535363"/>
          <p14:tracePt t="8548" x="1979613" y="3552825"/>
          <p14:tracePt t="8549" x="1979613" y="3557588"/>
          <p14:tracePt t="8555" x="1973263" y="3581400"/>
          <p14:tracePt t="8562" x="1973263" y="3603625"/>
          <p14:tracePt t="8569" x="1973263" y="3625850"/>
          <p14:tracePt t="8576" x="1973263" y="3643313"/>
          <p14:tracePt t="8577" x="1973263" y="3648075"/>
          <p14:tracePt t="8583" x="1984375" y="3665538"/>
          <p14:tracePt t="8590" x="1997075" y="3681413"/>
          <p14:tracePt t="8597" x="2008188" y="3698875"/>
          <p14:tracePt t="8604" x="2030413" y="3716338"/>
          <p14:tracePt t="8611" x="2046288" y="3732213"/>
          <p14:tracePt t="8618" x="2070100" y="3743325"/>
          <p14:tracePt t="8625" x="2103438" y="3771900"/>
          <p14:tracePt t="8632" x="2132013" y="3789363"/>
          <p14:tracePt t="8639" x="2176463" y="3811588"/>
          <p14:tracePt t="8646" x="2209800" y="3827463"/>
          <p14:tracePt t="8646" x="2216150" y="3833813"/>
          <p14:tracePt t="8653" x="2260600" y="3856038"/>
          <p14:tracePt t="8653" x="2266950" y="3856038"/>
          <p14:tracePt t="8659" x="2316163" y="3884613"/>
          <p14:tracePt t="8660" x="2328863" y="3884613"/>
          <p14:tracePt t="8666" x="2373313" y="3906838"/>
          <p14:tracePt t="8667" x="2378075" y="3906838"/>
          <p14:tracePt t="8673" x="2435225" y="3935413"/>
          <p14:tracePt t="8674" x="2446338" y="3935413"/>
          <p14:tracePt t="8680" x="2501900" y="3962400"/>
          <p14:tracePt t="8687" x="2563813" y="3986213"/>
          <p14:tracePt t="8688" x="2574925" y="3990975"/>
          <p14:tracePt t="8694" x="2636838" y="4013200"/>
          <p14:tracePt t="8695" x="2654300" y="4024313"/>
          <p14:tracePt t="8701" x="2693988" y="4041775"/>
          <p14:tracePt t="8708" x="2749550" y="4070350"/>
          <p14:tracePt t="8715" x="2784475" y="4092575"/>
          <p14:tracePt t="8722" x="2811463" y="4114800"/>
          <p14:tracePt t="8729" x="2833688" y="4132263"/>
          <p14:tracePt t="8736" x="2844800" y="4148138"/>
          <p14:tracePt t="8743" x="2862263" y="4165600"/>
          <p14:tracePt t="8750" x="2868613" y="4181475"/>
          <p14:tracePt t="8757" x="2868613" y="4198938"/>
          <p14:tracePt t="8764" x="2868613" y="4216400"/>
          <p14:tracePt t="8771" x="2868613" y="4232275"/>
          <p14:tracePt t="8778" x="2862263" y="4249738"/>
          <p14:tracePt t="8785" x="2851150" y="4271963"/>
          <p14:tracePt t="8791" x="2833688" y="4294188"/>
          <p14:tracePt t="8792" x="2822575" y="4305300"/>
          <p14:tracePt t="8798" x="2806700" y="4329113"/>
          <p14:tracePt t="8799" x="2800350" y="4329113"/>
          <p14:tracePt t="8805" x="2771775" y="4356100"/>
          <p14:tracePt t="8812" x="2738438" y="4391025"/>
          <p14:tracePt t="8813" x="2733675" y="4395788"/>
          <p14:tracePt t="8819" x="2698750" y="4424363"/>
          <p14:tracePt t="8826" x="2654300" y="4468813"/>
          <p14:tracePt t="8827" x="2647950" y="4468813"/>
          <p14:tracePt t="8833" x="2603500" y="4508500"/>
          <p14:tracePt t="8840" x="2552700" y="4552950"/>
          <p14:tracePt t="8841" x="2541588" y="4559300"/>
          <p14:tracePt t="8847" x="2497138" y="4598988"/>
          <p14:tracePt t="8854" x="2439988" y="4648200"/>
          <p14:tracePt t="8861" x="2390775" y="4694238"/>
          <p14:tracePt t="8868" x="2339975" y="4745038"/>
          <p14:tracePt t="8875" x="2293938" y="4794250"/>
          <p14:tracePt t="8882" x="2266950" y="4829175"/>
          <p14:tracePt t="8882" x="2255838" y="4833938"/>
          <p14:tracePt t="8889" x="2220913" y="4884738"/>
          <p14:tracePt t="8896" x="2198688" y="4918075"/>
          <p14:tracePt t="8903" x="2176463" y="4957763"/>
          <p14:tracePt t="8903" x="2176463" y="4964113"/>
          <p14:tracePt t="8909" x="2165350" y="4991100"/>
          <p14:tracePt t="8916" x="2159000" y="5019675"/>
          <p14:tracePt t="8923" x="2154238" y="5037138"/>
          <p14:tracePt t="8924" x="2154238" y="5041900"/>
          <p14:tracePt t="8930" x="2154238" y="5053013"/>
          <p14:tracePt t="8937" x="2165350" y="5070475"/>
          <p14:tracePt t="8944" x="2176463" y="5081588"/>
          <p14:tracePt t="8951" x="2193925" y="5092700"/>
          <p14:tracePt t="8952" x="2198688" y="5092700"/>
          <p14:tracePt t="8958" x="2220913" y="5110163"/>
          <p14:tracePt t="8959" x="2227263" y="5110163"/>
          <p14:tracePt t="8965" x="2249488" y="5121275"/>
          <p14:tracePt t="8972" x="2282825" y="5137150"/>
          <p14:tracePt t="8979" x="2311400" y="5149850"/>
          <p14:tracePt t="8986" x="2355850" y="5165725"/>
          <p14:tracePt t="8987" x="2355850" y="5172075"/>
          <p14:tracePt t="8993" x="2390775" y="5187950"/>
          <p14:tracePt t="9000" x="2428875" y="5199063"/>
          <p14:tracePt t="9007" x="2463800" y="5210175"/>
          <p14:tracePt t="9007" x="2468563" y="5216525"/>
          <p14:tracePt t="9014" x="2508250" y="5227638"/>
          <p14:tracePt t="9020" x="2536825" y="5238750"/>
          <p14:tracePt t="9021" x="2541588" y="5245100"/>
          <p14:tracePt t="9028" x="2574925" y="5256213"/>
          <p14:tracePt t="9034" x="2603500" y="5267325"/>
          <p14:tracePt t="9041" x="2632075" y="5284788"/>
          <p14:tracePt t="9042" x="2643188" y="5284788"/>
          <p14:tracePt t="9048" x="2671763" y="5300663"/>
          <p14:tracePt t="9049" x="2676525" y="5300663"/>
          <p14:tracePt t="9055" x="2698750" y="5311775"/>
          <p14:tracePt t="9062" x="2722563" y="5329238"/>
          <p14:tracePt t="9063" x="2733675" y="5334000"/>
          <p14:tracePt t="9069" x="2749550" y="5345113"/>
          <p14:tracePt t="9076" x="2771775" y="5357813"/>
          <p14:tracePt t="9083" x="2784475" y="5373688"/>
          <p14:tracePt t="9090" x="2795588" y="5384800"/>
          <p14:tracePt t="9097" x="2795588" y="5395913"/>
          <p14:tracePt t="9104" x="2795588" y="5402263"/>
          <p14:tracePt t="9111" x="2795588" y="5407025"/>
          <p14:tracePt t="9118" x="2795588" y="5413375"/>
          <p14:tracePt t="9126" x="2784475" y="5424488"/>
          <p14:tracePt t="9132" x="2771775" y="5435600"/>
          <p14:tracePt t="9139" x="2755900" y="5446713"/>
          <p14:tracePt t="9146" x="2733675" y="5453063"/>
          <p14:tracePt t="9146" x="2733675" y="5457825"/>
          <p14:tracePt t="9153" x="2709863" y="5468938"/>
          <p14:tracePt t="9159" x="2676525" y="5475288"/>
          <p14:tracePt t="9166" x="2647950" y="5492750"/>
          <p14:tracePt t="9167" x="2636838" y="5492750"/>
          <p14:tracePt t="9173" x="2609850" y="5503863"/>
          <p14:tracePt t="9180" x="2570163" y="5514975"/>
          <p14:tracePt t="9181" x="2570163" y="5519738"/>
          <p14:tracePt t="9187" x="2530475" y="5526088"/>
          <p14:tracePt t="9188" x="2525713" y="5530850"/>
          <p14:tracePt t="9194" x="2497138" y="5541963"/>
          <p14:tracePt t="9195" x="2486025" y="5548313"/>
          <p14:tracePt t="9201" x="2457450" y="5553075"/>
          <p14:tracePt t="9208" x="2424113" y="5565775"/>
          <p14:tracePt t="9209" x="2417763" y="5565775"/>
          <p14:tracePt t="9215" x="2395538" y="5576888"/>
          <p14:tracePt t="9222" x="2373313" y="5581650"/>
          <p14:tracePt t="9229" x="2355850" y="5588000"/>
          <p14:tracePt t="9236" x="2339975" y="5592763"/>
          <p14:tracePt t="9243" x="2333625" y="5592763"/>
          <p14:tracePt t="9279" x="2339975" y="5592763"/>
          <p14:tracePt t="9283" x="2344738" y="5592763"/>
          <p14:tracePt t="9285" x="2351088" y="5592763"/>
          <p14:tracePt t="9292" x="2362200" y="5592763"/>
          <p14:tracePt t="9299" x="2378075" y="5592763"/>
          <p14:tracePt t="9299" x="2384425" y="5592763"/>
          <p14:tracePt t="9306" x="2401888" y="5592763"/>
          <p14:tracePt t="9313" x="2417763" y="5592763"/>
          <p14:tracePt t="9313" x="2424113" y="5592763"/>
          <p14:tracePt t="9319" x="2439988" y="5592763"/>
          <p14:tracePt t="9320" x="2446338" y="5592763"/>
          <p14:tracePt t="9326" x="2463800" y="5592763"/>
          <p14:tracePt t="9333" x="2474913" y="5592763"/>
          <p14:tracePt t="9340" x="2490788" y="5592763"/>
          <p14:tracePt t="9347" x="2508250" y="5592763"/>
          <p14:tracePt t="9354" x="2519363" y="5592763"/>
          <p14:tracePt t="9361" x="2536825" y="5592763"/>
          <p14:tracePt t="9368" x="2552700" y="5592763"/>
          <p14:tracePt t="9375" x="2574925" y="5588000"/>
          <p14:tracePt t="9382" x="2603500" y="5581650"/>
          <p14:tracePt t="9389" x="2636838" y="5576888"/>
          <p14:tracePt t="9395" x="2671763" y="5565775"/>
          <p14:tracePt t="9396" x="2676525" y="5565775"/>
          <p14:tracePt t="9403" x="2716213" y="5553075"/>
          <p14:tracePt t="9403" x="2716213" y="5548313"/>
          <p14:tracePt t="9409" x="2755900" y="5537200"/>
          <p14:tracePt t="9410" x="2760663" y="5537200"/>
          <p14:tracePt t="9416" x="2800350" y="5519738"/>
          <p14:tracePt t="9417" x="2800350" y="5514975"/>
          <p14:tracePt t="9423" x="2828925" y="5503863"/>
          <p14:tracePt t="9424" x="2833688" y="5503863"/>
          <p14:tracePt t="9430" x="2862263" y="5492750"/>
          <p14:tracePt t="9437" x="2879725" y="5480050"/>
          <p14:tracePt t="9444" x="2890838" y="5480050"/>
          <p14:tracePt t="9653" x="2895600" y="5480050"/>
          <p14:tracePt t="9660" x="2901950" y="5492750"/>
          <p14:tracePt t="9661" x="2906713" y="5492750"/>
          <p14:tracePt t="9663" x="2913063" y="5497513"/>
          <p14:tracePt t="9666" x="2919413" y="5508625"/>
          <p14:tracePt t="9673" x="2935288" y="5526088"/>
          <p14:tracePt t="9680" x="2952750" y="5553075"/>
          <p14:tracePt t="9681" x="2957513" y="5553075"/>
          <p14:tracePt t="9688" x="2974975" y="5581650"/>
          <p14:tracePt t="9688" x="2979738" y="5588000"/>
          <p14:tracePt t="9694" x="3003550" y="5610225"/>
          <p14:tracePt t="9701" x="3041650" y="5654675"/>
          <p14:tracePt t="9702" x="3048000" y="5661025"/>
          <p14:tracePt t="9708" x="3081338" y="5700713"/>
          <p14:tracePt t="9715" x="3132138" y="5745163"/>
          <p14:tracePt t="9722" x="3194050" y="5795963"/>
          <p14:tracePt t="9729" x="3244850" y="5835650"/>
          <p14:tracePt t="9729" x="3251200" y="5840413"/>
          <p14:tracePt t="9736" x="3324225" y="5884863"/>
          <p14:tracePt t="9743" x="3390900" y="5924550"/>
          <p14:tracePt t="9750" x="3463925" y="5970588"/>
          <p14:tracePt t="9757" x="3532188" y="6003925"/>
          <p14:tracePt t="9764" x="3594100" y="6030913"/>
          <p14:tracePt t="9770" x="3638550" y="6054725"/>
          <p14:tracePt t="9771" x="3649663" y="6059488"/>
          <p14:tracePt t="9777" x="3694113" y="6076950"/>
          <p14:tracePt t="9778" x="3700463" y="6076950"/>
          <p14:tracePt t="9784" x="3756025" y="6105525"/>
          <p14:tracePt t="9785" x="3762375" y="6105525"/>
          <p14:tracePt t="9791" x="3806825" y="6127750"/>
          <p14:tracePt t="9792" x="3817938" y="6132513"/>
          <p14:tracePt t="9798" x="3857625" y="6149975"/>
          <p14:tracePt t="9799" x="3863975" y="6154738"/>
          <p14:tracePt t="9805" x="3902075" y="6172200"/>
          <p14:tracePt t="9812" x="3948113" y="6200775"/>
          <p14:tracePt t="9819" x="3981450" y="6216650"/>
          <p14:tracePt t="9820" x="3987800" y="6216650"/>
          <p14:tracePt t="9826" x="4010025" y="6234113"/>
          <p14:tracePt t="9833" x="4032250" y="6251575"/>
          <p14:tracePt t="9834" x="4037013" y="6251575"/>
          <p14:tracePt t="9840" x="4049713" y="6256338"/>
          <p14:tracePt t="9847" x="4060825" y="6262688"/>
          <p14:tracePt t="9854" x="4065588" y="6262688"/>
          <p14:tracePt t="9861" x="4071938" y="6262688"/>
          <p14:tracePt t="9868" x="4071938" y="6267450"/>
          <p14:tracePt t="9902" x="4071938" y="6262688"/>
          <p14:tracePt t="9905" x="4076700" y="6256338"/>
          <p14:tracePt t="9910" x="4083050" y="6245225"/>
          <p14:tracePt t="9917" x="4087813" y="6227763"/>
          <p14:tracePt t="9917" x="4087813" y="6223000"/>
          <p14:tracePt t="9923" x="4094163" y="6200775"/>
          <p14:tracePt t="9930" x="4111625" y="6165850"/>
          <p14:tracePt t="9931" x="4111625" y="6161088"/>
          <p14:tracePt t="9938" x="4127500" y="6132513"/>
          <p14:tracePt t="9944" x="4156075" y="6076950"/>
          <p14:tracePt t="9945" x="4160838" y="6070600"/>
          <p14:tracePt t="9951" x="4189413" y="6019800"/>
          <p14:tracePt t="9958" x="4229100" y="5975350"/>
          <p14:tracePt t="9965" x="4295775" y="5908675"/>
          <p14:tracePt t="9972" x="4368800" y="5851525"/>
          <p14:tracePt t="9973" x="4381500" y="5840413"/>
          <p14:tracePt t="9979" x="4454525" y="5800725"/>
          <p14:tracePt t="9986" x="4560888" y="5738813"/>
          <p14:tracePt t="9993" x="4695825" y="5672138"/>
          <p14:tracePt t="9994" x="4724400" y="5665788"/>
          <p14:tracePt t="10000" x="4859338" y="5599113"/>
          <p14:tracePt t="10007" x="5027613" y="5519738"/>
          <p14:tracePt t="10014" x="5191125" y="5446713"/>
          <p14:tracePt t="10014" x="5235575" y="5424488"/>
          <p14:tracePt t="10021" x="5426075" y="5334000"/>
          <p14:tracePt t="10021" x="5438775" y="5334000"/>
          <p14:tracePt t="10028" x="5702300" y="5205413"/>
          <p14:tracePt t="10034" x="5905500" y="5103813"/>
          <p14:tracePt t="10035" x="5943600" y="5076825"/>
          <p14:tracePt t="10041" x="6151563" y="4975225"/>
          <p14:tracePt t="10042" x="6191250" y="4953000"/>
          <p14:tracePt t="10049" x="6376988" y="4856163"/>
          <p14:tracePt t="10049" x="6434138" y="4822825"/>
          <p14:tracePt t="10055" x="6635750" y="4721225"/>
          <p14:tracePt t="10062" x="6810375" y="4614863"/>
          <p14:tracePt t="10063" x="6854825" y="4598988"/>
          <p14:tracePt t="10069" x="7024688" y="4497388"/>
          <p14:tracePt t="10076" x="7186613" y="4402138"/>
          <p14:tracePt t="10083" x="7361238" y="4300538"/>
          <p14:tracePt t="10090" x="7502525" y="4216400"/>
          <p14:tracePt t="10097" x="7642225" y="4137025"/>
          <p14:tracePt t="10098" x="7659688" y="4125913"/>
          <p14:tracePt t="10104" x="7783513" y="4064000"/>
          <p14:tracePt t="10111" x="7883525" y="4013200"/>
          <p14:tracePt t="10118" x="8002588" y="3973513"/>
          <p14:tracePt t="10125" x="8093075" y="3946525"/>
          <p14:tracePt t="10132" x="8181975" y="3924300"/>
          <p14:tracePt t="10139" x="8272463" y="3906838"/>
          <p14:tracePt t="10145" x="8323263" y="3895725"/>
          <p14:tracePt t="10146" x="8334375" y="3895725"/>
          <p14:tracePt t="10152" x="8389938" y="3878263"/>
          <p14:tracePt t="10153" x="8401050" y="3878263"/>
          <p14:tracePt t="10159" x="8440738" y="3867150"/>
          <p14:tracePt t="10160" x="8447088" y="3862388"/>
          <p14:tracePt t="10166" x="8497888" y="3838575"/>
          <p14:tracePt t="10167" x="8497888" y="3833813"/>
          <p14:tracePt t="10173" x="8524875" y="3816350"/>
          <p14:tracePt t="10174" x="8531225" y="3816350"/>
          <p14:tracePt t="10180" x="8559800" y="3794125"/>
          <p14:tracePt t="10188" x="8582025" y="3765550"/>
          <p14:tracePt t="10188" x="8586788" y="3760788"/>
          <p14:tracePt t="10194" x="8597900" y="3743325"/>
          <p14:tracePt t="10195" x="8604250" y="3738563"/>
          <p14:tracePt t="10201" x="8615363" y="3727450"/>
          <p14:tracePt t="10208" x="8626475" y="3709988"/>
          <p14:tracePt t="10215" x="8626475" y="3692525"/>
          <p14:tracePt t="10222" x="8632825" y="3687763"/>
          <p14:tracePt t="10229" x="8632825" y="3676650"/>
          <p14:tracePt t="10236" x="8632825" y="3670300"/>
          <p14:tracePt t="10249" x="8632825" y="3665538"/>
          <p14:tracePt t="10331" x="8626475" y="3665538"/>
          <p14:tracePt t="10333" x="8621713" y="3665538"/>
          <p14:tracePt t="10334" x="8615363" y="3665538"/>
          <p14:tracePt t="10336" x="8609013" y="3665538"/>
          <p14:tracePt t="10340" x="8604250" y="3665538"/>
          <p14:tracePt t="10347" x="8582025" y="3665538"/>
          <p14:tracePt t="10354" x="8559800" y="3665538"/>
          <p14:tracePt t="10361" x="8535988" y="3665538"/>
          <p14:tracePt t="10368" x="8509000" y="3665538"/>
          <p14:tracePt t="10375" x="8480425" y="3670300"/>
          <p14:tracePt t="10382" x="8462963" y="3676650"/>
          <p14:tracePt t="10389" x="8440738" y="3681413"/>
          <p14:tracePt t="10395" x="8429625" y="3681413"/>
          <p14:tracePt t="10396" x="8424863" y="3681413"/>
          <p14:tracePt t="10402" x="8407400" y="3681413"/>
          <p14:tracePt t="10410" x="8389938" y="3681413"/>
          <p14:tracePt t="10416" x="8378825" y="3681413"/>
          <p14:tracePt t="10417" x="8374063" y="3681413"/>
          <p14:tracePt t="10423" x="8362950" y="3681413"/>
          <p14:tracePt t="10424" x="8356600" y="3681413"/>
          <p14:tracePt t="10430" x="8345488" y="3687763"/>
          <p14:tracePt t="10437" x="8334375" y="3687763"/>
          <p14:tracePt t="10438" x="8328025" y="3687763"/>
          <p14:tracePt t="10444" x="8316913" y="3687763"/>
          <p14:tracePt t="10451" x="8301038" y="3687763"/>
          <p14:tracePt t="10458" x="8289925" y="3687763"/>
          <p14:tracePt t="10465" x="8272463" y="3687763"/>
          <p14:tracePt t="10472" x="8255000" y="3687763"/>
          <p14:tracePt t="10479" x="8243888" y="3687763"/>
          <p14:tracePt t="10486" x="8221663" y="3687763"/>
          <p14:tracePt t="10493" x="8204200" y="3692525"/>
          <p14:tracePt t="10500" x="8188325" y="3692525"/>
          <p14:tracePt t="10507" x="8170863" y="3692525"/>
          <p14:tracePt t="10514" x="8154988" y="3692525"/>
          <p14:tracePt t="10521" x="8137525" y="3692525"/>
          <p14:tracePt t="10527" x="8126413" y="3692525"/>
          <p14:tracePt t="10535" x="8115300" y="3692525"/>
          <p14:tracePt t="10535" x="8108950" y="3692525"/>
          <p14:tracePt t="10541" x="8104188" y="3692525"/>
          <p14:tracePt t="10542" x="8104188" y="3687763"/>
          <p14:tracePt t="10548" x="8093075" y="3687763"/>
          <p14:tracePt t="10555" x="8086725" y="3687763"/>
          <p14:tracePt t="10562" x="8080375" y="3681413"/>
          <p14:tracePt t="10569" x="8080375" y="3676650"/>
          <p14:tracePt t="10579" x="8080375" y="3670300"/>
          <p14:tracePt t="10585" x="8080375" y="3665538"/>
          <p14:tracePt t="10590" x="8080375" y="3659188"/>
          <p14:tracePt t="10597" x="8093075" y="3648075"/>
          <p14:tracePt t="10604" x="8108950" y="3636963"/>
          <p14:tracePt t="10611" x="8137525" y="3625850"/>
          <p14:tracePt t="10618" x="8177213" y="3614738"/>
          <p14:tracePt t="10625" x="8232775" y="3603625"/>
          <p14:tracePt t="10632" x="8294688" y="3586163"/>
          <p14:tracePt t="10632" x="8305800" y="3586163"/>
          <p14:tracePt t="10639" x="8385175" y="3575050"/>
          <p14:tracePt t="10646" x="8469313" y="3557588"/>
          <p14:tracePt t="10646" x="8486775" y="3557588"/>
          <p14:tracePt t="10652" x="8570913" y="3546475"/>
          <p14:tracePt t="10653" x="8582025" y="3541713"/>
          <p14:tracePt t="10659" x="8670925" y="3530600"/>
          <p14:tracePt t="10660" x="8694738" y="3524250"/>
          <p14:tracePt t="10666" x="8778875" y="3508375"/>
          <p14:tracePt t="10667" x="8794750" y="3508375"/>
          <p14:tracePt t="10673" x="8880475" y="3490913"/>
          <p14:tracePt t="10674" x="8896350" y="3484563"/>
          <p14:tracePt t="10680" x="8975725" y="3473450"/>
          <p14:tracePt t="10681" x="8991600" y="3468688"/>
          <p14:tracePt t="10687" x="9064625" y="3457575"/>
          <p14:tracePt t="10688" x="9070975" y="3457575"/>
          <p14:tracePt t="10694" x="9144000" y="3440113"/>
          <p14:tracePt t="10695" x="9155113" y="3440113"/>
          <p14:tracePt t="10701" x="9217025" y="3435350"/>
          <p14:tracePt t="10708" x="9285288" y="3429000"/>
          <p14:tracePt t="10715" x="9347200" y="3429000"/>
          <p14:tracePt t="10722" x="9407525" y="3422650"/>
          <p14:tracePt t="10729" x="9475788" y="3422650"/>
          <p14:tracePt t="10736" x="9544050" y="3422650"/>
          <p14:tracePt t="10743" x="9628188" y="3422650"/>
          <p14:tracePt t="10750" x="9701213" y="3429000"/>
          <p14:tracePt t="10757" x="9756775" y="3429000"/>
          <p14:tracePt t="10757" x="9774238" y="3429000"/>
          <p14:tracePt t="10764" x="9829800" y="3435350"/>
          <p14:tracePt t="10771" x="9886950" y="3435350"/>
          <p14:tracePt t="10771" x="9891713" y="3435350"/>
          <p14:tracePt t="10778" x="9942513" y="3435350"/>
          <p14:tracePt t="10778" x="9948863" y="3435350"/>
          <p14:tracePt t="10784" x="9982200" y="3435350"/>
          <p14:tracePt t="10785" x="9986963" y="3435350"/>
          <p14:tracePt t="10791" x="10021888" y="3435350"/>
          <p14:tracePt t="10792" x="10026650" y="3435350"/>
          <p14:tracePt t="10798" x="10055225" y="3435350"/>
          <p14:tracePt t="10805" x="10083800" y="3435350"/>
          <p14:tracePt t="10806" x="10088563" y="3435350"/>
          <p14:tracePt t="10812" x="10106025" y="3435350"/>
          <p14:tracePt t="10813" x="10110788" y="3435350"/>
          <p14:tracePt t="10819" x="10133013" y="3435350"/>
          <p14:tracePt t="10826" x="10156825" y="3435350"/>
          <p14:tracePt t="10827" x="10161588" y="3435350"/>
          <p14:tracePt t="10833" x="10179050" y="3435350"/>
          <p14:tracePt t="10840" x="10207625" y="3435350"/>
          <p14:tracePt t="10847" x="10229850" y="3440113"/>
          <p14:tracePt t="10854" x="10252075" y="3440113"/>
          <p14:tracePt t="10861" x="10267950" y="3440113"/>
          <p14:tracePt t="10868" x="10285413" y="3440113"/>
          <p14:tracePt t="10875" x="10291763" y="3440113"/>
          <p14:tracePt t="10882" x="10302875" y="3440113"/>
          <p14:tracePt t="10936" x="10307638" y="3440113"/>
          <p14:tracePt t="10941" x="10307638" y="3446463"/>
          <p14:tracePt t="10945" x="10313988" y="3446463"/>
          <p14:tracePt t="10953" x="10318750" y="3446463"/>
          <p14:tracePt t="10958" x="10325100" y="3446463"/>
          <p14:tracePt t="10972" x="10329863" y="3446463"/>
          <p14:tracePt t="11201" x="10329863" y="3451225"/>
          <p14:tracePt t="11206" x="10325100" y="3457575"/>
          <p14:tracePt t="11211" x="10318750" y="3462338"/>
          <p14:tracePt t="11212" x="10313988" y="3462338"/>
          <p14:tracePt t="11215" x="10307638" y="3468688"/>
          <p14:tracePt t="11222" x="10285413" y="3473450"/>
          <p14:tracePt t="11229" x="10263188" y="3484563"/>
          <p14:tracePt t="11243" x="10190163" y="3508375"/>
          <p14:tracePt t="11250" x="10133013" y="3524250"/>
          <p14:tracePt t="11257" x="10066338" y="3541713"/>
          <p14:tracePt t="11264" x="10004425" y="3557588"/>
          <p14:tracePt t="11264" x="9993313" y="3557588"/>
          <p14:tracePt t="11270" x="9920288" y="3575050"/>
          <p14:tracePt t="11271" x="9902825" y="3581400"/>
          <p14:tracePt t="11278" x="9825038" y="3597275"/>
          <p14:tracePt t="11278" x="9807575" y="3597275"/>
          <p14:tracePt t="11284" x="9701213" y="3619500"/>
          <p14:tracePt t="11285" x="9672638" y="3625850"/>
          <p14:tracePt t="11291" x="9599613" y="3636963"/>
          <p14:tracePt t="11292" x="9582150" y="3643313"/>
          <p14:tracePt t="11298" x="9458325" y="3654425"/>
          <p14:tracePt t="11299" x="9436100" y="3659188"/>
          <p14:tracePt t="11305" x="9334500" y="3670300"/>
          <p14:tracePt t="11312" x="9188450" y="3687763"/>
          <p14:tracePt t="11319" x="9042400" y="3692525"/>
          <p14:tracePt t="11320" x="9026525" y="3692525"/>
          <p14:tracePt t="11326" x="8907463" y="3698875"/>
          <p14:tracePt t="11333" x="8761413" y="3705225"/>
          <p14:tracePt t="11334" x="8756650" y="3705225"/>
          <p14:tracePt t="11340" x="8637588" y="3705225"/>
          <p14:tracePt t="11347" x="8491538" y="3709988"/>
          <p14:tracePt t="11354" x="8374063" y="3716338"/>
          <p14:tracePt t="11361" x="8261350" y="3721100"/>
          <p14:tracePt t="11368" x="8166100" y="3732213"/>
          <p14:tracePt t="11375" x="8097838" y="3738563"/>
          <p14:tracePt t="11382" x="8042275" y="3743325"/>
          <p14:tracePt t="11389" x="8002588" y="3749675"/>
          <p14:tracePt t="11395" x="7985125" y="3749675"/>
          <p14:tracePt t="11396" x="7980363" y="3749675"/>
          <p14:tracePt t="11403" x="7962900" y="3754438"/>
          <p14:tracePt t="11409" x="7958138" y="3754438"/>
          <p14:tracePt t="11410" x="7951788" y="3754438"/>
          <p14:tracePt t="11567" x="7945438" y="3754438"/>
          <p14:tracePt t="11572" x="7940675" y="3754438"/>
          <p14:tracePt t="11578" x="7934325" y="3754438"/>
          <p14:tracePt t="11583" x="7929563" y="3754438"/>
          <p14:tracePt t="11590" x="7923213" y="3754438"/>
          <p14:tracePt t="11597" x="7912100" y="3754438"/>
          <p14:tracePt t="11604" x="7907338" y="3754438"/>
          <p14:tracePt t="11611" x="7900988" y="3754438"/>
          <p14:tracePt t="11618" x="7896225" y="3754438"/>
          <p14:tracePt t="11625" x="7889875" y="3754438"/>
          <p14:tracePt t="11632" x="7878763" y="3754438"/>
          <p14:tracePt t="11639" x="7867650" y="3754438"/>
          <p14:tracePt t="11646" x="7856538" y="3754438"/>
          <p14:tracePt t="11653" x="7839075" y="3760788"/>
          <p14:tracePt t="11653" x="7834313" y="3760788"/>
          <p14:tracePt t="11654" x="7834313" y="3765550"/>
          <p14:tracePt t="11659" x="7816850" y="3765550"/>
          <p14:tracePt t="11666" x="7794625" y="3771900"/>
          <p14:tracePt t="11667" x="7783513" y="3771900"/>
          <p14:tracePt t="11673" x="7761288" y="3778250"/>
          <p14:tracePt t="11680" x="7737475" y="3783013"/>
          <p14:tracePt t="11681" x="7726363" y="3789363"/>
          <p14:tracePt t="11687" x="7704138" y="3794125"/>
          <p14:tracePt t="11688" x="7699375" y="3794125"/>
          <p14:tracePt t="11694" x="7664450" y="3800475"/>
          <p14:tracePt t="11695" x="7659688" y="3805238"/>
          <p14:tracePt t="11701" x="7631113" y="3811588"/>
          <p14:tracePt t="11708" x="7597775" y="3822700"/>
          <p14:tracePt t="11715" x="7546975" y="3833813"/>
          <p14:tracePt t="11722" x="7502525" y="3844925"/>
          <p14:tracePt t="11729" x="7445375" y="3862388"/>
          <p14:tracePt t="11736" x="7378700" y="3873500"/>
          <p14:tracePt t="11743" x="7310438" y="3889375"/>
          <p14:tracePt t="11750" x="7232650" y="3906838"/>
          <p14:tracePt t="11757" x="7164388" y="3929063"/>
          <p14:tracePt t="11757" x="7142163" y="3935413"/>
          <p14:tracePt t="11764" x="7046913" y="3957638"/>
          <p14:tracePt t="11770" x="6967538" y="3979863"/>
          <p14:tracePt t="11771" x="6956425" y="3979863"/>
          <p14:tracePt t="11778" x="6861175" y="4002088"/>
          <p14:tracePt t="11784" x="6777038" y="4024313"/>
          <p14:tracePt t="11785" x="6759575" y="4030663"/>
          <p14:tracePt t="11791" x="6680200" y="4052888"/>
          <p14:tracePt t="11792" x="6669088" y="4052888"/>
          <p14:tracePt t="11798" x="6584950" y="4081463"/>
          <p14:tracePt t="11799" x="6573838" y="4081463"/>
          <p14:tracePt t="11805" x="6507163" y="4097338"/>
          <p14:tracePt t="11806" x="6496050" y="4103688"/>
          <p14:tracePt t="11812" x="6421438" y="4121150"/>
          <p14:tracePt t="11813" x="6410325" y="4125913"/>
          <p14:tracePt t="11819" x="6354763" y="4143375"/>
          <p14:tracePt t="11826" x="6281738" y="4159250"/>
          <p14:tracePt t="11833" x="6224588" y="4170363"/>
          <p14:tracePt t="11834" x="6219825" y="4170363"/>
          <p14:tracePt t="11840" x="6186488" y="4176713"/>
          <p14:tracePt t="11847" x="6151563" y="4181475"/>
          <p14:tracePt t="11854" x="6124575" y="4187825"/>
          <p14:tracePt t="11861" x="6107113" y="4187825"/>
          <p14:tracePt t="11869" x="6102350" y="4187825"/>
          <p14:tracePt t="11882" x="6107113" y="4187825"/>
          <p14:tracePt t="11885" x="6113463" y="4187825"/>
          <p14:tracePt t="11888" x="6118225" y="4187825"/>
          <p14:tracePt t="11896" x="6129338" y="4187825"/>
          <p14:tracePt t="11896" x="6135688" y="4187825"/>
          <p14:tracePt t="11903" x="6157913" y="4187825"/>
          <p14:tracePt t="11903" x="6164263" y="4187825"/>
          <p14:tracePt t="11909" x="6186488" y="4187825"/>
          <p14:tracePt t="11910" x="6191250" y="4181475"/>
          <p14:tracePt t="11916" x="6219825" y="4181475"/>
          <p14:tracePt t="11923" x="6253163" y="4181475"/>
          <p14:tracePt t="11924" x="6259513" y="4181475"/>
          <p14:tracePt t="11930" x="6299200" y="4181475"/>
          <p14:tracePt t="11931" x="6303963" y="4181475"/>
          <p14:tracePt t="11937" x="6354763" y="4181475"/>
          <p14:tracePt t="11944" x="6410325" y="4181475"/>
          <p14:tracePt t="11951" x="6483350" y="4181475"/>
          <p14:tracePt t="11958" x="6580188" y="4187825"/>
          <p14:tracePt t="11965" x="6680200" y="4194175"/>
          <p14:tracePt t="11972" x="6781800" y="4198938"/>
          <p14:tracePt t="11979" x="6883400" y="4205288"/>
          <p14:tracePt t="11986" x="7000875" y="4205288"/>
          <p14:tracePt t="11993" x="7108825" y="4210050"/>
          <p14:tracePt t="12000" x="7215188" y="4210050"/>
          <p14:tracePt t="12001" x="7219950" y="4210050"/>
          <p14:tracePt t="12007" x="7294563" y="4210050"/>
          <p14:tracePt t="12007" x="7305675" y="4210050"/>
          <p14:tracePt t="12014" x="7400925" y="4210050"/>
          <p14:tracePt t="12021" x="7502525" y="4210050"/>
          <p14:tracePt t="12028" x="7591425" y="4210050"/>
          <p14:tracePt t="12034" x="7675563" y="4210050"/>
          <p14:tracePt t="12035" x="7693025" y="4210050"/>
          <p14:tracePt t="12041" x="7761288" y="4210050"/>
          <p14:tracePt t="12042" x="7772400" y="4210050"/>
          <p14:tracePt t="12048" x="7850188" y="4210050"/>
          <p14:tracePt t="12049" x="7856538" y="4210050"/>
          <p14:tracePt t="12055" x="7929563" y="4210050"/>
          <p14:tracePt t="12062" x="7991475" y="4210050"/>
          <p14:tracePt t="12063" x="7996238" y="4210050"/>
          <p14:tracePt t="12069" x="8047038" y="4216400"/>
          <p14:tracePt t="12076" x="8093075" y="4216400"/>
          <p14:tracePt t="12083" x="8126413" y="4221163"/>
          <p14:tracePt t="12090" x="8148638" y="4221163"/>
          <p14:tracePt t="12097" x="8166100" y="4221163"/>
          <p14:tracePt t="12104" x="8170863" y="4221163"/>
          <p14:tracePt t="12111" x="8177213" y="4221163"/>
          <p14:tracePt t="12118" x="8181975" y="4221163"/>
          <p14:tracePt t="12133" x="8188325" y="4221163"/>
          <p14:tracePt t="12214" x="8181975" y="4221163"/>
          <p14:tracePt t="12221" x="8177213" y="4221163"/>
          <p14:tracePt t="12227" x="8170863" y="4221163"/>
          <p14:tracePt t="12231" x="8166100" y="4221163"/>
          <p14:tracePt t="12236" x="8159750" y="4221163"/>
          <p14:tracePt t="12243" x="8148638" y="4221163"/>
          <p14:tracePt t="12250" x="8137525" y="4221163"/>
          <p14:tracePt t="12257" x="8131175" y="4221163"/>
          <p14:tracePt t="12264" x="8126413" y="4221163"/>
          <p14:tracePt t="12271" x="8115300" y="4221163"/>
          <p14:tracePt t="12278" x="8104188" y="4221163"/>
          <p14:tracePt t="12284" x="8093075" y="4227513"/>
          <p14:tracePt t="12291" x="8086725" y="4227513"/>
          <p14:tracePt t="12298" x="8075613" y="4227513"/>
          <p14:tracePt t="12305" x="8069263" y="4227513"/>
          <p14:tracePt t="12306" x="8064500" y="4227513"/>
          <p14:tracePt t="12313" x="8058150" y="4227513"/>
          <p14:tracePt t="12319" x="8053388" y="4227513"/>
          <p14:tracePt t="12320" x="8047038" y="4227513"/>
          <p14:tracePt t="12326" x="8042275" y="4227513"/>
          <p14:tracePt t="12327" x="8035925" y="4227513"/>
          <p14:tracePt t="12333" x="8031163" y="4221163"/>
          <p14:tracePt t="12340" x="8024813" y="4221163"/>
          <p14:tracePt t="12341" x="8020050" y="4221163"/>
          <p14:tracePt t="12347" x="8013700" y="4221163"/>
          <p14:tracePt t="12354" x="8007350" y="4221163"/>
          <p14:tracePt t="12361" x="8002588" y="4221163"/>
          <p14:tracePt t="12368" x="7996238" y="4221163"/>
          <p14:tracePt t="12375" x="7991475" y="4221163"/>
          <p14:tracePt t="12420" x="7996238" y="4221163"/>
          <p14:tracePt t="12424" x="8002588" y="4221163"/>
          <p14:tracePt t="12435" x="8007350" y="4221163"/>
          <p14:tracePt t="12443" x="8013700" y="4221163"/>
          <p14:tracePt t="12450" x="8020050" y="4221163"/>
          <p14:tracePt t="12453" x="8024813" y="4221163"/>
          <p14:tracePt t="12458" x="8031163" y="4221163"/>
          <p14:tracePt t="12466" x="8035925" y="4221163"/>
          <p14:tracePt t="12472" x="8047038" y="4221163"/>
          <p14:tracePt t="12473" x="8053388" y="4221163"/>
          <p14:tracePt t="12479" x="8064500" y="4221163"/>
          <p14:tracePt t="12486" x="8080375" y="4221163"/>
          <p14:tracePt t="12493" x="8104188" y="4221163"/>
          <p14:tracePt t="12500" x="8126413" y="4221163"/>
          <p14:tracePt t="12506" x="8148638" y="4221163"/>
          <p14:tracePt t="12514" x="8170863" y="4221163"/>
          <p14:tracePt t="12521" x="8199438" y="4221163"/>
          <p14:tracePt t="12528" x="8232775" y="4216400"/>
          <p14:tracePt t="12534" x="8255000" y="4216400"/>
          <p14:tracePt t="12541" x="8277225" y="4216400"/>
          <p14:tracePt t="12542" x="8283575" y="4216400"/>
          <p14:tracePt t="12548" x="8301038" y="4216400"/>
          <p14:tracePt t="12549" x="8305800" y="4216400"/>
          <p14:tracePt t="12555" x="8323263" y="4216400"/>
          <p14:tracePt t="12556" x="8328025" y="4216400"/>
          <p14:tracePt t="12562" x="8345488" y="4216400"/>
          <p14:tracePt t="12563" x="8351838" y="4216400"/>
          <p14:tracePt t="12569" x="8367713" y="4216400"/>
          <p14:tracePt t="12576" x="8389938" y="4216400"/>
          <p14:tracePt t="12583" x="8407400" y="4216400"/>
          <p14:tracePt t="12584" x="8412163" y="4216400"/>
          <p14:tracePt t="12590" x="8424863" y="4216400"/>
          <p14:tracePt t="12591" x="8429625" y="4216400"/>
          <p14:tracePt t="12597" x="8440738" y="4216400"/>
          <p14:tracePt t="12604" x="8462963" y="4216400"/>
          <p14:tracePt t="12611" x="8474075" y="4216400"/>
          <p14:tracePt t="12612" x="8480425" y="4216400"/>
          <p14:tracePt t="12618" x="8491538" y="4216400"/>
          <p14:tracePt t="12625" x="8513763" y="4216400"/>
          <p14:tracePt t="12632" x="8531225" y="4216400"/>
          <p14:tracePt t="12639" x="8553450" y="4216400"/>
          <p14:tracePt t="12645" x="8570913" y="4216400"/>
          <p14:tracePt t="12653" x="8586788" y="4216400"/>
          <p14:tracePt t="12659" x="8604250" y="4216400"/>
          <p14:tracePt t="12660" x="8609013" y="4216400"/>
          <p14:tracePt t="12666" x="8626475" y="4216400"/>
          <p14:tracePt t="12667" x="8632825" y="4216400"/>
          <p14:tracePt t="12674" x="8648700" y="4216400"/>
          <p14:tracePt t="12681" x="8670925" y="4216400"/>
          <p14:tracePt t="12687" x="8694738" y="4216400"/>
          <p14:tracePt t="12694" x="8716963" y="4216400"/>
          <p14:tracePt t="12701" x="8739188" y="4216400"/>
          <p14:tracePt t="12708" x="8761413" y="4216400"/>
          <p14:tracePt t="12715" x="8789988" y="4216400"/>
          <p14:tracePt t="12722" x="8818563" y="4216400"/>
          <p14:tracePt t="12729" x="8845550" y="4216400"/>
          <p14:tracePt t="12736" x="8880475" y="4216400"/>
          <p14:tracePt t="12743" x="8918575" y="4216400"/>
          <p14:tracePt t="12750" x="8958263" y="4216400"/>
          <p14:tracePt t="12757" x="8997950" y="4216400"/>
          <p14:tracePt t="12757" x="9002713" y="4216400"/>
          <p14:tracePt t="12764" x="9042400" y="4216400"/>
          <p14:tracePt t="12764" x="9053513" y="4216400"/>
          <p14:tracePt t="12770" x="9099550" y="4216400"/>
          <p14:tracePt t="12771" x="9104313" y="4216400"/>
          <p14:tracePt t="12777" x="9150350" y="4210050"/>
          <p14:tracePt t="12778" x="9161463" y="4210050"/>
          <p14:tracePt t="12784" x="9212263" y="4210050"/>
          <p14:tracePt t="12785" x="9223375" y="4210050"/>
          <p14:tracePt t="12791" x="9267825" y="4210050"/>
          <p14:tracePt t="12792" x="9272588" y="4210050"/>
          <p14:tracePt t="12798" x="9323388" y="4205288"/>
          <p14:tracePt t="12799" x="9329738" y="4205288"/>
          <p14:tracePt t="12805" x="9380538" y="4198938"/>
          <p14:tracePt t="12812" x="9413875" y="4194175"/>
          <p14:tracePt t="12813" x="9424988" y="4194175"/>
          <p14:tracePt t="12819" x="9464675" y="4194175"/>
          <p14:tracePt t="12826" x="9498013" y="4194175"/>
          <p14:tracePt t="12833" x="9537700" y="4194175"/>
          <p14:tracePt t="12840" x="9559925" y="4194175"/>
          <p14:tracePt t="12841" x="9571038" y="4194175"/>
          <p14:tracePt t="12847" x="9593263" y="4194175"/>
          <p14:tracePt t="12854" x="9628188" y="4194175"/>
          <p14:tracePt t="12861" x="9650413" y="4194175"/>
          <p14:tracePt t="12868" x="9661525" y="4194175"/>
          <p14:tracePt t="12875" x="9678988" y="4194175"/>
          <p14:tracePt t="12882" x="9690100" y="4194175"/>
          <p14:tracePt t="12889" x="9694863" y="4194175"/>
          <p14:tracePt t="12895" x="9701213" y="4194175"/>
          <p14:tracePt t="12903" x="9701213" y="4187825"/>
          <p14:tracePt t="14828" x="0" y="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515BB6-FEBD-15FA-DC06-355F5C483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448" y="161221"/>
            <a:ext cx="5497534" cy="547046"/>
          </a:xfrm>
        </p:spPr>
        <p:txBody>
          <a:bodyPr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  <a:tabLst>
                <a:tab pos="630555" algn="l"/>
              </a:tabLst>
            </a:pP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Разбор файла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yml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447FC040-1202-0F73-936E-0507E005CAD2}"/>
              </a:ext>
            </a:extLst>
          </p:cNvPr>
          <p:cNvSpPr/>
          <p:nvPr/>
        </p:nvSpPr>
        <p:spPr>
          <a:xfrm>
            <a:off x="7606580" y="260648"/>
            <a:ext cx="3934172" cy="6391207"/>
          </a:xfrm>
          <a:prstGeom prst="rect">
            <a:avLst/>
          </a:prstGeom>
          <a:solidFill>
            <a:schemeClr val="bg1"/>
          </a:solidFill>
          <a:ln>
            <a:solidFill>
              <a:srgbClr val="009595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>
              <a:solidFill>
                <a:srgbClr val="00B050"/>
              </a:solidFill>
              <a:effectLst>
                <a:glow rad="101600">
                  <a:srgbClr val="00B050">
                    <a:alpha val="60000"/>
                  </a:srgbClr>
                </a:glow>
              </a:effectLst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9AD5C3-E91F-C190-6D41-11FCA528DD13}"/>
              </a:ext>
            </a:extLst>
          </p:cNvPr>
          <p:cNvSpPr txBox="1"/>
          <p:nvPr/>
        </p:nvSpPr>
        <p:spPr>
          <a:xfrm>
            <a:off x="7606580" y="260648"/>
            <a:ext cx="3809583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2A8DD3"/>
                </a:solidFill>
              </a:rPr>
              <a:t>version: </a:t>
            </a:r>
            <a:r>
              <a:rPr lang="en-US" sz="1000" b="1" dirty="0">
                <a:solidFill>
                  <a:srgbClr val="3DA99F"/>
                </a:solidFill>
              </a:rPr>
              <a:t>"3.9"</a:t>
            </a:r>
          </a:p>
          <a:p>
            <a:r>
              <a:rPr lang="ru-RU" sz="1000" dirty="0"/>
              <a:t>В этой строчке указывается версия формата </a:t>
            </a:r>
            <a:r>
              <a:rPr lang="ru-RU" sz="1000" dirty="0" err="1"/>
              <a:t>docker-compose</a:t>
            </a:r>
            <a:r>
              <a:rPr lang="ru-RU" sz="1000" dirty="0"/>
              <a:t>. В данном случае используется версия 3.9, которая определяет синтаксис и возможности файла </a:t>
            </a:r>
            <a:r>
              <a:rPr lang="ru-RU" sz="1000" dirty="0" err="1"/>
              <a:t>docker-compose.yml</a:t>
            </a:r>
            <a:r>
              <a:rPr lang="ru-RU" sz="1000" dirty="0"/>
              <a:t>.</a:t>
            </a:r>
          </a:p>
          <a:p>
            <a:r>
              <a:rPr lang="en-US" sz="1000" b="1" dirty="0">
                <a:solidFill>
                  <a:srgbClr val="2A8DD3"/>
                </a:solidFill>
              </a:rPr>
              <a:t>services:</a:t>
            </a:r>
          </a:p>
          <a:p>
            <a:r>
              <a:rPr lang="ru-RU" sz="1000" dirty="0"/>
              <a:t>Здесь начинается список сервисов, которые будут запущены с помощью </a:t>
            </a:r>
            <a:r>
              <a:rPr lang="ru-RU" sz="1000" dirty="0" err="1"/>
              <a:t>Docker</a:t>
            </a:r>
            <a:r>
              <a:rPr lang="ru-RU" sz="1000" dirty="0"/>
              <a:t> </a:t>
            </a:r>
            <a:r>
              <a:rPr lang="ru-RU" sz="1000" dirty="0" err="1"/>
              <a:t>Compose</a:t>
            </a:r>
            <a:r>
              <a:rPr lang="ru-RU" sz="1000" dirty="0"/>
              <a:t>.</a:t>
            </a:r>
            <a:endParaRPr lang="en-US" sz="1000" dirty="0"/>
          </a:p>
          <a:p>
            <a:r>
              <a:rPr lang="en-US" sz="1000" dirty="0">
                <a:solidFill>
                  <a:srgbClr val="2A8DD3"/>
                </a:solidFill>
              </a:rPr>
              <a:t> </a:t>
            </a:r>
            <a:r>
              <a:rPr lang="en-US" sz="1000" b="1" dirty="0" err="1">
                <a:solidFill>
                  <a:srgbClr val="2A8DD3"/>
                </a:solidFill>
              </a:rPr>
              <a:t>dbpost</a:t>
            </a:r>
            <a:r>
              <a:rPr lang="en-US" sz="1000" b="1" dirty="0">
                <a:solidFill>
                  <a:srgbClr val="2A8DD3"/>
                </a:solidFill>
              </a:rPr>
              <a:t>:</a:t>
            </a:r>
          </a:p>
          <a:p>
            <a:r>
              <a:rPr lang="ru-RU" sz="1000" dirty="0"/>
              <a:t>Это название сервиса </a:t>
            </a:r>
            <a:r>
              <a:rPr lang="ru-RU" sz="1000" dirty="0" err="1"/>
              <a:t>dbpost</a:t>
            </a:r>
            <a:r>
              <a:rPr lang="ru-RU" sz="1000" dirty="0"/>
              <a:t>. Вы можете дать любое имя вашим сервисам.</a:t>
            </a:r>
            <a:endParaRPr lang="en-US" sz="1000" dirty="0"/>
          </a:p>
          <a:p>
            <a:r>
              <a:rPr lang="en-US" sz="1000" dirty="0"/>
              <a:t> </a:t>
            </a:r>
            <a:r>
              <a:rPr lang="en-US" sz="1000" b="1" dirty="0">
                <a:solidFill>
                  <a:srgbClr val="2A8DD3"/>
                </a:solidFill>
              </a:rPr>
              <a:t>image:</a:t>
            </a:r>
            <a:r>
              <a:rPr lang="en-US" sz="1000" b="1" dirty="0">
                <a:solidFill>
                  <a:srgbClr val="FF0000"/>
                </a:solidFill>
              </a:rPr>
              <a:t> </a:t>
            </a:r>
            <a:r>
              <a:rPr lang="en-US" sz="1000" b="1" dirty="0" err="1">
                <a:solidFill>
                  <a:srgbClr val="3DA99F"/>
                </a:solidFill>
              </a:rPr>
              <a:t>postgres:latest</a:t>
            </a:r>
            <a:endParaRPr lang="en-US" sz="1000" b="1" dirty="0">
              <a:solidFill>
                <a:srgbClr val="3DA99F"/>
              </a:solidFill>
            </a:endParaRPr>
          </a:p>
          <a:p>
            <a:r>
              <a:rPr lang="ru-RU" sz="1000" dirty="0"/>
              <a:t>В этой строчке определяется образ для сервиса </a:t>
            </a:r>
            <a:r>
              <a:rPr lang="ru-RU" sz="1000" dirty="0" err="1"/>
              <a:t>dbpost</a:t>
            </a:r>
            <a:r>
              <a:rPr lang="ru-RU" sz="1000" dirty="0"/>
              <a:t>. В данном случае используется образ </a:t>
            </a:r>
            <a:r>
              <a:rPr lang="ru-RU" sz="1000" dirty="0" err="1"/>
              <a:t>postgres</a:t>
            </a:r>
            <a:r>
              <a:rPr lang="ru-RU" sz="1000" dirty="0"/>
              <a:t> последней версии (</a:t>
            </a:r>
            <a:r>
              <a:rPr lang="ru-RU" sz="1000" dirty="0" err="1"/>
              <a:t>latest</a:t>
            </a:r>
            <a:r>
              <a:rPr lang="ru-RU" sz="1000" dirty="0"/>
              <a:t>). Это означает, что при запуске сервиса будет использоваться образ </a:t>
            </a:r>
            <a:r>
              <a:rPr lang="ru-RU" sz="1000" dirty="0" err="1"/>
              <a:t>PostgreSQL</a:t>
            </a:r>
            <a:r>
              <a:rPr lang="ru-RU" sz="1000" dirty="0"/>
              <a:t>.</a:t>
            </a:r>
            <a:endParaRPr lang="en-US" sz="1000" dirty="0"/>
          </a:p>
          <a:p>
            <a:endParaRPr lang="en-US" sz="1000" dirty="0"/>
          </a:p>
          <a:p>
            <a:r>
              <a:rPr lang="fr-FR" sz="1000" dirty="0"/>
              <a:t> </a:t>
            </a:r>
            <a:r>
              <a:rPr lang="fr-FR" sz="1000" b="1" dirty="0" err="1">
                <a:solidFill>
                  <a:srgbClr val="2A8DD3"/>
                </a:solidFill>
              </a:rPr>
              <a:t>environment</a:t>
            </a:r>
            <a:r>
              <a:rPr lang="fr-FR" sz="1000" b="1" dirty="0">
                <a:solidFill>
                  <a:srgbClr val="2A8DD3"/>
                </a:solidFill>
              </a:rPr>
              <a:t>:</a:t>
            </a:r>
          </a:p>
          <a:p>
            <a:r>
              <a:rPr lang="fr-FR" sz="1000" b="1" dirty="0">
                <a:solidFill>
                  <a:srgbClr val="FF0000"/>
                </a:solidFill>
              </a:rPr>
              <a:t>   </a:t>
            </a:r>
            <a:r>
              <a:rPr lang="fr-FR" sz="1000" b="1" dirty="0">
                <a:solidFill>
                  <a:srgbClr val="2A8DD3"/>
                </a:solidFill>
              </a:rPr>
              <a:t>POSTGRES_DB: </a:t>
            </a:r>
            <a:r>
              <a:rPr lang="fr-FR" sz="1000" b="1" dirty="0" err="1">
                <a:solidFill>
                  <a:srgbClr val="3DA99F"/>
                </a:solidFill>
              </a:rPr>
              <a:t>dbcompose</a:t>
            </a:r>
            <a:endParaRPr lang="fr-FR" sz="1000" b="1" dirty="0">
              <a:solidFill>
                <a:srgbClr val="3DA99F"/>
              </a:solidFill>
            </a:endParaRPr>
          </a:p>
          <a:p>
            <a:r>
              <a:rPr lang="fr-FR" sz="1000" b="1" dirty="0">
                <a:solidFill>
                  <a:srgbClr val="FF0000"/>
                </a:solidFill>
              </a:rPr>
              <a:t>   </a:t>
            </a:r>
            <a:r>
              <a:rPr lang="fr-FR" sz="1000" b="1" dirty="0">
                <a:solidFill>
                  <a:srgbClr val="2A8DD3"/>
                </a:solidFill>
              </a:rPr>
              <a:t>POSTGRES_USER: </a:t>
            </a:r>
            <a:r>
              <a:rPr lang="fr-FR" sz="1000" b="1" dirty="0" err="1">
                <a:solidFill>
                  <a:srgbClr val="3DA99F"/>
                </a:solidFill>
              </a:rPr>
              <a:t>usrcompose</a:t>
            </a:r>
            <a:endParaRPr lang="fr-FR" sz="1000" b="1" dirty="0">
              <a:solidFill>
                <a:srgbClr val="3DA99F"/>
              </a:solidFill>
            </a:endParaRPr>
          </a:p>
          <a:p>
            <a:r>
              <a:rPr lang="fr-FR" sz="1000" b="1" dirty="0">
                <a:solidFill>
                  <a:srgbClr val="FF0000"/>
                </a:solidFill>
              </a:rPr>
              <a:t>   </a:t>
            </a:r>
            <a:r>
              <a:rPr lang="fr-FR" sz="1000" b="1" dirty="0">
                <a:solidFill>
                  <a:srgbClr val="2A8DD3"/>
                </a:solidFill>
              </a:rPr>
              <a:t>POSTGRES_PASSWORD: </a:t>
            </a:r>
            <a:r>
              <a:rPr lang="fr-FR" sz="1000" b="1" dirty="0" err="1">
                <a:solidFill>
                  <a:srgbClr val="3DA99F"/>
                </a:solidFill>
              </a:rPr>
              <a:t>passcompose</a:t>
            </a:r>
            <a:endParaRPr lang="fr-FR" sz="1000" b="1" dirty="0">
              <a:solidFill>
                <a:srgbClr val="3DA99F"/>
              </a:solidFill>
            </a:endParaRPr>
          </a:p>
          <a:p>
            <a:endParaRPr lang="fr-FR" sz="1000" b="1" dirty="0">
              <a:solidFill>
                <a:srgbClr val="3DA99F"/>
              </a:solidFill>
            </a:endParaRPr>
          </a:p>
          <a:p>
            <a:r>
              <a:rPr lang="ru-RU" sz="1000" dirty="0"/>
              <a:t>Здесь определены переменные окружения для контейнера. В этом случае, он определяет базу данных POSTGRES_DB с названием </a:t>
            </a:r>
            <a:r>
              <a:rPr lang="ru-RU" sz="1000" dirty="0" err="1"/>
              <a:t>dbcompose</a:t>
            </a:r>
            <a:r>
              <a:rPr lang="ru-RU" sz="1000" dirty="0"/>
              <a:t>, имя пользователя POSTGRES_USER в качестве </a:t>
            </a:r>
            <a:r>
              <a:rPr lang="ru-RU" sz="1000" dirty="0" err="1"/>
              <a:t>usrcompose</a:t>
            </a:r>
            <a:r>
              <a:rPr lang="ru-RU" sz="1000" dirty="0"/>
              <a:t>, и пароль POSTGRES_PASSWORD как </a:t>
            </a:r>
            <a:r>
              <a:rPr lang="ru-RU" sz="1000" dirty="0" err="1"/>
              <a:t>passcompose</a:t>
            </a:r>
            <a:r>
              <a:rPr lang="ru-RU" sz="1000" dirty="0"/>
              <a:t>. Эти переменные будут использованы при создании контейнера </a:t>
            </a:r>
            <a:r>
              <a:rPr lang="ru-RU" sz="1000" dirty="0" err="1"/>
              <a:t>PostgreSQL</a:t>
            </a:r>
            <a:r>
              <a:rPr lang="ru-RU" sz="1000" dirty="0"/>
              <a:t>.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b="1" dirty="0">
                <a:solidFill>
                  <a:srgbClr val="2A8DD3"/>
                </a:solidFill>
              </a:rPr>
              <a:t>volumes: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   </a:t>
            </a:r>
            <a:r>
              <a:rPr lang="en-US" sz="1000" b="1" dirty="0">
                <a:solidFill>
                  <a:srgbClr val="3DA99F"/>
                </a:solidFill>
              </a:rPr>
              <a:t>- ./</a:t>
            </a:r>
            <a:r>
              <a:rPr lang="en-US" sz="1000" b="1" dirty="0" err="1">
                <a:solidFill>
                  <a:srgbClr val="3DA99F"/>
                </a:solidFill>
              </a:rPr>
              <a:t>init_scripts</a:t>
            </a:r>
            <a:r>
              <a:rPr lang="en-US" sz="1000" b="1" dirty="0">
                <a:solidFill>
                  <a:srgbClr val="3DA99F"/>
                </a:solidFill>
              </a:rPr>
              <a:t>/</a:t>
            </a:r>
            <a:r>
              <a:rPr lang="en-US" sz="1000" b="1" dirty="0" err="1">
                <a:solidFill>
                  <a:srgbClr val="3DA99F"/>
                </a:solidFill>
              </a:rPr>
              <a:t>init.sql</a:t>
            </a:r>
            <a:r>
              <a:rPr lang="en-US" sz="1000" b="1" dirty="0">
                <a:solidFill>
                  <a:srgbClr val="3DA99F"/>
                </a:solidFill>
              </a:rPr>
              <a:t>:/docker-</a:t>
            </a:r>
            <a:r>
              <a:rPr lang="en-US" sz="1000" b="1" dirty="0" err="1">
                <a:solidFill>
                  <a:srgbClr val="3DA99F"/>
                </a:solidFill>
              </a:rPr>
              <a:t>entrypoint</a:t>
            </a:r>
            <a:r>
              <a:rPr lang="en-US" sz="1000" b="1" dirty="0">
                <a:solidFill>
                  <a:srgbClr val="3DA99F"/>
                </a:solidFill>
              </a:rPr>
              <a:t>-</a:t>
            </a:r>
            <a:r>
              <a:rPr lang="en-US" sz="1000" b="1" dirty="0" err="1">
                <a:solidFill>
                  <a:srgbClr val="3DA99F"/>
                </a:solidFill>
              </a:rPr>
              <a:t>initdb.d</a:t>
            </a:r>
            <a:r>
              <a:rPr lang="en-US" sz="1000" b="1" dirty="0">
                <a:solidFill>
                  <a:srgbClr val="3DA99F"/>
                </a:solidFill>
              </a:rPr>
              <a:t>/</a:t>
            </a:r>
            <a:r>
              <a:rPr lang="en-US" sz="1000" b="1" dirty="0" err="1">
                <a:solidFill>
                  <a:srgbClr val="3DA99F"/>
                </a:solidFill>
              </a:rPr>
              <a:t>init.sql</a:t>
            </a:r>
            <a:endParaRPr lang="en-US" sz="1000" b="1" dirty="0">
              <a:solidFill>
                <a:srgbClr val="3DA99F"/>
              </a:solidFill>
            </a:endParaRPr>
          </a:p>
          <a:p>
            <a:r>
              <a:rPr lang="ru-RU" sz="1000" dirty="0"/>
              <a:t>Эта строчка определяет связь между файловой системой хоста и контейнера. Здесь указывается, что файл ./</a:t>
            </a:r>
            <a:r>
              <a:rPr lang="ru-RU" sz="1000" dirty="0" err="1"/>
              <a:t>init_scripts</a:t>
            </a:r>
            <a:r>
              <a:rPr lang="ru-RU" sz="1000" dirty="0"/>
              <a:t>/</a:t>
            </a:r>
            <a:r>
              <a:rPr lang="ru-RU" sz="1000" dirty="0" err="1"/>
              <a:t>init.sql</a:t>
            </a:r>
            <a:r>
              <a:rPr lang="ru-RU" sz="1000" dirty="0"/>
              <a:t> на хосте будет связан с файлом /</a:t>
            </a:r>
            <a:r>
              <a:rPr lang="ru-RU" sz="1000" dirty="0" err="1"/>
              <a:t>docker-entrypoint-initdb.d</a:t>
            </a:r>
            <a:r>
              <a:rPr lang="ru-RU" sz="1000" dirty="0"/>
              <a:t>/</a:t>
            </a:r>
            <a:r>
              <a:rPr lang="ru-RU" sz="1000" dirty="0" err="1"/>
              <a:t>init.sql</a:t>
            </a:r>
            <a:r>
              <a:rPr lang="ru-RU" sz="1000" dirty="0"/>
              <a:t> в контейнере. Обычно такая связь используется для инициализации базы данных в контейнере при его запуске</a:t>
            </a:r>
            <a:r>
              <a:rPr lang="en-US" sz="1000" dirty="0"/>
              <a:t>.</a:t>
            </a:r>
          </a:p>
          <a:p>
            <a:r>
              <a:rPr lang="en-US" sz="1000" dirty="0"/>
              <a:t> </a:t>
            </a:r>
            <a:r>
              <a:rPr lang="en-US" sz="1000" b="1" dirty="0">
                <a:solidFill>
                  <a:srgbClr val="2A8DD3"/>
                </a:solidFill>
              </a:rPr>
              <a:t>ports: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   </a:t>
            </a:r>
            <a:r>
              <a:rPr lang="en-US" sz="1000" b="1" dirty="0">
                <a:solidFill>
                  <a:srgbClr val="3DA99F"/>
                </a:solidFill>
              </a:rPr>
              <a:t>- 5432:5432</a:t>
            </a:r>
          </a:p>
          <a:p>
            <a:r>
              <a:rPr lang="ru-RU" sz="1000" dirty="0"/>
              <a:t>Здесь определяются порты, которые будут открыты для доступа извне. В данном случае порт 5432 контейнера (</a:t>
            </a:r>
            <a:r>
              <a:rPr lang="ru-RU" sz="1000" dirty="0" err="1"/>
              <a:t>PostgreSQL</a:t>
            </a:r>
            <a:r>
              <a:rPr lang="ru-RU" sz="1000" dirty="0"/>
              <a:t>) будет привязан к порту 5432 хоста. Таким образом, вы сможете подключиться к базе данных </a:t>
            </a:r>
            <a:r>
              <a:rPr lang="ru-RU" sz="1000" dirty="0" err="1"/>
              <a:t>PostgreSQL</a:t>
            </a:r>
            <a:r>
              <a:rPr lang="ru-RU" sz="1000" dirty="0"/>
              <a:t> через порт 5432 на хосте.</a:t>
            </a:r>
            <a:endParaRPr lang="en-US" sz="1000" dirty="0"/>
          </a:p>
          <a:p>
            <a:endParaRPr lang="en-US" sz="1000" dirty="0">
              <a:solidFill>
                <a:srgbClr val="FF0000"/>
              </a:solidFill>
            </a:endParaRP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ru-RU" sz="1000" dirty="0"/>
          </a:p>
          <a:p>
            <a:endParaRPr lang="ru-RU" sz="1000" dirty="0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E7C9B653-0ED4-D215-E7F6-BF344F4D04EC}"/>
              </a:ext>
            </a:extLst>
          </p:cNvPr>
          <p:cNvSpPr/>
          <p:nvPr/>
        </p:nvSpPr>
        <p:spPr>
          <a:xfrm>
            <a:off x="1269876" y="146713"/>
            <a:ext cx="5497534" cy="5760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22548E-290A-B398-F10B-026FA7F77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2348880"/>
            <a:ext cx="5209502" cy="318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4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101964">
        <p14:flash/>
      </p:transition>
    </mc:Choice>
    <mc:Fallback xmlns="">
      <p:transition spd="slow" advTm="10196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</p:bldLst>
  </p:timing>
  <p:extLst>
    <p:ext uri="{3A86A75C-4F4B-4683-9AE1-C65F6400EC91}">
      <p14:laserTraceLst xmlns:p14="http://schemas.microsoft.com/office/powerpoint/2010/main">
        <p14:tracePtLst>
          <p14:tracePt t="40953" x="4672013" y="6581775"/>
          <p14:tracePt t="41003" x="4549775" y="6846888"/>
          <p14:tracePt t="41004" x="4554538" y="6840538"/>
          <p14:tracePt t="41006" x="4572000" y="6818313"/>
          <p14:tracePt t="41007" x="4583113" y="6807200"/>
          <p14:tracePt t="41008" x="4589463" y="6796088"/>
          <p14:tracePt t="41013" x="4627563" y="6756400"/>
          <p14:tracePt t="41020" x="4695825" y="6683375"/>
          <p14:tracePt t="41021" x="4718050" y="6661150"/>
          <p14:tracePt t="41027" x="4775200" y="6605588"/>
          <p14:tracePt t="41028" x="4808538" y="6570663"/>
          <p14:tracePt t="41029" x="4824413" y="6559550"/>
          <p14:tracePt t="41035" x="4903788" y="6481763"/>
          <p14:tracePt t="41041" x="5005388" y="6397625"/>
          <p14:tracePt t="41048" x="5151438" y="6273800"/>
          <p14:tracePt t="41055" x="5314950" y="6132513"/>
          <p14:tracePt t="41062" x="5494338" y="5964238"/>
          <p14:tracePt t="41069" x="5684838" y="5784850"/>
          <p14:tracePt t="41076" x="5819775" y="5661025"/>
          <p14:tracePt t="41076" x="5848350" y="5632450"/>
          <p14:tracePt t="41083" x="6051550" y="5446713"/>
          <p14:tracePt t="41090" x="6224588" y="5295900"/>
          <p14:tracePt t="41090" x="6242050" y="5272088"/>
          <p14:tracePt t="41097" x="6365875" y="5172075"/>
          <p14:tracePt t="41104" x="6529388" y="5053013"/>
          <p14:tracePt t="41110" x="6624638" y="4986338"/>
          <p14:tracePt t="41111" x="6646863" y="4979988"/>
          <p14:tracePt t="41117" x="6788150" y="4895850"/>
          <p14:tracePt t="41124" x="6883400" y="4833938"/>
          <p14:tracePt t="41125" x="6894513" y="4833938"/>
          <p14:tracePt t="41131" x="6985000" y="4778375"/>
          <p14:tracePt t="41132" x="6996113" y="4767263"/>
          <p14:tracePt t="41138" x="7091363" y="4705350"/>
          <p14:tracePt t="41138" x="7102475" y="4699000"/>
          <p14:tracePt t="41145" x="7170738" y="4643438"/>
          <p14:tracePt t="41152" x="7270750" y="4570413"/>
          <p14:tracePt t="41153" x="7281863" y="4559300"/>
          <p14:tracePt t="41159" x="7350125" y="4502150"/>
          <p14:tracePt t="41160" x="7361238" y="4491038"/>
          <p14:tracePt t="41166" x="7445375" y="4413250"/>
          <p14:tracePt t="41167" x="7451725" y="4402138"/>
          <p14:tracePt t="41173" x="7513638" y="4344988"/>
          <p14:tracePt t="41173" x="7524750" y="4340225"/>
          <p14:tracePt t="41180" x="7586663" y="4278313"/>
          <p14:tracePt t="41181" x="7591425" y="4267200"/>
          <p14:tracePt t="41187" x="7642225" y="4221163"/>
          <p14:tracePt t="41194" x="7699375" y="4176713"/>
          <p14:tracePt t="41201" x="7737475" y="4132263"/>
          <p14:tracePt t="41208" x="7783513" y="4081463"/>
          <p14:tracePt t="41215" x="7810500" y="4048125"/>
          <p14:tracePt t="41222" x="7834313" y="4008438"/>
          <p14:tracePt t="41229" x="7850188" y="3973513"/>
          <p14:tracePt t="41235" x="7861300" y="3946525"/>
          <p14:tracePt t="41236" x="7861300" y="3940175"/>
          <p14:tracePt t="41243" x="7872413" y="3906838"/>
          <p14:tracePt t="41249" x="7872413" y="3878263"/>
          <p14:tracePt t="41256" x="7872413" y="3851275"/>
          <p14:tracePt t="41257" x="7872413" y="3844925"/>
          <p14:tracePt t="41263" x="7872413" y="3811588"/>
          <p14:tracePt t="41270" x="7872413" y="3778250"/>
          <p14:tracePt t="41277" x="7872413" y="3754438"/>
          <p14:tracePt t="41278" x="7872413" y="3749675"/>
          <p14:tracePt t="41284" x="7872413" y="3732213"/>
          <p14:tracePt t="41285" x="7872413" y="3727450"/>
          <p14:tracePt t="41291" x="7867650" y="3716338"/>
          <p14:tracePt t="41292" x="7867650" y="3709988"/>
          <p14:tracePt t="41298" x="7867650" y="3698875"/>
          <p14:tracePt t="41305" x="7861300" y="3687763"/>
          <p14:tracePt t="41312" x="7850188" y="3670300"/>
          <p14:tracePt t="41319" x="7845425" y="3654425"/>
          <p14:tracePt t="41326" x="7834313" y="3630613"/>
          <p14:tracePt t="41333" x="7827963" y="3603625"/>
          <p14:tracePt t="41340" x="7823200" y="3575050"/>
          <p14:tracePt t="41347" x="7823200" y="3535363"/>
          <p14:tracePt t="41353" x="7823200" y="3479800"/>
          <p14:tracePt t="41354" x="7823200" y="3473450"/>
          <p14:tracePt t="41361" x="7827963" y="3417888"/>
          <p14:tracePt t="41367" x="7839075" y="3367088"/>
          <p14:tracePt t="41374" x="7856538" y="3316288"/>
          <p14:tracePt t="41375" x="7861300" y="3311525"/>
          <p14:tracePt t="41381" x="7872413" y="3271838"/>
          <p14:tracePt t="41382" x="7878763" y="3265488"/>
          <p14:tracePt t="41388" x="7889875" y="3232150"/>
          <p14:tracePt t="41395" x="7896225" y="3198813"/>
          <p14:tracePt t="41396" x="7896225" y="3192463"/>
          <p14:tracePt t="41402" x="7900988" y="3170238"/>
          <p14:tracePt t="41403" x="7900988" y="3165475"/>
          <p14:tracePt t="41409" x="7900988" y="3141663"/>
          <p14:tracePt t="41410" x="7900988" y="3130550"/>
          <p14:tracePt t="41416" x="7900988" y="3114675"/>
          <p14:tracePt t="41423" x="7900988" y="3086100"/>
          <p14:tracePt t="41430" x="7900988" y="3063875"/>
          <p14:tracePt t="41437" x="7900988" y="3041650"/>
          <p14:tracePt t="41444" x="7900988" y="3019425"/>
          <p14:tracePt t="41451" x="7900988" y="2995613"/>
          <p14:tracePt t="41458" x="7900988" y="2979738"/>
          <p14:tracePt t="41465" x="7900988" y="2957513"/>
          <p14:tracePt t="41472" x="7900988" y="2940050"/>
          <p14:tracePt t="41479" x="7900988" y="2922588"/>
          <p14:tracePt t="41485" x="7889875" y="2906713"/>
          <p14:tracePt t="41493" x="7883525" y="2895600"/>
          <p14:tracePt t="41499" x="7872413" y="2884488"/>
          <p14:tracePt t="41500" x="7867650" y="2884488"/>
          <p14:tracePt t="41506" x="7861300" y="2878138"/>
          <p14:tracePt t="41513" x="7850188" y="2871788"/>
          <p14:tracePt t="41521" x="7834313" y="2871788"/>
          <p14:tracePt t="41527" x="7816850" y="2871788"/>
          <p14:tracePt t="41534" x="7794625" y="2871788"/>
          <p14:tracePt t="41541" x="7777163" y="2871788"/>
          <p14:tracePt t="41548" x="7766050" y="2871788"/>
          <p14:tracePt t="41549" x="7761288" y="2871788"/>
          <p14:tracePt t="41555" x="7748588" y="2871788"/>
          <p14:tracePt t="41562" x="7743825" y="2871788"/>
          <p14:tracePt t="41569" x="7737475" y="2871788"/>
          <p14:tracePt t="41588" x="7737475" y="2878138"/>
          <p14:tracePt t="41606" x="7737475" y="2884488"/>
          <p14:tracePt t="41609" x="7737475" y="2889250"/>
          <p14:tracePt t="41614" x="7737475" y="2895600"/>
          <p14:tracePt t="41618" x="7732713" y="2895600"/>
          <p14:tracePt t="41618" x="7732713" y="2900363"/>
          <p14:tracePt t="41625" x="7726363" y="2911475"/>
          <p14:tracePt t="41632" x="7721600" y="2922588"/>
          <p14:tracePt t="41638" x="7715250" y="2940050"/>
          <p14:tracePt t="41639" x="7710488" y="2940050"/>
          <p14:tracePt t="41645" x="7699375" y="2951163"/>
          <p14:tracePt t="41646" x="7699375" y="2957513"/>
          <p14:tracePt t="41652" x="7681913" y="2968625"/>
          <p14:tracePt t="41659" x="7670800" y="2984500"/>
          <p14:tracePt t="41666" x="7664450" y="2995613"/>
          <p14:tracePt t="41666" x="7659688" y="3001963"/>
          <p14:tracePt t="41673" x="7659688" y="3006725"/>
          <p14:tracePt t="41680" x="7653338" y="3019425"/>
          <p14:tracePt t="41687" x="7653338" y="3024188"/>
          <p14:tracePt t="41694" x="7653338" y="3030538"/>
          <p14:tracePt t="41701" x="7653338" y="3035300"/>
          <p14:tracePt t="41708" x="7659688" y="3046413"/>
          <p14:tracePt t="41715" x="7664450" y="3057525"/>
          <p14:tracePt t="41722" x="7670800" y="3063875"/>
          <p14:tracePt t="41729" x="7681913" y="3074988"/>
          <p14:tracePt t="41735" x="7693025" y="3079750"/>
          <p14:tracePt t="41743" x="7699375" y="3086100"/>
          <p14:tracePt t="41749" x="7710488" y="3097213"/>
          <p14:tracePt t="41750" x="7715250" y="3097213"/>
          <p14:tracePt t="41757" x="7726363" y="3097213"/>
          <p14:tracePt t="41763" x="7737475" y="3103563"/>
          <p14:tracePt t="41764" x="7743825" y="3103563"/>
          <p14:tracePt t="41771" x="7761288" y="3108325"/>
          <p14:tracePt t="41777" x="7783513" y="3108325"/>
          <p14:tracePt t="41784" x="7805738" y="3119438"/>
          <p14:tracePt t="41791" x="7827963" y="3119438"/>
          <p14:tracePt t="41798" x="7856538" y="3125788"/>
          <p14:tracePt t="41805" x="7883525" y="3125788"/>
          <p14:tracePt t="41812" x="7907338" y="3125788"/>
          <p14:tracePt t="41813" x="7912100" y="3125788"/>
          <p14:tracePt t="41819" x="7934325" y="3130550"/>
          <p14:tracePt t="41819" x="7940675" y="3130550"/>
          <p14:tracePt t="41826" x="7962900" y="3130550"/>
          <p14:tracePt t="41833" x="7991475" y="3136900"/>
          <p14:tracePt t="41840" x="8020050" y="3141663"/>
          <p14:tracePt t="41841" x="8024813" y="3141663"/>
          <p14:tracePt t="41846" x="8042275" y="3148013"/>
          <p14:tracePt t="41854" x="8064500" y="3152775"/>
          <p14:tracePt t="41860" x="8075613" y="3159125"/>
          <p14:tracePt t="41861" x="8080375" y="3159125"/>
          <p14:tracePt t="41867" x="8097838" y="3170238"/>
          <p14:tracePt t="41874" x="8120063" y="3176588"/>
          <p14:tracePt t="41881" x="8137525" y="3187700"/>
          <p14:tracePt t="41882" x="8142288" y="3187700"/>
          <p14:tracePt t="41889" x="8159750" y="3192463"/>
          <p14:tracePt t="41895" x="8170863" y="3192463"/>
          <p14:tracePt t="41896" x="8177213" y="3192463"/>
          <p14:tracePt t="41902" x="8188325" y="3198813"/>
          <p14:tracePt t="41909" x="8199438" y="3198813"/>
          <p14:tracePt t="41910" x="8204200" y="3198813"/>
          <p14:tracePt t="41916" x="8210550" y="3198813"/>
          <p14:tracePt t="41923" x="8221663" y="3198813"/>
          <p14:tracePt t="41930" x="8228013" y="3198813"/>
          <p14:tracePt t="41930" x="8232775" y="3198813"/>
          <p14:tracePt t="41937" x="8239125" y="3198813"/>
          <p14:tracePt t="41944" x="8250238" y="3198813"/>
          <p14:tracePt t="41951" x="8255000" y="3198813"/>
          <p14:tracePt t="41958" x="8261350" y="3198813"/>
          <p14:tracePt t="41965" x="8266113" y="3198813"/>
          <p14:tracePt t="41972" x="8266113" y="3203575"/>
          <p14:tracePt t="41980" x="8272463" y="3203575"/>
          <p14:tracePt t="41985" x="8272463" y="3209925"/>
          <p14:tracePt t="41993" x="8277225" y="3209925"/>
          <p14:tracePt t="41999" x="8283575" y="3214688"/>
          <p14:tracePt t="42007" x="8289925" y="3214688"/>
          <p14:tracePt t="42013" x="8301038" y="3214688"/>
          <p14:tracePt t="42021" x="8312150" y="3221038"/>
          <p14:tracePt t="42027" x="8323263" y="3221038"/>
          <p14:tracePt t="42034" x="8328025" y="3221038"/>
          <p14:tracePt t="42041" x="8339138" y="3221038"/>
          <p14:tracePt t="42048" x="8345488" y="3227388"/>
          <p14:tracePt t="42049" x="8351838" y="3227388"/>
          <p14:tracePt t="42055" x="8362950" y="3227388"/>
          <p14:tracePt t="42056" x="8362950" y="3232150"/>
          <p14:tracePt t="42062" x="8367713" y="3232150"/>
          <p14:tracePt t="42069" x="8385175" y="3232150"/>
          <p14:tracePt t="42076" x="8396288" y="3238500"/>
          <p14:tracePt t="42083" x="8418513" y="3238500"/>
          <p14:tracePt t="42090" x="8435975" y="3243263"/>
          <p14:tracePt t="42091" x="8440738" y="3243263"/>
          <p14:tracePt t="42097" x="8458200" y="3243263"/>
          <p14:tracePt t="42104" x="8480425" y="3249613"/>
          <p14:tracePt t="42110" x="8497888" y="3249613"/>
          <p14:tracePt t="42111" x="8502650" y="3249613"/>
          <p14:tracePt t="42118" x="8524875" y="3249613"/>
          <p14:tracePt t="42124" x="8553450" y="3249613"/>
          <p14:tracePt t="42125" x="8559800" y="3249613"/>
          <p14:tracePt t="42131" x="8586788" y="3249613"/>
          <p14:tracePt t="42132" x="8593138" y="3249613"/>
          <p14:tracePt t="42138" x="8621713" y="3249613"/>
          <p14:tracePt t="42139" x="8626475" y="3249613"/>
          <p14:tracePt t="42146" x="8655050" y="3249613"/>
          <p14:tracePt t="42152" x="8683625" y="3249613"/>
          <p14:tracePt t="42153" x="8688388" y="3249613"/>
          <p14:tracePt t="42159" x="8716963" y="3249613"/>
          <p14:tracePt t="42160" x="8721725" y="3249613"/>
          <p14:tracePt t="42166" x="8743950" y="3249613"/>
          <p14:tracePt t="42166" x="8750300" y="3249613"/>
          <p14:tracePt t="42173" x="8778875" y="3249613"/>
          <p14:tracePt t="42180" x="8812213" y="3249613"/>
          <p14:tracePt t="42187" x="8840788" y="3249613"/>
          <p14:tracePt t="42194" x="8867775" y="3249613"/>
          <p14:tracePt t="42201" x="8896350" y="3249613"/>
          <p14:tracePt t="42208" x="8918575" y="3249613"/>
          <p14:tracePt t="42215" x="8953500" y="3249613"/>
          <p14:tracePt t="42222" x="8975725" y="3249613"/>
          <p14:tracePt t="42229" x="8991600" y="3249613"/>
          <p14:tracePt t="42236" x="9009063" y="3249613"/>
          <p14:tracePt t="42236" x="9015413" y="3249613"/>
          <p14:tracePt t="42242" x="9026525" y="3249613"/>
          <p14:tracePt t="42249" x="9037638" y="3249613"/>
          <p14:tracePt t="42256" x="9048750" y="3249613"/>
          <p14:tracePt t="42263" x="9064625" y="3249613"/>
          <p14:tracePt t="42271" x="9075738" y="3249613"/>
          <p14:tracePt t="42277" x="9088438" y="3249613"/>
          <p14:tracePt t="42284" x="9093200" y="3249613"/>
          <p14:tracePt t="42293" x="9099550" y="3249613"/>
          <p14:tracePt t="42382" x="9093200" y="3249613"/>
          <p14:tracePt t="42393" x="9088438" y="3249613"/>
          <p14:tracePt t="42399" x="9082088" y="3249613"/>
          <p14:tracePt t="42402" x="9075738" y="3249613"/>
          <p14:tracePt t="42406" x="9075738" y="3254375"/>
          <p14:tracePt t="42409" x="9070975" y="3254375"/>
          <p14:tracePt t="42416" x="9059863" y="3254375"/>
          <p14:tracePt t="42417" x="9053513" y="3254375"/>
          <p14:tracePt t="42423" x="9048750" y="3260725"/>
          <p14:tracePt t="42424" x="9042400" y="3260725"/>
          <p14:tracePt t="42430" x="9031288" y="3265488"/>
          <p14:tracePt t="42437" x="9020175" y="3265488"/>
          <p14:tracePt t="42444" x="9015413" y="3271838"/>
          <p14:tracePt t="42451" x="9002713" y="3271838"/>
          <p14:tracePt t="42458" x="8997950" y="3276600"/>
          <p14:tracePt t="42466" x="8991600" y="3276600"/>
          <p14:tracePt t="42476" x="8986838" y="3276600"/>
          <p14:tracePt t="42483" x="8980488" y="3276600"/>
          <p14:tracePt t="42501" x="8975725" y="3276600"/>
          <p14:tracePt t="42515" x="8969375" y="3276600"/>
          <p14:tracePt t="42527" x="8964613" y="3276600"/>
          <p14:tracePt t="42530" x="8964613" y="3282950"/>
          <p14:tracePt t="42534" x="8958263" y="3282950"/>
          <p14:tracePt t="42545" x="8953500" y="3282950"/>
          <p14:tracePt t="42622" x="8947150" y="3282950"/>
          <p14:tracePt t="42631" x="8947150" y="3276600"/>
          <p14:tracePt t="42641" x="8947150" y="3271838"/>
          <p14:tracePt t="43057" x="8953500" y="3271838"/>
          <p14:tracePt t="43061" x="8958263" y="3271838"/>
          <p14:tracePt t="43063" x="8964613" y="3271838"/>
          <p14:tracePt t="43069" x="8969375" y="3271838"/>
          <p14:tracePt t="43076" x="8986838" y="3271838"/>
          <p14:tracePt t="43083" x="9002713" y="3271838"/>
          <p14:tracePt t="43090" x="9015413" y="3271838"/>
          <p14:tracePt t="43097" x="9026525" y="3265488"/>
          <p14:tracePt t="43104" x="9031288" y="3265488"/>
          <p14:tracePt t="43111" x="9037638" y="3265488"/>
          <p14:tracePt t="43118" x="9042400" y="3265488"/>
          <p14:tracePt t="43124" x="9048750" y="3265488"/>
          <p14:tracePt t="43135" x="9053513" y="3265488"/>
          <p14:tracePt t="46372" x="0" y="0"/>
        </p14:tracePtLst>
        <p14:tracePtLst>
          <p14:tracePt t="65097" x="4633913" y="6496050"/>
          <p14:tracePt t="65150" x="4565650" y="6851650"/>
          <p14:tracePt t="65151" x="4583113" y="6840538"/>
          <p14:tracePt t="65152" x="4600575" y="6829425"/>
          <p14:tracePt t="65159" x="4689475" y="6778625"/>
          <p14:tracePt t="65166" x="4797425" y="6716713"/>
          <p14:tracePt t="65167" x="4835525" y="6700838"/>
          <p14:tracePt t="65173" x="4972050" y="6638925"/>
          <p14:tracePt t="65180" x="5133975" y="6554788"/>
          <p14:tracePt t="65187" x="5341938" y="6464300"/>
          <p14:tracePt t="65188" x="5376863" y="6448425"/>
          <p14:tracePt t="65194" x="5578475" y="6362700"/>
          <p14:tracePt t="65201" x="5781675" y="6273800"/>
          <p14:tracePt t="65208" x="5994400" y="6189663"/>
          <p14:tracePt t="65214" x="6180138" y="6105525"/>
          <p14:tracePt t="65215" x="6237288" y="6088063"/>
          <p14:tracePt t="65221" x="6399213" y="6008688"/>
          <p14:tracePt t="65222" x="6434138" y="5992813"/>
          <p14:tracePt t="65229" x="6596063" y="5919788"/>
          <p14:tracePt t="65235" x="6753225" y="5840413"/>
          <p14:tracePt t="65236" x="6788150" y="5829300"/>
          <p14:tracePt t="65242" x="6916738" y="5756275"/>
          <p14:tracePt t="65243" x="6938963" y="5745163"/>
          <p14:tracePt t="65249" x="7062788" y="5672138"/>
          <p14:tracePt t="65249" x="7080250" y="5661025"/>
          <p14:tracePt t="65256" x="7186613" y="5603875"/>
          <p14:tracePt t="65257" x="7208838" y="5588000"/>
          <p14:tracePt t="65263" x="7299325" y="5530850"/>
          <p14:tracePt t="65270" x="7412038" y="5464175"/>
          <p14:tracePt t="65277" x="7507288" y="5407025"/>
          <p14:tracePt t="65278" x="7529513" y="5391150"/>
          <p14:tracePt t="65284" x="7613650" y="5351463"/>
          <p14:tracePt t="65291" x="7710488" y="5300663"/>
          <p14:tracePt t="65298" x="7805738" y="5256213"/>
          <p14:tracePt t="65305" x="7883525" y="5222875"/>
          <p14:tracePt t="65312" x="7940675" y="5199063"/>
          <p14:tracePt t="65319" x="7974013" y="5187950"/>
          <p14:tracePt t="65326" x="7991475" y="5183188"/>
          <p14:tracePt t="65333" x="8002588" y="5176838"/>
          <p14:tracePt t="65340" x="8007350" y="5176838"/>
          <p14:tracePt t="65371" x="8007350" y="5172075"/>
          <p14:tracePt t="65374" x="8007350" y="5165725"/>
          <p14:tracePt t="65377" x="8002588" y="5165725"/>
          <p14:tracePt t="65381" x="8002588" y="5154613"/>
          <p14:tracePt t="65382" x="7996238" y="5154613"/>
          <p14:tracePt t="65388" x="7996238" y="5137150"/>
          <p14:tracePt t="65396" x="7991475" y="5121275"/>
          <p14:tracePt t="65396" x="7991475" y="5114925"/>
          <p14:tracePt t="65397" x="7985125" y="5110163"/>
          <p14:tracePt t="65402" x="7980363" y="5092700"/>
          <p14:tracePt t="65403" x="7980363" y="5087938"/>
          <p14:tracePt t="65409" x="7980363" y="5059363"/>
          <p14:tracePt t="65409" x="7980363" y="5053013"/>
          <p14:tracePt t="65416" x="7980363" y="5037138"/>
          <p14:tracePt t="65416" x="7980363" y="5030788"/>
          <p14:tracePt t="65423" x="7980363" y="5008563"/>
          <p14:tracePt t="65430" x="7980363" y="4986338"/>
          <p14:tracePt t="65437" x="7980363" y="4968875"/>
          <p14:tracePt t="65444" x="7980363" y="4957763"/>
          <p14:tracePt t="65452" x="7980363" y="4953000"/>
          <p14:tracePt t="65459" x="7980363" y="4946650"/>
          <p14:tracePt t="65465" x="7980363" y="4941888"/>
          <p14:tracePt t="65472" x="7980363" y="4929188"/>
          <p14:tracePt t="65478" x="7980363" y="4918075"/>
          <p14:tracePt t="65485" x="7980363" y="4902200"/>
          <p14:tracePt t="65486" x="7974013" y="4895850"/>
          <p14:tracePt t="65492" x="7974013" y="4879975"/>
          <p14:tracePt t="65493" x="7974013" y="4873625"/>
          <p14:tracePt t="65499" x="7969250" y="4862513"/>
          <p14:tracePt t="65506" x="7962900" y="4840288"/>
          <p14:tracePt t="65513" x="7958138" y="4822825"/>
          <p14:tracePt t="65520" x="7958138" y="4811713"/>
          <p14:tracePt t="65521" x="7951788" y="4811713"/>
          <p14:tracePt t="65527" x="7951788" y="4800600"/>
          <p14:tracePt t="65534" x="7945438" y="4800600"/>
          <p14:tracePt t="65541" x="7945438" y="4794250"/>
          <p14:tracePt t="65548" x="7940675" y="4794250"/>
          <p14:tracePt t="65555" x="7934325" y="4794250"/>
          <p14:tracePt t="65563" x="7929563" y="4794250"/>
          <p14:tracePt t="65570" x="7923213" y="4794250"/>
          <p14:tracePt t="65576" x="7918450" y="4794250"/>
          <p14:tracePt t="65583" x="7907338" y="4794250"/>
          <p14:tracePt t="65590" x="7900988" y="4794250"/>
          <p14:tracePt t="65597" x="7883525" y="4794250"/>
          <p14:tracePt t="65603" x="7878763" y="4794250"/>
          <p14:tracePt t="65611" x="7867650" y="4794250"/>
          <p14:tracePt t="65617" x="7861300" y="4794250"/>
          <p14:tracePt t="65667" x="7856538" y="4794250"/>
          <p14:tracePt t="65671" x="7856538" y="4800600"/>
          <p14:tracePt t="65674" x="7856538" y="4806950"/>
          <p14:tracePt t="65680" x="7845425" y="4811713"/>
          <p14:tracePt t="65681" x="7845425" y="4818063"/>
          <p14:tracePt t="65687" x="7839075" y="4829175"/>
          <p14:tracePt t="65694" x="7834313" y="4833938"/>
          <p14:tracePt t="65701" x="7827963" y="4840288"/>
          <p14:tracePt t="65708" x="7823200" y="4845050"/>
          <p14:tracePt t="65764" x="7827963" y="4845050"/>
          <p14:tracePt t="65771" x="7827963" y="4851400"/>
          <p14:tracePt t="65772" x="7834313" y="4851400"/>
          <p14:tracePt t="65779" x="7839075" y="4851400"/>
          <p14:tracePt t="65785" x="7845425" y="4851400"/>
          <p14:tracePt t="65791" x="7850188" y="4851400"/>
          <p14:tracePt t="65792" x="7856538" y="4851400"/>
          <p14:tracePt t="65798" x="7861300" y="4856163"/>
          <p14:tracePt t="65805" x="7878763" y="4856163"/>
          <p14:tracePt t="65812" x="7889875" y="4862513"/>
          <p14:tracePt t="65819" x="7900988" y="4862513"/>
          <p14:tracePt t="65826" x="7918450" y="4867275"/>
          <p14:tracePt t="65833" x="7934325" y="4867275"/>
          <p14:tracePt t="65840" x="7951788" y="4867275"/>
          <p14:tracePt t="65847" x="7974013" y="4867275"/>
          <p14:tracePt t="65853" x="7991475" y="4867275"/>
          <p14:tracePt t="65854" x="7996238" y="4867275"/>
          <p14:tracePt t="65860" x="8013700" y="4867275"/>
          <p14:tracePt t="65861" x="8020050" y="4867275"/>
          <p14:tracePt t="65868" x="8042275" y="4867275"/>
          <p14:tracePt t="65875" x="8075613" y="4867275"/>
          <p14:tracePt t="65881" x="8097838" y="4867275"/>
          <p14:tracePt t="65882" x="8104188" y="4867275"/>
          <p14:tracePt t="65888" x="8131175" y="4867275"/>
          <p14:tracePt t="65895" x="8159750" y="4867275"/>
          <p14:tracePt t="65896" x="8166100" y="4867275"/>
          <p14:tracePt t="65902" x="8188325" y="4867275"/>
          <p14:tracePt t="65902" x="8193088" y="4867275"/>
          <p14:tracePt t="65909" x="8221663" y="4867275"/>
          <p14:tracePt t="65910" x="8228013" y="4867275"/>
          <p14:tracePt t="65916" x="8255000" y="4867275"/>
          <p14:tracePt t="65923" x="8283575" y="4873625"/>
          <p14:tracePt t="65930" x="8316913" y="4873625"/>
          <p14:tracePt t="65937" x="8345488" y="4873625"/>
          <p14:tracePt t="65944" x="8385175" y="4873625"/>
          <p14:tracePt t="65951" x="8412163" y="4873625"/>
          <p14:tracePt t="65958" x="8451850" y="4873625"/>
          <p14:tracePt t="65964" x="8480425" y="4873625"/>
          <p14:tracePt t="65965" x="8486775" y="4873625"/>
          <p14:tracePt t="65972" x="8524875" y="4873625"/>
          <p14:tracePt t="65979" x="8559800" y="4873625"/>
          <p14:tracePt t="65985" x="8593138" y="4873625"/>
          <p14:tracePt t="65986" x="8604250" y="4873625"/>
          <p14:tracePt t="65993" x="8643938" y="4873625"/>
          <p14:tracePt t="65999" x="8683625" y="4873625"/>
          <p14:tracePt t="66000" x="8688388" y="4873625"/>
          <p14:tracePt t="66006" x="8728075" y="4873625"/>
          <p14:tracePt t="66007" x="8739188" y="4873625"/>
          <p14:tracePt t="66013" x="8778875" y="4873625"/>
          <p14:tracePt t="66014" x="8783638" y="4873625"/>
          <p14:tracePt t="66020" x="8818563" y="4873625"/>
          <p14:tracePt t="66021" x="8829675" y="4873625"/>
          <p14:tracePt t="66027" x="8874125" y="4873625"/>
          <p14:tracePt t="66027" x="8880475" y="4873625"/>
          <p14:tracePt t="66034" x="8918575" y="4873625"/>
          <p14:tracePt t="66034" x="8924925" y="4873625"/>
          <p14:tracePt t="66041" x="8969375" y="4873625"/>
          <p14:tracePt t="66041" x="8975725" y="4873625"/>
          <p14:tracePt t="66048" x="9026525" y="4873625"/>
          <p14:tracePt t="66055" x="9082088" y="4873625"/>
          <p14:tracePt t="66055" x="9093200" y="4873625"/>
          <p14:tracePt t="66062" x="9144000" y="4873625"/>
          <p14:tracePt t="66069" x="9194800" y="4873625"/>
          <p14:tracePt t="66076" x="9261475" y="4873625"/>
          <p14:tracePt t="66076" x="9267825" y="4873625"/>
          <p14:tracePt t="66083" x="9329738" y="4873625"/>
          <p14:tracePt t="66089" x="9385300" y="4873625"/>
          <p14:tracePt t="66096" x="9447213" y="4873625"/>
          <p14:tracePt t="66097" x="9453563" y="4873625"/>
          <p14:tracePt t="66103" x="9520238" y="4873625"/>
          <p14:tracePt t="66104" x="9526588" y="4873625"/>
          <p14:tracePt t="66110" x="9599613" y="4873625"/>
          <p14:tracePt t="66111" x="9610725" y="4873625"/>
          <p14:tracePt t="66117" x="9666288" y="4873625"/>
          <p14:tracePt t="66118" x="9678988" y="4873625"/>
          <p14:tracePt t="66124" x="9745663" y="4873625"/>
          <p14:tracePt t="66125" x="9756775" y="4873625"/>
          <p14:tracePt t="66131" x="9813925" y="4873625"/>
          <p14:tracePt t="66132" x="9829800" y="4873625"/>
          <p14:tracePt t="66138" x="9891713" y="4873625"/>
          <p14:tracePt t="66139" x="9909175" y="4873625"/>
          <p14:tracePt t="66145" x="9975850" y="4867275"/>
          <p14:tracePt t="66146" x="9986963" y="4867275"/>
          <p14:tracePt t="66152" x="10044113" y="4862513"/>
          <p14:tracePt t="66159" x="10110788" y="4862513"/>
          <p14:tracePt t="66166" x="10172700" y="4862513"/>
          <p14:tracePt t="66173" x="10229850" y="4856163"/>
          <p14:tracePt t="66180" x="10274300" y="4856163"/>
          <p14:tracePt t="66181" x="10280650" y="4856163"/>
          <p14:tracePt t="66187" x="10307638" y="4856163"/>
          <p14:tracePt t="66194" x="10336213" y="4856163"/>
          <p14:tracePt t="66201" x="10364788" y="4856163"/>
          <p14:tracePt t="66208" x="10387013" y="4856163"/>
          <p14:tracePt t="66209" x="10391775" y="4856163"/>
          <p14:tracePt t="66215" x="10409238" y="4856163"/>
          <p14:tracePt t="66221" x="10420350" y="4856163"/>
          <p14:tracePt t="66222" x="10426700" y="4856163"/>
          <p14:tracePt t="66228" x="10437813" y="4856163"/>
          <p14:tracePt t="66235" x="10453688" y="4856163"/>
          <p14:tracePt t="66242" x="10460038" y="4856163"/>
          <p14:tracePt t="66251" x="10464800" y="4856163"/>
          <p14:tracePt t="66414" x="10471150" y="4856163"/>
          <p14:tracePt t="66421" x="10477500" y="4856163"/>
          <p14:tracePt t="66425" x="10482263" y="4856163"/>
          <p14:tracePt t="66432" x="10488613" y="4856163"/>
          <p14:tracePt t="66439" x="10493375" y="4856163"/>
          <p14:tracePt t="66445" x="10499725" y="4856163"/>
          <p14:tracePt t="66451" x="10504488" y="4856163"/>
          <p14:tracePt t="66458" x="10510838" y="4856163"/>
          <p14:tracePt t="66465" x="10515600" y="4856163"/>
          <p14:tracePt t="66472" x="10521950" y="4856163"/>
          <p14:tracePt t="66478" x="10526713" y="4856163"/>
          <p14:tracePt t="66507" x="10533063" y="4856163"/>
          <p14:tracePt t="66517" x="10533063" y="4851400"/>
          <p14:tracePt t="66538" x="10539413" y="4851400"/>
          <p14:tracePt t="66545" x="10539413" y="4845050"/>
          <p14:tracePt t="66548" x="10544175" y="4845050"/>
          <p14:tracePt t="66552" x="10550525" y="4845050"/>
          <p14:tracePt t="66555" x="10550525" y="4840288"/>
          <p14:tracePt t="66562" x="10555288" y="4833938"/>
          <p14:tracePt t="66569" x="10561638" y="4822825"/>
          <p14:tracePt t="66576" x="10572750" y="4818063"/>
          <p14:tracePt t="66583" x="10577513" y="4818063"/>
          <p14:tracePt t="66584" x="10583863" y="4811713"/>
          <p14:tracePt t="66592" x="10588625" y="4811713"/>
          <p14:tracePt t="66597" x="10588625" y="4806950"/>
          <p14:tracePt t="66603" x="10594975" y="4806950"/>
          <p14:tracePt t="66610" x="10594975" y="4800600"/>
          <p14:tracePt t="66617" x="10599738" y="4800600"/>
          <p14:tracePt t="66667" x="10606088" y="4800600"/>
          <p14:tracePt t="66673" x="10606088" y="4794250"/>
          <p14:tracePt t="66675" x="10612438" y="4794250"/>
          <p14:tracePt t="66678" x="10617200" y="4794250"/>
          <p14:tracePt t="66681" x="10623550" y="4789488"/>
          <p14:tracePt t="66687" x="10628313" y="4789488"/>
          <p14:tracePt t="66694" x="10634663" y="4778375"/>
          <p14:tracePt t="66701" x="10645775" y="4772025"/>
          <p14:tracePt t="66708" x="10656888" y="4767263"/>
          <p14:tracePt t="66715" x="10668000" y="4760913"/>
          <p14:tracePt t="66722" x="10674350" y="4756150"/>
          <p14:tracePt t="66728" x="10679113" y="4749800"/>
          <p14:tracePt t="66729" x="10685463" y="4749800"/>
          <p14:tracePt t="66735" x="10690225" y="4745038"/>
          <p14:tracePt t="66742" x="10696575" y="4738688"/>
          <p14:tracePt t="66749" x="10701338" y="4733925"/>
          <p14:tracePt t="66756" x="10712450" y="4733925"/>
          <p14:tracePt t="66767" x="10718800" y="4733925"/>
          <p14:tracePt t="66770" x="10718800" y="4727575"/>
          <p14:tracePt t="66785" x="10723563" y="4727575"/>
          <p14:tracePt t="66797" x="10729913" y="4721225"/>
          <p14:tracePt t="66802" x="10736263" y="4721225"/>
          <p14:tracePt t="66807" x="10736263" y="4716463"/>
          <p14:tracePt t="66812" x="10741025" y="4710113"/>
          <p14:tracePt t="66819" x="10747375" y="4705350"/>
          <p14:tracePt t="66826" x="10758488" y="4699000"/>
          <p14:tracePt t="66833" x="10763250" y="4687888"/>
          <p14:tracePt t="66840" x="10769600" y="4683125"/>
          <p14:tracePt t="66847" x="10780713" y="4676775"/>
          <p14:tracePt t="66854" x="10785475" y="4665663"/>
          <p14:tracePt t="66860" x="10785475" y="4659313"/>
          <p14:tracePt t="66868" x="10791825" y="4654550"/>
          <p14:tracePt t="66874" x="10796588" y="4648200"/>
          <p14:tracePt t="66881" x="10802938" y="4643438"/>
          <p14:tracePt t="66889" x="10802938" y="4637088"/>
          <p14:tracePt t="66898" x="10802938" y="4632325"/>
          <p14:tracePt t="66908" x="10809288" y="4632325"/>
          <p14:tracePt t="67044" x="10809288" y="4625975"/>
          <p14:tracePt t="67048" x="10809288" y="4621213"/>
          <p14:tracePt t="67050" x="10809288" y="4614863"/>
          <p14:tracePt t="67062" x="10809288" y="4598988"/>
          <p14:tracePt t="67063" x="10809288" y="4592638"/>
          <p14:tracePt t="67064" x="10814050" y="4592638"/>
          <p14:tracePt t="67069" x="10814050" y="4581525"/>
          <p14:tracePt t="67076" x="10814050" y="4570413"/>
          <p14:tracePt t="67083" x="10820400" y="4559300"/>
          <p14:tracePt t="67089" x="10820400" y="4548188"/>
          <p14:tracePt t="67090" x="10820400" y="4541838"/>
          <p14:tracePt t="67096" x="10820400" y="4530725"/>
          <p14:tracePt t="67103" x="10825163" y="4519613"/>
          <p14:tracePt t="67110" x="10831513" y="4502150"/>
          <p14:tracePt t="67118" x="10831513" y="4497388"/>
          <p14:tracePt t="67124" x="10831513" y="4486275"/>
          <p14:tracePt t="67132" x="10836275" y="4475163"/>
          <p14:tracePt t="67138" x="10836275" y="4468813"/>
          <p14:tracePt t="67146" x="10836275" y="4464050"/>
          <p14:tracePt t="67154" x="10836275" y="4457700"/>
          <p14:tracePt t="67161" x="10836275" y="4451350"/>
          <p14:tracePt t="67692" x="10836275" y="4446588"/>
          <p14:tracePt t="67697" x="10831513" y="4440238"/>
          <p14:tracePt t="67700" x="10825163" y="4435475"/>
          <p14:tracePt t="67708" x="10814050" y="4418013"/>
          <p14:tracePt t="67709" x="10809288" y="4418013"/>
          <p14:tracePt t="67715" x="10796588" y="4402138"/>
          <p14:tracePt t="67722" x="10785475" y="4391025"/>
          <p14:tracePt t="67728" x="10769600" y="4378325"/>
          <p14:tracePt t="67729" x="10769600" y="4373563"/>
          <p14:tracePt t="67735" x="10758488" y="4367213"/>
          <p14:tracePt t="67736" x="10758488" y="4362450"/>
          <p14:tracePt t="67742" x="10747375" y="4356100"/>
          <p14:tracePt t="67749" x="10741025" y="4351338"/>
          <p14:tracePt t="67757" x="10736263" y="4344988"/>
          <p14:tracePt t="67763" x="10736263" y="4340225"/>
          <p14:tracePt t="70414" x="10729913" y="4344988"/>
          <p14:tracePt t="70420" x="10718800" y="4362450"/>
          <p14:tracePt t="70423" x="10707688" y="4378325"/>
          <p14:tracePt t="70430" x="10690225" y="4406900"/>
          <p14:tracePt t="70431" x="10685463" y="4406900"/>
          <p14:tracePt t="70437" x="10656888" y="4446588"/>
          <p14:tracePt t="70444" x="10628313" y="4486275"/>
          <p14:tracePt t="70444" x="10623550" y="4497388"/>
          <p14:tracePt t="70451" x="10588625" y="4541838"/>
          <p14:tracePt t="70458" x="10539413" y="4592638"/>
          <p14:tracePt t="70464" x="10499725" y="4643438"/>
          <p14:tracePt t="70465" x="10493375" y="4643438"/>
          <p14:tracePt t="70472" x="10426700" y="4710113"/>
          <p14:tracePt t="70478" x="10380663" y="4749800"/>
          <p14:tracePt t="70479" x="10369550" y="4760913"/>
          <p14:tracePt t="70485" x="10307638" y="4822825"/>
          <p14:tracePt t="70486" x="10296525" y="4829175"/>
          <p14:tracePt t="70493" x="10212388" y="4895850"/>
          <p14:tracePt t="70499" x="10128250" y="4964113"/>
          <p14:tracePt t="70500" x="10117138" y="4975225"/>
          <p14:tracePt t="70506" x="10048875" y="5026025"/>
          <p14:tracePt t="70507" x="10026650" y="5041900"/>
          <p14:tracePt t="70513" x="9964738" y="5087938"/>
          <p14:tracePt t="70520" x="9886950" y="5143500"/>
          <p14:tracePt t="70521" x="9858375" y="5160963"/>
          <p14:tracePt t="70527" x="9807575" y="5187950"/>
          <p14:tracePt t="70528" x="9796463" y="5194300"/>
          <p14:tracePt t="70534" x="9728200" y="5238750"/>
          <p14:tracePt t="70541" x="9672638" y="5267325"/>
          <p14:tracePt t="70548" x="9628188" y="5289550"/>
          <p14:tracePt t="70555" x="9582150" y="5311775"/>
          <p14:tracePt t="70556" x="9577388" y="5311775"/>
          <p14:tracePt t="70562" x="9544050" y="5322888"/>
          <p14:tracePt t="70569" x="9509125" y="5340350"/>
          <p14:tracePt t="70576" x="9475788" y="5345113"/>
          <p14:tracePt t="70583" x="9453563" y="5357813"/>
          <p14:tracePt t="70590" x="9436100" y="5357813"/>
          <p14:tracePt t="70597" x="9413875" y="5357813"/>
          <p14:tracePt t="70598" x="9413875" y="5362575"/>
          <p14:tracePt t="70603" x="9407525" y="5362575"/>
          <p14:tracePt t="70611" x="9402763" y="5362575"/>
          <p14:tracePt t="70618" x="9396413" y="5362575"/>
          <p14:tracePt t="70632" x="9391650" y="5362575"/>
          <p14:tracePt t="70644" x="9385300" y="5362575"/>
          <p14:tracePt t="70645" x="9385300" y="5357813"/>
          <p14:tracePt t="70652" x="9380538" y="5357813"/>
          <p14:tracePt t="70653" x="9374188" y="5357813"/>
          <p14:tracePt t="70659" x="9369425" y="5351463"/>
          <p14:tracePt t="70666" x="9358313" y="5351463"/>
          <p14:tracePt t="70673" x="9347200" y="5351463"/>
          <p14:tracePt t="70680" x="9340850" y="5351463"/>
          <p14:tracePt t="70687" x="9329738" y="5351463"/>
          <p14:tracePt t="70694" x="9323388" y="5351463"/>
          <p14:tracePt t="70701" x="9318625" y="5351463"/>
          <p14:tracePt t="70708" x="9312275" y="5351463"/>
          <p14:tracePt t="70715" x="9307513" y="5357813"/>
          <p14:tracePt t="70767" x="9307513" y="5351463"/>
          <p14:tracePt t="70771" x="9307513" y="5345113"/>
          <p14:tracePt t="70777" x="9301163" y="5340350"/>
          <p14:tracePt t="70784" x="9301163" y="5329238"/>
          <p14:tracePt t="70791" x="9301163" y="5322888"/>
          <p14:tracePt t="70798" x="9301163" y="5318125"/>
          <p14:tracePt t="70807" x="9301163" y="5311775"/>
          <p14:tracePt t="70812" x="9312275" y="5311775"/>
          <p14:tracePt t="70819" x="9323388" y="5307013"/>
          <p14:tracePt t="70826" x="9340850" y="5300663"/>
          <p14:tracePt t="70833" x="9351963" y="5300663"/>
          <p14:tracePt t="70839" x="9369425" y="5300663"/>
          <p14:tracePt t="70840" x="9369425" y="5295900"/>
          <p14:tracePt t="70846" x="9385300" y="5295900"/>
          <p14:tracePt t="70847" x="9391650" y="5295900"/>
          <p14:tracePt t="70853" x="9402763" y="5295900"/>
          <p14:tracePt t="70860" x="9413875" y="5295900"/>
          <p14:tracePt t="70861" x="9420225" y="5295900"/>
          <p14:tracePt t="70867" x="9431338" y="5295900"/>
          <p14:tracePt t="70874" x="9436100" y="5295900"/>
          <p14:tracePt t="70875" x="9442450" y="5295900"/>
          <p14:tracePt t="70881" x="9447213" y="5295900"/>
          <p14:tracePt t="70882" x="9453563" y="5295900"/>
          <p14:tracePt t="70889" x="9458325" y="5295900"/>
          <p14:tracePt t="70895" x="9464675" y="5295900"/>
          <p14:tracePt t="70896" x="9469438" y="5295900"/>
          <p14:tracePt t="70902" x="9475788" y="5289550"/>
          <p14:tracePt t="70909" x="9486900" y="5289550"/>
          <p14:tracePt t="70916" x="9498013" y="5284788"/>
          <p14:tracePt t="70923" x="9504363" y="5284788"/>
          <p14:tracePt t="70924" x="9504363" y="5278438"/>
          <p14:tracePt t="70930" x="9509125" y="5278438"/>
          <p14:tracePt t="70937" x="9515475" y="5278438"/>
          <p14:tracePt t="70937" x="9520238" y="5278438"/>
          <p14:tracePt t="70949" x="9526588" y="5278438"/>
          <p14:tracePt t="70962" x="9531350" y="5278438"/>
          <p14:tracePt t="70972" x="9537700" y="5278438"/>
          <p14:tracePt t="70977" x="9537700" y="5272088"/>
          <p14:tracePt t="70978" x="9544050" y="5272088"/>
          <p14:tracePt t="70985" x="9548813" y="5272088"/>
          <p14:tracePt t="70993" x="9559925" y="5272088"/>
          <p14:tracePt t="70999" x="9571038" y="5272088"/>
          <p14:tracePt t="71006" x="9577388" y="5272088"/>
          <p14:tracePt t="71007" x="9577388" y="5267325"/>
          <p14:tracePt t="71013" x="9582150" y="5267325"/>
          <p14:tracePt t="71020" x="9593263" y="5260975"/>
          <p14:tracePt t="71027" x="9599613" y="5256213"/>
          <p14:tracePt t="71034" x="9604375" y="5249863"/>
          <p14:tracePt t="71041" x="9610725" y="5245100"/>
          <p14:tracePt t="71048" x="9621838" y="5238750"/>
          <p14:tracePt t="71055" x="9628188" y="5233988"/>
          <p14:tracePt t="71062" x="9632950" y="5227638"/>
          <p14:tracePt t="71069" x="9644063" y="5222875"/>
          <p14:tracePt t="71076" x="9650413" y="5216525"/>
          <p14:tracePt t="71083" x="9661525" y="5210175"/>
          <p14:tracePt t="71090" x="9666288" y="5205413"/>
          <p14:tracePt t="71097" x="9672638" y="5205413"/>
          <p14:tracePt t="71112" x="9672638" y="5199063"/>
          <p14:tracePt t="71113" x="9678988" y="5199063"/>
          <p14:tracePt t="71133" x="9683750" y="5199063"/>
          <p14:tracePt t="71151" x="9690100" y="5199063"/>
          <p14:tracePt t="71158" x="9690100" y="5194300"/>
          <p14:tracePt t="71163" x="9694863" y="5194300"/>
          <p14:tracePt t="71172" x="9701213" y="5194300"/>
          <p14:tracePt t="71176" x="9705975" y="5194300"/>
          <p14:tracePt t="71183" x="9712325" y="5194300"/>
          <p14:tracePt t="71189" x="9717088" y="5194300"/>
          <p14:tracePt t="71194" x="9723438" y="5194300"/>
          <p14:tracePt t="71201" x="9734550" y="5194300"/>
          <p14:tracePt t="71208" x="9739313" y="5194300"/>
          <p14:tracePt t="71215" x="9752013" y="5194300"/>
          <p14:tracePt t="71222" x="9763125" y="5194300"/>
          <p14:tracePt t="71228" x="9767888" y="5194300"/>
          <p14:tracePt t="71236" x="9779000" y="5194300"/>
          <p14:tracePt t="71242" x="9785350" y="5194300"/>
          <p14:tracePt t="71249" x="9790113" y="5194300"/>
          <p14:tracePt t="71259" x="9796463" y="5194300"/>
          <p14:tracePt t="71269" x="9801225" y="5194300"/>
          <p14:tracePt t="71286" x="9807575" y="5194300"/>
          <p14:tracePt t="71297" x="9813925" y="5194300"/>
          <p14:tracePt t="71302" x="9818688" y="5194300"/>
          <p14:tracePt t="71305" x="9825038" y="5194300"/>
          <p14:tracePt t="71312" x="9829800" y="5194300"/>
          <p14:tracePt t="71319" x="9847263" y="5194300"/>
          <p14:tracePt t="71326" x="9852025" y="5199063"/>
          <p14:tracePt t="71327" x="9858375" y="5199063"/>
          <p14:tracePt t="71333" x="9869488" y="5199063"/>
          <p14:tracePt t="71340" x="9875838" y="5199063"/>
          <p14:tracePt t="71347" x="9880600" y="5199063"/>
          <p14:tracePt t="71353" x="9886950" y="5199063"/>
          <p14:tracePt t="71360" x="9891713" y="5199063"/>
          <p14:tracePt t="71375" x="9898063" y="5199063"/>
          <p14:tracePt t="71412" x="9902825" y="5199063"/>
          <p14:tracePt t="71426" x="9909175" y="5199063"/>
          <p14:tracePt t="71439" x="9913938" y="5199063"/>
          <p14:tracePt t="71449" x="9920288" y="5199063"/>
          <p14:tracePt t="71475" x="9925050" y="5199063"/>
          <p14:tracePt t="71487" x="9931400" y="5199063"/>
          <p14:tracePt t="71495" x="9936163" y="5199063"/>
          <p14:tracePt t="71498" x="9942513" y="5199063"/>
          <p14:tracePt t="71504" x="9948863" y="5199063"/>
          <p14:tracePt t="71508" x="9953625" y="5199063"/>
          <p14:tracePt t="71514" x="9959975" y="5205413"/>
          <p14:tracePt t="71520" x="9964738" y="5205413"/>
          <p14:tracePt t="71521" x="9971088" y="5205413"/>
          <p14:tracePt t="71527" x="9975850" y="5205413"/>
          <p14:tracePt t="71534" x="9986963" y="5205413"/>
          <p14:tracePt t="71541" x="9993313" y="5205413"/>
          <p14:tracePt t="71548" x="10004425" y="5205413"/>
          <p14:tracePt t="71555" x="10010775" y="5205413"/>
          <p14:tracePt t="71562" x="10015538" y="5205413"/>
          <p14:tracePt t="71569" x="10021888" y="5205413"/>
          <p14:tracePt t="71576" x="10033000" y="5205413"/>
          <p14:tracePt t="71583" x="10044113" y="5205413"/>
          <p14:tracePt t="71590" x="10055225" y="5205413"/>
          <p14:tracePt t="71597" x="10059988" y="5205413"/>
          <p14:tracePt t="71604" x="10066338" y="5205413"/>
          <p14:tracePt t="71610" x="10072688" y="5205413"/>
          <p14:tracePt t="71618" x="10083800" y="5205413"/>
          <p14:tracePt t="71626" x="10088563" y="5205413"/>
          <p14:tracePt t="71636" x="10094913" y="5205413"/>
          <p14:tracePt t="71647" x="10099675" y="5205413"/>
          <p14:tracePt t="71651" x="10106025" y="5205413"/>
          <p14:tracePt t="71658" x="10110788" y="5205413"/>
          <p14:tracePt t="71664" x="10117138" y="5205413"/>
          <p14:tracePt t="71671" x="10121900" y="5205413"/>
          <p14:tracePt t="71673" x="10128250" y="5205413"/>
          <p14:tracePt t="71680" x="10133013" y="5205413"/>
          <p14:tracePt t="71687" x="10139363" y="5205413"/>
          <p14:tracePt t="71694" x="10145713" y="5205413"/>
          <p14:tracePt t="71701" x="10150475" y="5205413"/>
          <p14:tracePt t="71708" x="10156825" y="5205413"/>
          <p14:tracePt t="71715" x="10161588" y="5205413"/>
          <p14:tracePt t="71727" x="10167938" y="5205413"/>
          <p14:tracePt t="71734" x="10172700" y="5205413"/>
          <p14:tracePt t="71746" x="10179050" y="5205413"/>
          <p14:tracePt t="71754" x="10183813" y="5205413"/>
          <p14:tracePt t="71761" x="10190163" y="5205413"/>
          <p14:tracePt t="71764" x="10194925" y="5205413"/>
          <p14:tracePt t="71770" x="10201275" y="5205413"/>
          <p14:tracePt t="71778" x="10207625" y="5205413"/>
          <p14:tracePt t="71784" x="10212388" y="5205413"/>
          <p14:tracePt t="71788" x="10218738" y="5205413"/>
          <p14:tracePt t="71796" x="10223500" y="5205413"/>
          <p14:tracePt t="71806" x="10229850" y="5205413"/>
          <p14:tracePt t="71815" x="10234613" y="5205413"/>
          <p14:tracePt t="71819" x="10240963" y="5205413"/>
          <p14:tracePt t="71826" x="10245725" y="5205413"/>
          <p14:tracePt t="71831" x="10252075" y="5205413"/>
          <p14:tracePt t="71836" x="10256838" y="5205413"/>
          <p14:tracePt t="71839" x="10256838" y="5210175"/>
          <p14:tracePt t="71846" x="10267950" y="5210175"/>
          <p14:tracePt t="71847" x="10274300" y="5210175"/>
          <p14:tracePt t="71853" x="10280650" y="5216525"/>
          <p14:tracePt t="71860" x="10291763" y="5216525"/>
          <p14:tracePt t="71861" x="10296525" y="5216525"/>
          <p14:tracePt t="71867" x="10302875" y="5216525"/>
          <p14:tracePt t="71868" x="10307638" y="5216525"/>
          <p14:tracePt t="71874" x="10313988" y="5216525"/>
          <p14:tracePt t="71875" x="10318750" y="5216525"/>
          <p14:tracePt t="71881" x="10325100" y="5216525"/>
          <p14:tracePt t="71889" x="10336213" y="5216525"/>
          <p14:tracePt t="71895" x="10347325" y="5216525"/>
          <p14:tracePt t="71902" x="10358438" y="5216525"/>
          <p14:tracePt t="71909" x="10369550" y="5216525"/>
          <p14:tracePt t="71916" x="10380663" y="5216525"/>
          <p14:tracePt t="71923" x="10387013" y="5216525"/>
          <p14:tracePt t="71930" x="10404475" y="5216525"/>
          <p14:tracePt t="71937" x="10409238" y="5216525"/>
          <p14:tracePt t="71944" x="10426700" y="5216525"/>
          <p14:tracePt t="71951" x="10437813" y="5216525"/>
          <p14:tracePt t="71952" x="10442575" y="5216525"/>
          <p14:tracePt t="71958" x="10453688" y="5210175"/>
          <p14:tracePt t="71965" x="10471150" y="5210175"/>
          <p14:tracePt t="71972" x="10488613" y="5210175"/>
          <p14:tracePt t="71978" x="10499725" y="5210175"/>
          <p14:tracePt t="71985" x="10510838" y="5210175"/>
          <p14:tracePt t="71992" x="10526713" y="5210175"/>
          <p14:tracePt t="71999" x="10539413" y="5210175"/>
          <p14:tracePt t="72000" x="10544175" y="5210175"/>
          <p14:tracePt t="72006" x="10555288" y="5205413"/>
          <p14:tracePt t="72013" x="10566400" y="5205413"/>
          <p14:tracePt t="72014" x="10572750" y="5205413"/>
          <p14:tracePt t="72020" x="10583863" y="5205413"/>
          <p14:tracePt t="72021" x="10588625" y="5205413"/>
          <p14:tracePt t="72027" x="10599738" y="5205413"/>
          <p14:tracePt t="72034" x="10617200" y="5199063"/>
          <p14:tracePt t="72041" x="10628313" y="5199063"/>
          <p14:tracePt t="72048" x="10645775" y="5199063"/>
          <p14:tracePt t="72055" x="10661650" y="5199063"/>
          <p14:tracePt t="72062" x="10679113" y="5199063"/>
          <p14:tracePt t="72069" x="10690225" y="5199063"/>
          <p14:tracePt t="72076" x="10707688" y="5194300"/>
          <p14:tracePt t="72083" x="10723563" y="5194300"/>
          <p14:tracePt t="72090" x="10736263" y="5194300"/>
          <p14:tracePt t="72097" x="10752138" y="5194300"/>
          <p14:tracePt t="72104" x="10769600" y="5194300"/>
          <p14:tracePt t="72110" x="10780713" y="5194300"/>
          <p14:tracePt t="72117" x="10796588" y="5194300"/>
          <p14:tracePt t="72124" x="10809288" y="5194300"/>
          <p14:tracePt t="72131" x="10825163" y="5194300"/>
          <p14:tracePt t="72138" x="10842625" y="5194300"/>
          <p14:tracePt t="72145" x="10858500" y="5194300"/>
          <p14:tracePt t="72146" x="10864850" y="5194300"/>
          <p14:tracePt t="72152" x="10875963" y="5194300"/>
          <p14:tracePt t="72159" x="10887075" y="5194300"/>
          <p14:tracePt t="72166" x="10893425" y="5194300"/>
          <p14:tracePt t="72173" x="10898188" y="5194300"/>
          <p14:tracePt t="72180" x="10904538" y="5194300"/>
          <p14:tracePt t="72279" x="10909300" y="5194300"/>
          <p14:tracePt t="72292" x="10915650" y="5194300"/>
          <p14:tracePt t="72299" x="10920413" y="5194300"/>
          <p14:tracePt t="72305" x="10926763" y="5194300"/>
          <p14:tracePt t="72308" x="10931525" y="5194300"/>
          <p14:tracePt t="72312" x="10937875" y="5194300"/>
          <p14:tracePt t="72319" x="10944225" y="5187950"/>
          <p14:tracePt t="72326" x="10960100" y="5187950"/>
          <p14:tracePt t="72333" x="10977563" y="5187950"/>
          <p14:tracePt t="72340" x="10993438" y="5187950"/>
          <p14:tracePt t="72340" x="10999788" y="5187950"/>
          <p14:tracePt t="72346" x="11010900" y="5187950"/>
          <p14:tracePt t="72354" x="11033125" y="5183188"/>
          <p14:tracePt t="72360" x="11044238" y="5183188"/>
          <p14:tracePt t="72367" x="11055350" y="5183188"/>
          <p14:tracePt t="72368" x="11061700" y="5183188"/>
          <p14:tracePt t="72374" x="11068050" y="5183188"/>
          <p14:tracePt t="72381" x="11072813" y="5183188"/>
          <p14:tracePt t="72388" x="11079163" y="5183188"/>
          <p14:tracePt t="72588" x="11072813" y="5183188"/>
          <p14:tracePt t="72601" x="11068050" y="5183188"/>
          <p14:tracePt t="72649" x="11061700" y="5183188"/>
          <p14:tracePt t="72661" x="11055350" y="5183188"/>
          <p14:tracePt t="72669" x="11050588" y="5183188"/>
          <p14:tracePt t="72676" x="11050588" y="5187950"/>
          <p14:tracePt t="72677" x="11044238" y="5187950"/>
          <p14:tracePt t="72681" x="11039475" y="5187950"/>
          <p14:tracePt t="72687" x="11039475" y="5194300"/>
          <p14:tracePt t="72694" x="11033125" y="5194300"/>
          <p14:tracePt t="72701" x="11028363" y="5194300"/>
          <p14:tracePt t="72708" x="11017250" y="5199063"/>
          <p14:tracePt t="72714" x="11010900" y="5199063"/>
          <p14:tracePt t="72722" x="11006138" y="5199063"/>
          <p14:tracePt t="72728" x="10999788" y="5205413"/>
          <p14:tracePt t="72729" x="10993438" y="5205413"/>
          <p14:tracePt t="72735" x="10988675" y="5205413"/>
          <p14:tracePt t="72736" x="10982325" y="5205413"/>
          <p14:tracePt t="72743" x="10971213" y="5205413"/>
          <p14:tracePt t="72749" x="10960100" y="5205413"/>
          <p14:tracePt t="72750" x="10955338" y="5205413"/>
          <p14:tracePt t="72756" x="10944225" y="5210175"/>
          <p14:tracePt t="72757" x="10937875" y="5210175"/>
          <p14:tracePt t="72763" x="10926763" y="5210175"/>
          <p14:tracePt t="72770" x="10915650" y="5216525"/>
          <p14:tracePt t="72777" x="10904538" y="5216525"/>
          <p14:tracePt t="72784" x="10898188" y="5216525"/>
          <p14:tracePt t="72791" x="10893425" y="5222875"/>
          <p14:tracePt t="72798" x="10887075" y="5222875"/>
          <p14:tracePt t="72805" x="10882313" y="5222875"/>
          <p14:tracePt t="72813" x="10875963" y="5222875"/>
          <p14:tracePt t="72826" x="10871200" y="5222875"/>
          <p14:tracePt t="72839" x="10864850" y="5222875"/>
          <p14:tracePt t="72865" x="10871200" y="5222875"/>
          <p14:tracePt t="72868" x="10875963" y="5222875"/>
          <p14:tracePt t="72870" x="10882313" y="5222875"/>
          <p14:tracePt t="72874" x="10898188" y="5222875"/>
          <p14:tracePt t="72875" x="10904538" y="5222875"/>
          <p14:tracePt t="72881" x="10944225" y="5222875"/>
          <p14:tracePt t="72889" x="11010900" y="5216525"/>
          <p14:tracePt t="72895" x="11079163" y="5216525"/>
          <p14:tracePt t="72896" x="11090275" y="5216525"/>
          <p14:tracePt t="72902" x="11152188" y="5205413"/>
          <p14:tracePt t="72902" x="11174413" y="5199063"/>
          <p14:tracePt t="72909" x="11247438" y="5194300"/>
          <p14:tracePt t="72910" x="11258550" y="5187950"/>
          <p14:tracePt t="72916" x="11337925" y="5176838"/>
          <p14:tracePt t="72923" x="11393488" y="5172075"/>
          <p14:tracePt t="72923" x="11399838" y="5165725"/>
          <p14:tracePt t="72930" x="11449050" y="5154613"/>
          <p14:tracePt t="72937" x="11495088" y="5143500"/>
          <p14:tracePt t="72944" x="11522075" y="5137150"/>
          <p14:tracePt t="72951" x="11539538" y="5132388"/>
          <p14:tracePt t="72958" x="11545888" y="5126038"/>
          <p14:tracePt t="72996" x="11545888" y="5132388"/>
          <p14:tracePt t="72998" x="11539538" y="5132388"/>
          <p14:tracePt t="72999" x="11539538" y="5137150"/>
          <p14:tracePt t="73006" x="11539538" y="5143500"/>
          <p14:tracePt t="73013" x="11534775" y="5149850"/>
          <p14:tracePt t="73020" x="11528425" y="5149850"/>
          <p14:tracePt t="73027" x="11522075" y="5154613"/>
          <p14:tracePt t="73034" x="11517313" y="5154613"/>
          <p14:tracePt t="73041" x="11510963" y="5160963"/>
          <p14:tracePt t="73048" x="11495088" y="5160963"/>
          <p14:tracePt t="73055" x="11477625" y="5160963"/>
          <p14:tracePt t="73062" x="11466513" y="5160963"/>
          <p14:tracePt t="73063" x="11460163" y="5160963"/>
          <p14:tracePt t="73069" x="11444288" y="5165725"/>
          <p14:tracePt t="73070" x="11437938" y="5165725"/>
          <p14:tracePt t="73076" x="11410950" y="5165725"/>
          <p14:tracePt t="73083" x="11371263" y="5165725"/>
          <p14:tracePt t="73090" x="11331575" y="5176838"/>
          <p14:tracePt t="73097" x="11276013" y="5183188"/>
          <p14:tracePt t="73103" x="11218863" y="5187950"/>
          <p14:tracePt t="73104" x="11207750" y="5194300"/>
          <p14:tracePt t="73110" x="11156950" y="5205413"/>
          <p14:tracePt t="73111" x="11141075" y="5205413"/>
          <p14:tracePt t="73117" x="11079163" y="5216525"/>
          <p14:tracePt t="73118" x="11068050" y="5216525"/>
          <p14:tracePt t="73124" x="10999788" y="5222875"/>
          <p14:tracePt t="73125" x="10988675" y="5227638"/>
          <p14:tracePt t="73131" x="10920413" y="5233988"/>
          <p14:tracePt t="73132" x="10909300" y="5233988"/>
          <p14:tracePt t="73138" x="10842625" y="5238750"/>
          <p14:tracePt t="73139" x="10831513" y="5238750"/>
          <p14:tracePt t="73145" x="10758488" y="5245100"/>
          <p14:tracePt t="73146" x="10747375" y="5245100"/>
          <p14:tracePt t="73152" x="10674350" y="5245100"/>
          <p14:tracePt t="73153" x="10661650" y="5245100"/>
          <p14:tracePt t="73159" x="10594975" y="5245100"/>
          <p14:tracePt t="73166" x="10504488" y="5245100"/>
          <p14:tracePt t="73167" x="10493375" y="5245100"/>
          <p14:tracePt t="73173" x="10415588" y="5245100"/>
          <p14:tracePt t="73180" x="10302875" y="5245100"/>
          <p14:tracePt t="73187" x="10201275" y="5245100"/>
          <p14:tracePt t="73194" x="10077450" y="5245100"/>
          <p14:tracePt t="73201" x="9975850" y="5245100"/>
          <p14:tracePt t="73208" x="9858375" y="5245100"/>
          <p14:tracePt t="73209" x="9847263" y="5245100"/>
          <p14:tracePt t="73215" x="9752013" y="5245100"/>
          <p14:tracePt t="73222" x="9655175" y="5245100"/>
          <p14:tracePt t="73228" x="9577388" y="5245100"/>
          <p14:tracePt t="73229" x="9566275" y="5245100"/>
          <p14:tracePt t="73235" x="9498013" y="5245100"/>
          <p14:tracePt t="73236" x="9486900" y="5245100"/>
          <p14:tracePt t="73243" x="9413875" y="5249863"/>
          <p14:tracePt t="73249" x="9363075" y="5256213"/>
          <p14:tracePt t="73250" x="9347200" y="5260975"/>
          <p14:tracePt t="73256" x="9307513" y="5267325"/>
          <p14:tracePt t="73257" x="9296400" y="5267325"/>
          <p14:tracePt t="73263" x="9245600" y="5278438"/>
          <p14:tracePt t="73270" x="9194800" y="5289550"/>
          <p14:tracePt t="73271" x="9188450" y="5289550"/>
          <p14:tracePt t="73277" x="9150350" y="5295900"/>
          <p14:tracePt t="73277" x="9144000" y="5295900"/>
          <p14:tracePt t="73284" x="9104313" y="5300663"/>
          <p14:tracePt t="73291" x="9070975" y="5307013"/>
          <p14:tracePt t="73298" x="9026525" y="5311775"/>
          <p14:tracePt t="73305" x="8986838" y="5311775"/>
          <p14:tracePt t="73312" x="8947150" y="5318125"/>
          <p14:tracePt t="73319" x="8907463" y="5318125"/>
          <p14:tracePt t="73326" x="8863013" y="5318125"/>
          <p14:tracePt t="73333" x="8829675" y="5322888"/>
          <p14:tracePt t="73339" x="8794750" y="5322888"/>
          <p14:tracePt t="73347" x="8761413" y="5322888"/>
          <p14:tracePt t="73353" x="8743950" y="5322888"/>
          <p14:tracePt t="73360" x="8728075" y="5322888"/>
          <p14:tracePt t="73367" x="8716963" y="5322888"/>
          <p14:tracePt t="73374" x="8705850" y="5322888"/>
          <p14:tracePt t="73388" x="8699500" y="5322888"/>
          <p14:tracePt t="73412" x="8694738" y="5322888"/>
          <p14:tracePt t="73497" x="8699500" y="5322888"/>
          <p14:tracePt t="73504" x="8705850" y="5322888"/>
          <p14:tracePt t="73511" x="8710613" y="5322888"/>
          <p14:tracePt t="73515" x="8716963" y="5322888"/>
          <p14:tracePt t="73520" x="8721725" y="5318125"/>
          <p14:tracePt t="73521" x="8728075" y="5318125"/>
          <p14:tracePt t="73527" x="8732838" y="5318125"/>
          <p14:tracePt t="73528" x="8739188" y="5318125"/>
          <p14:tracePt t="73534" x="8750300" y="5318125"/>
          <p14:tracePt t="73541" x="8767763" y="5318125"/>
          <p14:tracePt t="73542" x="8767763" y="5311775"/>
          <p14:tracePt t="73548" x="8783638" y="5311775"/>
          <p14:tracePt t="73555" x="8801100" y="5311775"/>
          <p14:tracePt t="73562" x="8818563" y="5311775"/>
          <p14:tracePt t="73569" x="8840788" y="5307013"/>
          <p14:tracePt t="73576" x="8863013" y="5307013"/>
          <p14:tracePt t="73583" x="8880475" y="5300663"/>
          <p14:tracePt t="73590" x="8902700" y="5295900"/>
          <p14:tracePt t="73596" x="8924925" y="5295900"/>
          <p14:tracePt t="73597" x="8929688" y="5295900"/>
          <p14:tracePt t="73604" x="8953500" y="5295900"/>
          <p14:tracePt t="73604" x="8958263" y="5295900"/>
          <p14:tracePt t="73610" x="8980488" y="5289550"/>
          <p14:tracePt t="73611" x="8986838" y="5289550"/>
          <p14:tracePt t="73617" x="9015413" y="5289550"/>
          <p14:tracePt t="73618" x="9026525" y="5289550"/>
          <p14:tracePt t="73624" x="9048750" y="5289550"/>
          <p14:tracePt t="73625" x="9053513" y="5289550"/>
          <p14:tracePt t="73631" x="9075738" y="5289550"/>
          <p14:tracePt t="73632" x="9082088" y="5289550"/>
          <p14:tracePt t="73638" x="9104313" y="5289550"/>
          <p14:tracePt t="73639" x="9110663" y="5289550"/>
          <p14:tracePt t="73645" x="9126538" y="5284788"/>
          <p14:tracePt t="73646" x="9132888" y="5284788"/>
          <p14:tracePt t="73652" x="9150350" y="5278438"/>
          <p14:tracePt t="73659" x="9166225" y="5278438"/>
          <p14:tracePt t="73660" x="9172575" y="5278438"/>
          <p14:tracePt t="73666" x="9183688" y="5272088"/>
          <p14:tracePt t="73673" x="9194800" y="5272088"/>
          <p14:tracePt t="73680" x="9199563" y="5267325"/>
          <p14:tracePt t="73689" x="9205913" y="5267325"/>
          <p14:tracePt t="73700" x="9212263" y="5267325"/>
          <p14:tracePt t="73704" x="9217025" y="5267325"/>
          <p14:tracePt t="73710" x="9223375" y="5267325"/>
          <p14:tracePt t="73715" x="9228138" y="5267325"/>
          <p14:tracePt t="73722" x="9239250" y="5267325"/>
          <p14:tracePt t="73728" x="9250363" y="5260975"/>
          <p14:tracePt t="73735" x="9267825" y="5256213"/>
          <p14:tracePt t="73742" x="9285288" y="5249863"/>
          <p14:tracePt t="73749" x="9301163" y="5245100"/>
          <p14:tracePt t="73756" x="9312275" y="5233988"/>
          <p14:tracePt t="73757" x="9318625" y="5233988"/>
          <p14:tracePt t="73763" x="9329738" y="5227638"/>
          <p14:tracePt t="73764" x="9334500" y="5227638"/>
          <p14:tracePt t="73771" x="9340850" y="5222875"/>
          <p14:tracePt t="73777" x="9351963" y="5222875"/>
          <p14:tracePt t="73784" x="9363075" y="5216525"/>
          <p14:tracePt t="73791" x="9374188" y="5210175"/>
          <p14:tracePt t="73798" x="9385300" y="5210175"/>
          <p14:tracePt t="73805" x="9402763" y="5210175"/>
          <p14:tracePt t="73812" x="9420225" y="5210175"/>
          <p14:tracePt t="73813" x="9424988" y="5210175"/>
          <p14:tracePt t="73819" x="9442450" y="5210175"/>
          <p14:tracePt t="73826" x="9469438" y="5205413"/>
          <p14:tracePt t="73833" x="9493250" y="5205413"/>
          <p14:tracePt t="73840" x="9515475" y="5199063"/>
          <p14:tracePt t="73846" x="9537700" y="5194300"/>
          <p14:tracePt t="73854" x="9559925" y="5187950"/>
          <p14:tracePt t="73860" x="9577388" y="5183188"/>
          <p14:tracePt t="73867" x="9593263" y="5176838"/>
          <p14:tracePt t="73875" x="9599613" y="5165725"/>
          <p14:tracePt t="73911" x="9604375" y="5165725"/>
          <p14:tracePt t="73917" x="9610725" y="5165725"/>
          <p14:tracePt t="73919" x="9617075" y="5165725"/>
          <p14:tracePt t="73923" x="9621838" y="5165725"/>
          <p14:tracePt t="73930" x="9639300" y="5165725"/>
          <p14:tracePt t="73937" x="9666288" y="5172075"/>
          <p14:tracePt t="73944" x="9694863" y="5172075"/>
          <p14:tracePt t="73945" x="9701213" y="5172075"/>
          <p14:tracePt t="73951" x="9728200" y="5172075"/>
          <p14:tracePt t="73958" x="9767888" y="5172075"/>
          <p14:tracePt t="73964" x="9796463" y="5172075"/>
          <p14:tracePt t="73965" x="9801225" y="5172075"/>
          <p14:tracePt t="73972" x="9847263" y="5172075"/>
          <p14:tracePt t="73978" x="9886950" y="5165725"/>
          <p14:tracePt t="73985" x="9925050" y="5160963"/>
          <p14:tracePt t="73986" x="9931400" y="5160963"/>
          <p14:tracePt t="73992" x="9959975" y="5154613"/>
          <p14:tracePt t="73993" x="9964738" y="5149850"/>
          <p14:tracePt t="73999" x="9993313" y="5143500"/>
          <p14:tracePt t="74006" x="10015538" y="5137150"/>
          <p14:tracePt t="74007" x="10021888" y="5137150"/>
          <p14:tracePt t="74013" x="10044113" y="5137150"/>
          <p14:tracePt t="74020" x="10059988" y="5132388"/>
          <p14:tracePt t="74021" x="10066338" y="5132388"/>
          <p14:tracePt t="74027" x="10083800" y="5132388"/>
          <p14:tracePt t="74034" x="10099675" y="5132388"/>
          <p14:tracePt t="74041" x="10117138" y="5132388"/>
          <p14:tracePt t="74048" x="10128250" y="5132388"/>
          <p14:tracePt t="74055" x="10145713" y="5132388"/>
          <p14:tracePt t="74062" x="10150475" y="5132388"/>
          <p14:tracePt t="74069" x="10156825" y="5126038"/>
          <p14:tracePt t="74076" x="10161588" y="5126038"/>
          <p14:tracePt t="74252" x="10167938" y="5126038"/>
          <p14:tracePt t="74257" x="10172700" y="5126038"/>
          <p14:tracePt t="74264" x="10179050" y="5126038"/>
          <p14:tracePt t="74266" x="10179050" y="5121275"/>
          <p14:tracePt t="74270" x="10183813" y="5121275"/>
          <p14:tracePt t="74277" x="10194925" y="5121275"/>
          <p14:tracePt t="74284" x="10207625" y="5121275"/>
          <p14:tracePt t="74291" x="10223500" y="5121275"/>
          <p14:tracePt t="74298" x="10234613" y="5114925"/>
          <p14:tracePt t="74305" x="10252075" y="5114925"/>
          <p14:tracePt t="74312" x="10263188" y="5110163"/>
          <p14:tracePt t="74319" x="10280650" y="5110163"/>
          <p14:tracePt t="74326" x="10296525" y="5110163"/>
          <p14:tracePt t="74333" x="10307638" y="5110163"/>
          <p14:tracePt t="74339" x="10318750" y="5110163"/>
          <p14:tracePt t="74347" x="10336213" y="5110163"/>
          <p14:tracePt t="74353" x="10347325" y="5110163"/>
          <p14:tracePt t="74360" x="10364788" y="5110163"/>
          <p14:tracePt t="74368" x="10375900" y="5110163"/>
          <p14:tracePt t="74374" x="10387013" y="5110163"/>
          <p14:tracePt t="74375" x="10391775" y="5110163"/>
          <p14:tracePt t="74381" x="10404475" y="5110163"/>
          <p14:tracePt t="74382" x="10409238" y="5110163"/>
          <p14:tracePt t="74388" x="10420350" y="5110163"/>
          <p14:tracePt t="74395" x="10431463" y="5110163"/>
          <p14:tracePt t="74402" x="10442575" y="5110163"/>
          <p14:tracePt t="74409" x="10453688" y="5110163"/>
          <p14:tracePt t="74410" x="10460038" y="5110163"/>
          <p14:tracePt t="74416" x="10464800" y="5110163"/>
          <p14:tracePt t="74423" x="10477500" y="5110163"/>
          <p14:tracePt t="74430" x="10482263" y="5110163"/>
          <p14:tracePt t="74437" x="10493375" y="5110163"/>
          <p14:tracePt t="74445" x="10499725" y="5110163"/>
          <p14:tracePt t="74452" x="10504488" y="5110163"/>
          <p14:tracePt t="74461" x="10510838" y="5110163"/>
          <p14:tracePt t="74465" x="10515600" y="5110163"/>
          <p14:tracePt t="74476" x="10521950" y="5110163"/>
          <p14:tracePt t="74486" x="10526713" y="5110163"/>
          <p14:tracePt t="74495" x="10533063" y="5110163"/>
          <p14:tracePt t="74503" x="10539413" y="5110163"/>
          <p14:tracePt t="74506" x="10544175" y="5110163"/>
          <p14:tracePt t="74511" x="10550525" y="5110163"/>
          <p14:tracePt t="74515" x="10555288" y="5110163"/>
          <p14:tracePt t="74520" x="10566400" y="5110163"/>
          <p14:tracePt t="74527" x="10572750" y="5110163"/>
          <p14:tracePt t="74534" x="10588625" y="5110163"/>
          <p14:tracePt t="74541" x="10599738" y="5110163"/>
          <p14:tracePt t="74548" x="10617200" y="5110163"/>
          <p14:tracePt t="74555" x="10623550" y="5110163"/>
          <p14:tracePt t="74562" x="10634663" y="5110163"/>
          <p14:tracePt t="74569" x="10645775" y="5110163"/>
          <p14:tracePt t="74576" x="10656888" y="5110163"/>
          <p14:tracePt t="74585" x="10661650" y="5110163"/>
          <p14:tracePt t="74600" x="10668000" y="5110163"/>
          <p14:tracePt t="74767" x="10661650" y="5114925"/>
          <p14:tracePt t="74770" x="10656888" y="5114925"/>
          <p14:tracePt t="74771" x="10650538" y="5121275"/>
          <p14:tracePt t="74772" x="10650538" y="5126038"/>
          <p14:tracePt t="74777" x="10639425" y="5132388"/>
          <p14:tracePt t="74777" x="10639425" y="5137150"/>
          <p14:tracePt t="74778" x="10628313" y="5143500"/>
          <p14:tracePt t="74784" x="10599738" y="5165725"/>
          <p14:tracePt t="74791" x="10555288" y="5194300"/>
          <p14:tracePt t="74798" x="10499725" y="5227638"/>
          <p14:tracePt t="74805" x="10426700" y="5267325"/>
          <p14:tracePt t="74812" x="10353675" y="5300663"/>
          <p14:tracePt t="74819" x="10285413" y="5329238"/>
          <p14:tracePt t="74820" x="10274300" y="5329238"/>
          <p14:tracePt t="74825" x="10218738" y="5351463"/>
          <p14:tracePt t="74826" x="10212388" y="5357813"/>
          <p14:tracePt t="74833" x="10145713" y="5373688"/>
          <p14:tracePt t="74839" x="10077450" y="5391150"/>
          <p14:tracePt t="74840" x="10072688" y="5391150"/>
          <p14:tracePt t="74847" x="9998075" y="5407025"/>
          <p14:tracePt t="74853" x="9925050" y="5413375"/>
          <p14:tracePt t="74854" x="9913938" y="5413375"/>
          <p14:tracePt t="74860" x="9858375" y="5413375"/>
          <p14:tracePt t="74861" x="9840913" y="5413375"/>
          <p14:tracePt t="74867" x="9774238" y="5419725"/>
          <p14:tracePt t="74868" x="9763125" y="5419725"/>
          <p14:tracePt t="74874" x="9690100" y="5419725"/>
          <p14:tracePt t="74875" x="9683750" y="5419725"/>
          <p14:tracePt t="74881" x="9604375" y="5419725"/>
          <p14:tracePt t="74882" x="9588500" y="5419725"/>
          <p14:tracePt t="74889" x="9509125" y="5419725"/>
          <p14:tracePt t="74895" x="9436100" y="5419725"/>
          <p14:tracePt t="74896" x="9424988" y="5419725"/>
          <p14:tracePt t="74902" x="9340850" y="5419725"/>
          <p14:tracePt t="74909" x="9245600" y="5413375"/>
          <p14:tracePt t="74910" x="9228138" y="5413375"/>
          <p14:tracePt t="74916" x="9161463" y="5413375"/>
          <p14:tracePt t="74923" x="9075738" y="5413375"/>
          <p14:tracePt t="74930" x="8980488" y="5413375"/>
          <p14:tracePt t="74931" x="8975725" y="5413375"/>
          <p14:tracePt t="74937" x="8907463" y="5419725"/>
          <p14:tracePt t="74944" x="8856663" y="5430838"/>
          <p14:tracePt t="74951" x="8818563" y="5441950"/>
          <p14:tracePt t="74958" x="8794750" y="5453063"/>
          <p14:tracePt t="74964" x="8778875" y="5453063"/>
          <p14:tracePt t="74991" x="8783638" y="5453063"/>
          <p14:tracePt t="74993" x="8789988" y="5453063"/>
          <p14:tracePt t="74999" x="8794750" y="5453063"/>
          <p14:tracePt t="75006" x="8812213" y="5453063"/>
          <p14:tracePt t="75007" x="8818563" y="5453063"/>
          <p14:tracePt t="75013" x="8834438" y="5453063"/>
          <p14:tracePt t="75020" x="8856663" y="5441950"/>
          <p14:tracePt t="75027" x="8885238" y="5441950"/>
          <p14:tracePt t="75034" x="8913813" y="5435600"/>
          <p14:tracePt t="75041" x="8936038" y="5435600"/>
          <p14:tracePt t="75048" x="8969375" y="5430838"/>
          <p14:tracePt t="75055" x="8997950" y="5430838"/>
          <p14:tracePt t="75062" x="9026525" y="5424488"/>
          <p14:tracePt t="75069" x="9053513" y="5424488"/>
          <p14:tracePt t="75076" x="9093200" y="5424488"/>
          <p14:tracePt t="75083" x="9126538" y="5419725"/>
          <p14:tracePt t="75089" x="9155113" y="5419725"/>
          <p14:tracePt t="75090" x="9161463" y="5419725"/>
          <p14:tracePt t="75097" x="9205913" y="5413375"/>
          <p14:tracePt t="75103" x="9239250" y="5407025"/>
          <p14:tracePt t="75104" x="9245600" y="5407025"/>
          <p14:tracePt t="75110" x="9278938" y="5407025"/>
          <p14:tracePt t="75118" x="9318625" y="5402263"/>
          <p14:tracePt t="75124" x="9347200" y="5395913"/>
          <p14:tracePt t="75124" x="9351963" y="5395913"/>
          <p14:tracePt t="75131" x="9380538" y="5391150"/>
          <p14:tracePt t="75138" x="9402763" y="5391150"/>
          <p14:tracePt t="75145" x="9424988" y="5384800"/>
          <p14:tracePt t="75152" x="9442450" y="5384800"/>
          <p14:tracePt t="75159" x="9458325" y="5380038"/>
          <p14:tracePt t="75160" x="9464675" y="5380038"/>
          <p14:tracePt t="75166" x="9469438" y="5380038"/>
          <p14:tracePt t="75173" x="9486900" y="5380038"/>
          <p14:tracePt t="75180" x="9498013" y="5373688"/>
          <p14:tracePt t="75187" x="9509125" y="5373688"/>
          <p14:tracePt t="75194" x="9526588" y="5373688"/>
          <p14:tracePt t="75201" x="9537700" y="5373688"/>
          <p14:tracePt t="75208" x="9555163" y="5373688"/>
          <p14:tracePt t="75214" x="9566275" y="5373688"/>
          <p14:tracePt t="75221" x="9582150" y="5373688"/>
          <p14:tracePt t="75222" x="9588500" y="5373688"/>
          <p14:tracePt t="75228" x="9604375" y="5373688"/>
          <p14:tracePt t="75235" x="9621838" y="5373688"/>
          <p14:tracePt t="75236" x="9628188" y="5373688"/>
          <p14:tracePt t="75242" x="9644063" y="5373688"/>
          <p14:tracePt t="75249" x="9661525" y="5373688"/>
          <p14:tracePt t="75250" x="9666288" y="5373688"/>
          <p14:tracePt t="75256" x="9678988" y="5368925"/>
          <p14:tracePt t="75263" x="9694863" y="5362575"/>
          <p14:tracePt t="75264" x="9701213" y="5362575"/>
          <p14:tracePt t="75270" x="9705975" y="5362575"/>
          <p14:tracePt t="75271" x="9712325" y="5362575"/>
          <p14:tracePt t="75277" x="9723438" y="5357813"/>
          <p14:tracePt t="75284" x="9734550" y="5357813"/>
          <p14:tracePt t="75291" x="9739313" y="5357813"/>
          <p14:tracePt t="75298" x="9752013" y="5357813"/>
          <p14:tracePt t="75305" x="9756775" y="5357813"/>
          <p14:tracePt t="75306" x="9763125" y="5357813"/>
          <p14:tracePt t="75312" x="9767888" y="5357813"/>
          <p14:tracePt t="75319" x="9774238" y="5357813"/>
          <p14:tracePt t="75326" x="9785350" y="5357813"/>
          <p14:tracePt t="75333" x="9796463" y="5357813"/>
          <p14:tracePt t="75340" x="9813925" y="5357813"/>
          <p14:tracePt t="75347" x="9825038" y="5357813"/>
          <p14:tracePt t="75353" x="9840913" y="5357813"/>
          <p14:tracePt t="75360" x="9852025" y="5357813"/>
          <p14:tracePt t="75361" x="9858375" y="5357813"/>
          <p14:tracePt t="75368" x="9869488" y="5357813"/>
          <p14:tracePt t="75374" x="9886950" y="5357813"/>
          <p14:tracePt t="75381" x="9898063" y="5351463"/>
          <p14:tracePt t="75382" x="9902825" y="5351463"/>
          <p14:tracePt t="75388" x="9913938" y="5351463"/>
          <p14:tracePt t="75395" x="9931400" y="5345113"/>
          <p14:tracePt t="75402" x="9948863" y="5345113"/>
          <p14:tracePt t="75409" x="9964738" y="5345113"/>
          <p14:tracePt t="75416" x="9982200" y="5345113"/>
          <p14:tracePt t="75423" x="10004425" y="5345113"/>
          <p14:tracePt t="75424" x="10010775" y="5345113"/>
          <p14:tracePt t="75430" x="10026650" y="5345113"/>
          <p14:tracePt t="75437" x="10048875" y="5340350"/>
          <p14:tracePt t="75444" x="10066338" y="5340350"/>
          <p14:tracePt t="75451" x="10083800" y="5340350"/>
          <p14:tracePt t="75458" x="10106025" y="5340350"/>
          <p14:tracePt t="75464" x="10117138" y="5334000"/>
          <p14:tracePt t="75471" x="10133013" y="5334000"/>
          <p14:tracePt t="75478" x="10145713" y="5329238"/>
          <p14:tracePt t="75479" x="10150475" y="5329238"/>
          <p14:tracePt t="75485" x="10156825" y="5329238"/>
          <p14:tracePt t="75492" x="10172700" y="5329238"/>
          <p14:tracePt t="75499" x="10179050" y="5329238"/>
          <p14:tracePt t="75500" x="10183813" y="5329238"/>
          <p14:tracePt t="75506" x="10194925" y="5322888"/>
          <p14:tracePt t="75513" x="10201275" y="5322888"/>
          <p14:tracePt t="75520" x="10212388" y="5322888"/>
          <p14:tracePt t="75527" x="10223500" y="5322888"/>
          <p14:tracePt t="75534" x="10229850" y="5318125"/>
          <p14:tracePt t="75541" x="10234613" y="5318125"/>
          <p14:tracePt t="75548" x="10245725" y="5318125"/>
          <p14:tracePt t="75555" x="10252075" y="5318125"/>
          <p14:tracePt t="75562" x="10256838" y="5318125"/>
          <p14:tracePt t="75569" x="10263188" y="5318125"/>
          <p14:tracePt t="75576" x="10267950" y="5318125"/>
          <p14:tracePt t="75583" x="10274300" y="5318125"/>
          <p14:tracePt t="75591" x="10280650" y="5318125"/>
          <p14:tracePt t="75600" x="10285413" y="5318125"/>
          <p14:tracePt t="75604" x="10291763" y="5318125"/>
          <p14:tracePt t="75614" x="10296525" y="5318125"/>
          <p14:tracePt t="75625" x="10302875" y="5318125"/>
          <p14:tracePt t="75644" x="10302875" y="5311775"/>
          <p14:tracePt t="77419" x="0" y="0"/>
        </p14:tracePtLst>
        <p14:tracePtLst>
          <p14:tracePt t="83380" x="7839075" y="5784850"/>
          <p14:tracePt t="83495" x="7834313" y="5784850"/>
          <p14:tracePt t="83498" x="7834313" y="5789613"/>
          <p14:tracePt t="83507" x="7827963" y="5789613"/>
          <p14:tracePt t="83515" x="7823200" y="5789613"/>
          <p14:tracePt t="83517" x="7823200" y="5795963"/>
          <p14:tracePt t="83526" x="7816850" y="5795963"/>
          <p14:tracePt t="83539" x="7810500" y="5795963"/>
          <p14:tracePt t="83544" x="7810500" y="5800725"/>
          <p14:tracePt t="83548" x="7805738" y="5800725"/>
          <p14:tracePt t="83553" x="7799388" y="5800725"/>
          <p14:tracePt t="83560" x="7794625" y="5800725"/>
          <p14:tracePt t="83562" x="7794625" y="5807075"/>
          <p14:tracePt t="83569" x="7788275" y="5807075"/>
          <p14:tracePt t="83576" x="7777163" y="5807075"/>
          <p14:tracePt t="83583" x="7772400" y="5818188"/>
          <p14:tracePt t="83589" x="7766050" y="5818188"/>
          <p14:tracePt t="83596" x="7754938" y="5818188"/>
          <p14:tracePt t="83603" x="7748588" y="5822950"/>
          <p14:tracePt t="83610" x="7743825" y="5822950"/>
          <p14:tracePt t="83617" x="7737475" y="5829300"/>
          <p14:tracePt t="83624" x="7732713" y="5829300"/>
          <p14:tracePt t="83625" x="7726363" y="5829300"/>
          <p14:tracePt t="83631" x="7721600" y="5829300"/>
          <p14:tracePt t="83638" x="7715250" y="5835650"/>
          <p14:tracePt t="83639" x="7710488" y="5835650"/>
          <p14:tracePt t="83645" x="7710488" y="5840413"/>
          <p14:tracePt t="83646" x="7704138" y="5840413"/>
          <p14:tracePt t="83654" x="7699375" y="5840413"/>
          <p14:tracePt t="83659" x="7699375" y="5846763"/>
          <p14:tracePt t="83669" x="7693025" y="5846763"/>
          <p14:tracePt t="83676" x="7693025" y="5851525"/>
          <p14:tracePt t="83889" x="7693025" y="5857875"/>
          <p14:tracePt t="83891" x="7693025" y="5862638"/>
          <p14:tracePt t="83897" x="7693025" y="5868988"/>
          <p14:tracePt t="83904" x="7693025" y="5873750"/>
          <p14:tracePt t="83915" x="7699375" y="5880100"/>
          <p14:tracePt t="83921" x="7699375" y="5884863"/>
          <p14:tracePt t="83931" x="7699375" y="5891213"/>
          <p14:tracePt t="83933" x="7704138" y="5891213"/>
          <p14:tracePt t="83943" x="7704138" y="5895975"/>
          <p14:tracePt t="83953" x="7704138" y="5902325"/>
          <p14:tracePt t="83964" x="7704138" y="5908675"/>
          <p14:tracePt t="83969" x="7704138" y="5913438"/>
          <p14:tracePt t="84000" x="7710488" y="5913438"/>
          <p14:tracePt t="84083" x="7715250" y="5913438"/>
          <p14:tracePt t="84090" x="7721600" y="5919788"/>
          <p14:tracePt t="84093" x="7726363" y="5919788"/>
          <p14:tracePt t="84097" x="7732713" y="5919788"/>
          <p14:tracePt t="84103" x="7743825" y="5924550"/>
          <p14:tracePt t="84104" x="7748588" y="5924550"/>
          <p14:tracePt t="84110" x="7761288" y="5930900"/>
          <p14:tracePt t="84111" x="7766050" y="5930900"/>
          <p14:tracePt t="84117" x="7777163" y="5935663"/>
          <p14:tracePt t="84118" x="7783513" y="5935663"/>
          <p14:tracePt t="84124" x="7794625" y="5935663"/>
          <p14:tracePt t="84131" x="7816850" y="5942013"/>
          <p14:tracePt t="84138" x="7834313" y="5942013"/>
          <p14:tracePt t="84145" x="7850188" y="5946775"/>
          <p14:tracePt t="84152" x="7861300" y="5946775"/>
          <p14:tracePt t="84153" x="7867650" y="5946775"/>
          <p14:tracePt t="84159" x="7878763" y="5953125"/>
          <p14:tracePt t="84166" x="7896225" y="5957888"/>
          <p14:tracePt t="84173" x="7912100" y="5957888"/>
          <p14:tracePt t="84180" x="7923213" y="5957888"/>
          <p14:tracePt t="84187" x="7940675" y="5957888"/>
          <p14:tracePt t="84194" x="7951788" y="5957888"/>
          <p14:tracePt t="84201" x="7969250" y="5957888"/>
          <p14:tracePt t="84208" x="7980363" y="5957888"/>
          <p14:tracePt t="84214" x="7991475" y="5964238"/>
          <p14:tracePt t="84215" x="7996238" y="5964238"/>
          <p14:tracePt t="84222" x="8007350" y="5964238"/>
          <p14:tracePt t="84228" x="8020050" y="5964238"/>
          <p14:tracePt t="84235" x="8031163" y="5964238"/>
          <p14:tracePt t="84236" x="8035925" y="5964238"/>
          <p14:tracePt t="84242" x="8042275" y="5964238"/>
          <p14:tracePt t="84243" x="8047038" y="5964238"/>
          <p14:tracePt t="84249" x="8053388" y="5964238"/>
          <p14:tracePt t="84250" x="8058150" y="5964238"/>
          <p14:tracePt t="84256" x="8069263" y="5964238"/>
          <p14:tracePt t="84263" x="8080375" y="5964238"/>
          <p14:tracePt t="84270" x="8093075" y="5964238"/>
          <p14:tracePt t="84270" x="8097838" y="5964238"/>
          <p14:tracePt t="84277" x="8108950" y="5964238"/>
          <p14:tracePt t="84284" x="8120063" y="5964238"/>
          <p14:tracePt t="84291" x="8131175" y="5964238"/>
          <p14:tracePt t="84298" x="8142288" y="5964238"/>
          <p14:tracePt t="84305" x="8154988" y="5964238"/>
          <p14:tracePt t="84312" x="8166100" y="5964238"/>
          <p14:tracePt t="84319" x="8177213" y="5964238"/>
          <p14:tracePt t="84326" x="8188325" y="5964238"/>
          <p14:tracePt t="84333" x="8199438" y="5964238"/>
          <p14:tracePt t="84340" x="8210550" y="5964238"/>
          <p14:tracePt t="84347" x="8228013" y="5964238"/>
          <p14:tracePt t="84353" x="8243888" y="5964238"/>
          <p14:tracePt t="84354" x="8250238" y="5964238"/>
          <p14:tracePt t="84360" x="8261350" y="5970588"/>
          <p14:tracePt t="84360" x="8266113" y="5970588"/>
          <p14:tracePt t="84367" x="8283575" y="5970588"/>
          <p14:tracePt t="84374" x="8305800" y="5970588"/>
          <p14:tracePt t="84381" x="8328025" y="5970588"/>
          <p14:tracePt t="84388" x="8351838" y="5970588"/>
          <p14:tracePt t="84395" x="8367713" y="5970588"/>
          <p14:tracePt t="84396" x="8374063" y="5970588"/>
          <p14:tracePt t="84402" x="8389938" y="5970588"/>
          <p14:tracePt t="84409" x="8407400" y="5970588"/>
          <p14:tracePt t="84416" x="8418513" y="5970588"/>
          <p14:tracePt t="84423" x="8435975" y="5970588"/>
          <p14:tracePt t="84424" x="8440738" y="5970588"/>
          <p14:tracePt t="84430" x="8451850" y="5964238"/>
          <p14:tracePt t="84437" x="8462963" y="5964238"/>
          <p14:tracePt t="84444" x="8474075" y="5964238"/>
          <p14:tracePt t="84450" x="8486775" y="5964238"/>
          <p14:tracePt t="84458" x="8497888" y="5964238"/>
          <p14:tracePt t="84465" x="8502650" y="5964238"/>
          <p14:tracePt t="84472" x="8509000" y="5964238"/>
          <p14:tracePt t="84479" x="8513763" y="5957888"/>
          <p14:tracePt t="84486" x="8524875" y="5957888"/>
          <p14:tracePt t="84492" x="8524875" y="5953125"/>
          <p14:tracePt t="84499" x="8531225" y="5953125"/>
          <p14:tracePt t="84506" x="8535988" y="5953125"/>
          <p14:tracePt t="84513" x="8542338" y="5953125"/>
          <p14:tracePt t="84520" x="8542338" y="5946775"/>
          <p14:tracePt t="84521" x="8548688" y="5946775"/>
          <p14:tracePt t="84546" x="8553450" y="5942013"/>
          <p14:tracePt t="84557" x="8553450" y="5935663"/>
          <p14:tracePt t="84562" x="8553450" y="5930900"/>
          <p14:tracePt t="84564" x="8559800" y="5930900"/>
          <p14:tracePt t="84569" x="8559800" y="5924550"/>
          <p14:tracePt t="84576" x="8559800" y="5919788"/>
          <p14:tracePt t="84583" x="8559800" y="5913438"/>
          <p14:tracePt t="84590" x="8559800" y="5908675"/>
          <p14:tracePt t="84598" x="8559800" y="5902325"/>
          <p14:tracePt t="84607" x="8559800" y="5895975"/>
          <p14:tracePt t="84615" x="8553450" y="5891213"/>
          <p14:tracePt t="84622" x="8553450" y="5884863"/>
          <p14:tracePt t="84624" x="8548688" y="5884863"/>
          <p14:tracePt t="84631" x="8535988" y="5873750"/>
          <p14:tracePt t="84638" x="8531225" y="5868988"/>
          <p14:tracePt t="84645" x="8520113" y="5868988"/>
          <p14:tracePt t="84652" x="8520113" y="5862638"/>
          <p14:tracePt t="84659" x="8513763" y="5862638"/>
          <p14:tracePt t="84666" x="8509000" y="5857875"/>
          <p14:tracePt t="84676" x="8502650" y="5857875"/>
          <p14:tracePt t="84680" x="8502650" y="5851525"/>
          <p14:tracePt t="84687" x="8497888" y="5851525"/>
          <p14:tracePt t="84694" x="8486775" y="5846763"/>
          <p14:tracePt t="84700" x="8480425" y="5840413"/>
          <p14:tracePt t="84708" x="8469313" y="5835650"/>
          <p14:tracePt t="84714" x="8462963" y="5829300"/>
          <p14:tracePt t="84715" x="8458200" y="5829300"/>
          <p14:tracePt t="84722" x="8447088" y="5822950"/>
          <p14:tracePt t="84728" x="8435975" y="5818188"/>
          <p14:tracePt t="84735" x="8424863" y="5811838"/>
          <p14:tracePt t="84736" x="8418513" y="5811838"/>
          <p14:tracePt t="84742" x="8407400" y="5807075"/>
          <p14:tracePt t="84743" x="8401050" y="5807075"/>
          <p14:tracePt t="84749" x="8396288" y="5800725"/>
          <p14:tracePt t="84750" x="8389938" y="5800725"/>
          <p14:tracePt t="84756" x="8374063" y="5795963"/>
          <p14:tracePt t="84757" x="8367713" y="5789613"/>
          <p14:tracePt t="84763" x="8351838" y="5789613"/>
          <p14:tracePt t="84764" x="8351838" y="5784850"/>
          <p14:tracePt t="84770" x="8328025" y="5778500"/>
          <p14:tracePt t="84777" x="8312150" y="5773738"/>
          <p14:tracePt t="84778" x="8305800" y="5773738"/>
          <p14:tracePt t="84784" x="8277225" y="5767388"/>
          <p14:tracePt t="84791" x="8261350" y="5762625"/>
          <p14:tracePt t="84798" x="8232775" y="5756275"/>
          <p14:tracePt t="84805" x="8210550" y="5749925"/>
          <p14:tracePt t="84812" x="8193088" y="5745163"/>
          <p14:tracePt t="84819" x="8170863" y="5745163"/>
          <p14:tracePt t="84826" x="8154988" y="5738813"/>
          <p14:tracePt t="84827" x="8148638" y="5738813"/>
          <p14:tracePt t="84833" x="8131175" y="5738813"/>
          <p14:tracePt t="84840" x="8115300" y="5734050"/>
          <p14:tracePt t="84847" x="8097838" y="5734050"/>
          <p14:tracePt t="84853" x="8086725" y="5727700"/>
          <p14:tracePt t="84860" x="8075613" y="5727700"/>
          <p14:tracePt t="84867" x="8064500" y="5722938"/>
          <p14:tracePt t="84874" x="8053388" y="5722938"/>
          <p14:tracePt t="84881" x="8042275" y="5722938"/>
          <p14:tracePt t="84888" x="8035925" y="5716588"/>
          <p14:tracePt t="84895" x="8020050" y="5716588"/>
          <p14:tracePt t="84902" x="8013700" y="5716588"/>
          <p14:tracePt t="84909" x="7996238" y="5711825"/>
          <p14:tracePt t="84916" x="7985125" y="5711825"/>
          <p14:tracePt t="84917" x="7980363" y="5711825"/>
          <p14:tracePt t="84923" x="7974013" y="5705475"/>
          <p14:tracePt t="84923" x="7969250" y="5705475"/>
          <p14:tracePt t="84930" x="7958138" y="5705475"/>
          <p14:tracePt t="84937" x="7945438" y="5705475"/>
          <p14:tracePt t="84944" x="7934325" y="5700713"/>
          <p14:tracePt t="84951" x="7923213" y="5694363"/>
          <p14:tracePt t="84958" x="7912100" y="5694363"/>
          <p14:tracePt t="84964" x="7900988" y="5694363"/>
          <p14:tracePt t="84971" x="7883525" y="5688013"/>
          <p14:tracePt t="84978" x="7872413" y="5688013"/>
          <p14:tracePt t="84979" x="7867650" y="5688013"/>
          <p14:tracePt t="84985" x="7856538" y="5688013"/>
          <p14:tracePt t="84986" x="7850188" y="5688013"/>
          <p14:tracePt t="84992" x="7839075" y="5683250"/>
          <p14:tracePt t="84993" x="7834313" y="5683250"/>
          <p14:tracePt t="84999" x="7816850" y="5683250"/>
          <p14:tracePt t="85006" x="7805738" y="5683250"/>
          <p14:tracePt t="85007" x="7799388" y="5683250"/>
          <p14:tracePt t="85013" x="7783513" y="5683250"/>
          <p14:tracePt t="85020" x="7766050" y="5683250"/>
          <p14:tracePt t="85027" x="7748588" y="5683250"/>
          <p14:tracePt t="85034" x="7737475" y="5683250"/>
          <p14:tracePt t="85041" x="7726363" y="5683250"/>
          <p14:tracePt t="85048" x="7715250" y="5683250"/>
          <p14:tracePt t="85055" x="7704138" y="5683250"/>
          <p14:tracePt t="85062" x="7699375" y="5683250"/>
          <p14:tracePt t="85069" x="7688263" y="5683250"/>
          <p14:tracePt t="85076" x="7675563" y="5683250"/>
          <p14:tracePt t="85083" x="7664450" y="5688013"/>
          <p14:tracePt t="85090" x="7653338" y="5688013"/>
          <p14:tracePt t="85097" x="7642225" y="5694363"/>
          <p14:tracePt t="85103" x="7637463" y="5700713"/>
          <p14:tracePt t="85110" x="7631113" y="5700713"/>
          <p14:tracePt t="85117" x="7626350" y="5705475"/>
          <p14:tracePt t="85124" x="7620000" y="5705475"/>
          <p14:tracePt t="85125" x="7620000" y="5711825"/>
          <p14:tracePt t="85131" x="7613650" y="5711825"/>
          <p14:tracePt t="85132" x="7608888" y="5711825"/>
          <p14:tracePt t="85138" x="7602538" y="5716588"/>
          <p14:tracePt t="85145" x="7597775" y="5716588"/>
          <p14:tracePt t="85152" x="7591425" y="5727700"/>
          <p14:tracePt t="85159" x="7586663" y="5727700"/>
          <p14:tracePt t="85160" x="7586663" y="5734050"/>
          <p14:tracePt t="85166" x="7580313" y="5734050"/>
          <p14:tracePt t="85173" x="7575550" y="5738813"/>
          <p14:tracePt t="85180" x="7575550" y="5749925"/>
          <p14:tracePt t="85187" x="7569200" y="5749925"/>
          <p14:tracePt t="85194" x="7564438" y="5756275"/>
          <p14:tracePt t="85202" x="7564438" y="5762625"/>
          <p14:tracePt t="85216" x="7564438" y="5767388"/>
          <p14:tracePt t="85221" x="7564438" y="5773738"/>
          <p14:tracePt t="85231" x="7564438" y="5778500"/>
          <p14:tracePt t="85240" x="7564438" y="5784850"/>
          <p14:tracePt t="85247" x="7564438" y="5789613"/>
          <p14:tracePt t="85250" x="7564438" y="5795963"/>
          <p14:tracePt t="85259" x="7569200" y="5795963"/>
          <p14:tracePt t="85260" x="7569200" y="5800725"/>
          <p14:tracePt t="85270" x="7569200" y="5807075"/>
          <p14:tracePt t="85272" x="7575550" y="5807075"/>
          <p14:tracePt t="85279" x="7575550" y="5811838"/>
          <p14:tracePt t="85284" x="7575550" y="5818188"/>
          <p14:tracePt t="85291" x="7580313" y="5818188"/>
          <p14:tracePt t="85298" x="7580313" y="5822950"/>
          <p14:tracePt t="85305" x="7580313" y="5829300"/>
          <p14:tracePt t="85312" x="7586663" y="5835650"/>
          <p14:tracePt t="85319" x="7591425" y="5840413"/>
          <p14:tracePt t="85325" x="7591425" y="5846763"/>
          <p14:tracePt t="85333" x="7597775" y="5857875"/>
          <p14:tracePt t="85339" x="7602538" y="5862638"/>
          <p14:tracePt t="85346" x="7613650" y="5868988"/>
          <p14:tracePt t="85353" x="7620000" y="5873750"/>
          <p14:tracePt t="85360" x="7626350" y="5884863"/>
          <p14:tracePt t="85361" x="7631113" y="5884863"/>
          <p14:tracePt t="85367" x="7637463" y="5891213"/>
          <p14:tracePt t="85374" x="7648575" y="5895975"/>
          <p14:tracePt t="85381" x="7653338" y="5902325"/>
          <p14:tracePt t="85382" x="7659688" y="5902325"/>
          <p14:tracePt t="85388" x="7664450" y="5908675"/>
          <p14:tracePt t="85395" x="7670800" y="5913438"/>
          <p14:tracePt t="85402" x="7681913" y="5913438"/>
          <p14:tracePt t="85409" x="7693025" y="5913438"/>
          <p14:tracePt t="85416" x="7704138" y="5919788"/>
          <p14:tracePt t="85423" x="7715250" y="5919788"/>
          <p14:tracePt t="85430" x="7732713" y="5919788"/>
          <p14:tracePt t="85437" x="7748588" y="5919788"/>
          <p14:tracePt t="85444" x="7766050" y="5924550"/>
          <p14:tracePt t="85451" x="7788275" y="5924550"/>
          <p14:tracePt t="85458" x="7805738" y="5924550"/>
          <p14:tracePt t="85464" x="7827963" y="5924550"/>
          <p14:tracePt t="85471" x="7850188" y="5924550"/>
          <p14:tracePt t="85478" x="7872413" y="5924550"/>
          <p14:tracePt t="85479" x="7878763" y="5924550"/>
          <p14:tracePt t="85485" x="7896225" y="5924550"/>
          <p14:tracePt t="85492" x="7918450" y="5924550"/>
          <p14:tracePt t="85499" x="7940675" y="5924550"/>
          <p14:tracePt t="85506" x="7958138" y="5924550"/>
          <p14:tracePt t="85507" x="7962900" y="5924550"/>
          <p14:tracePt t="85513" x="7980363" y="5924550"/>
          <p14:tracePt t="85520" x="7996238" y="5919788"/>
          <p14:tracePt t="85527" x="8013700" y="5919788"/>
          <p14:tracePt t="85534" x="8031163" y="5913438"/>
          <p14:tracePt t="85541" x="8047038" y="5908675"/>
          <p14:tracePt t="85548" x="8058150" y="5908675"/>
          <p14:tracePt t="85555" x="8075613" y="5902325"/>
          <p14:tracePt t="85556" x="8080375" y="5902325"/>
          <p14:tracePt t="85562" x="8097838" y="5895975"/>
          <p14:tracePt t="85569" x="8115300" y="5895975"/>
          <p14:tracePt t="85576" x="8126413" y="5891213"/>
          <p14:tracePt t="85582" x="8142288" y="5891213"/>
          <p14:tracePt t="85583" x="8148638" y="5891213"/>
          <p14:tracePt t="85589" x="8166100" y="5891213"/>
          <p14:tracePt t="85590" x="8166100" y="5884863"/>
          <p14:tracePt t="85596" x="8181975" y="5884863"/>
          <p14:tracePt t="85597" x="8188325" y="5884863"/>
          <p14:tracePt t="85603" x="8204200" y="5880100"/>
          <p14:tracePt t="85610" x="8228013" y="5880100"/>
          <p14:tracePt t="85617" x="8243888" y="5880100"/>
          <p14:tracePt t="85624" x="8261350" y="5880100"/>
          <p14:tracePt t="85631" x="8277225" y="5873750"/>
          <p14:tracePt t="85632" x="8283575" y="5873750"/>
          <p14:tracePt t="85638" x="8294688" y="5873750"/>
          <p14:tracePt t="85645" x="8312150" y="5873750"/>
          <p14:tracePt t="85646" x="8316913" y="5873750"/>
          <p14:tracePt t="85652" x="8328025" y="5873750"/>
          <p14:tracePt t="85659" x="8345488" y="5873750"/>
          <p14:tracePt t="85666" x="8367713" y="5868988"/>
          <p14:tracePt t="85673" x="8385175" y="5868988"/>
          <p14:tracePt t="85680" x="8401050" y="5868988"/>
          <p14:tracePt t="85681" x="8407400" y="5868988"/>
          <p14:tracePt t="85687" x="8418513" y="5868988"/>
          <p14:tracePt t="85694" x="8435975" y="5868988"/>
          <p14:tracePt t="85701" x="8458200" y="5868988"/>
          <p14:tracePt t="85708" x="8469313" y="5868988"/>
          <p14:tracePt t="85714" x="8486775" y="5868988"/>
          <p14:tracePt t="85721" x="8497888" y="5868988"/>
          <p14:tracePt t="85722" x="8502650" y="5868988"/>
          <p14:tracePt t="85728" x="8509000" y="5868988"/>
          <p14:tracePt t="85735" x="8520113" y="5868988"/>
          <p14:tracePt t="85736" x="8524875" y="5868988"/>
          <p14:tracePt t="85742" x="8531225" y="5868988"/>
          <p14:tracePt t="85749" x="8535988" y="5868988"/>
          <p14:tracePt t="85756" x="8542338" y="5868988"/>
          <p14:tracePt t="85763" x="8548688" y="5868988"/>
          <p14:tracePt t="85770" x="8553450" y="5868988"/>
          <p14:tracePt t="85777" x="8559800" y="5862638"/>
          <p14:tracePt t="85791" x="8564563" y="5862638"/>
          <p14:tracePt t="85803" x="8570913" y="5862638"/>
          <p14:tracePt t="85912" x="8575675" y="5862638"/>
          <p14:tracePt t="85972" x="8582025" y="5862638"/>
          <p14:tracePt t="85986" x="8582025" y="5857875"/>
          <p14:tracePt t="86000" x="8586788" y="5857875"/>
          <p14:tracePt t="86020" x="8593138" y="5857875"/>
          <p14:tracePt t="86028" x="8597900" y="5857875"/>
          <p14:tracePt t="86042" x="8604250" y="5857875"/>
          <p14:tracePt t="86055" x="8604250" y="5851525"/>
          <p14:tracePt t="86058" x="8609013" y="5851525"/>
          <p14:tracePt t="86252" x="8615363" y="5851525"/>
          <p14:tracePt t="86264" x="8621713" y="5851525"/>
          <p14:tracePt t="86280" x="8626475" y="5851525"/>
          <p14:tracePt t="86288" x="8626475" y="5846763"/>
          <p14:tracePt t="86294" x="8632825" y="5846763"/>
          <p14:tracePt t="86310" x="8637588" y="5846763"/>
          <p14:tracePt t="86318" x="8643938" y="5846763"/>
          <p14:tracePt t="86337" x="8648700" y="5846763"/>
          <p14:tracePt t="86340" x="8648700" y="5840413"/>
          <p14:tracePt t="87272" x="0" y="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515BB6-FEBD-15FA-DC06-355F5C483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936" y="44624"/>
            <a:ext cx="7056784" cy="974190"/>
          </a:xfrm>
        </p:spPr>
        <p:txBody>
          <a:bodyPr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  <a:tabLst>
                <a:tab pos="630555" algn="l"/>
              </a:tabLs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Подробнее о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Compose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447FC040-1202-0F73-936E-0507E005CAD2}"/>
              </a:ext>
            </a:extLst>
          </p:cNvPr>
          <p:cNvSpPr/>
          <p:nvPr/>
        </p:nvSpPr>
        <p:spPr>
          <a:xfrm>
            <a:off x="7606580" y="2221487"/>
            <a:ext cx="3934172" cy="4430367"/>
          </a:xfrm>
          <a:prstGeom prst="rect">
            <a:avLst/>
          </a:prstGeom>
          <a:solidFill>
            <a:schemeClr val="bg1"/>
          </a:solidFill>
          <a:ln>
            <a:solidFill>
              <a:srgbClr val="009595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>
              <a:solidFill>
                <a:srgbClr val="00B050"/>
              </a:solidFill>
              <a:effectLst>
                <a:glow rad="101600">
                  <a:srgbClr val="00B050">
                    <a:alpha val="60000"/>
                  </a:srgbClr>
                </a:glow>
              </a:effectLst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9AD5C3-E91F-C190-6D41-11FCA528DD13}"/>
              </a:ext>
            </a:extLst>
          </p:cNvPr>
          <p:cNvSpPr txBox="1"/>
          <p:nvPr/>
        </p:nvSpPr>
        <p:spPr>
          <a:xfrm>
            <a:off x="7606580" y="2204864"/>
            <a:ext cx="380958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err="1">
                <a:hlinkClick r:id="rId2"/>
              </a:rPr>
              <a:t>Docker</a:t>
            </a:r>
            <a:r>
              <a:rPr lang="ru-RU" sz="1800" dirty="0">
                <a:hlinkClick r:id="rId2"/>
              </a:rPr>
              <a:t> </a:t>
            </a:r>
            <a:r>
              <a:rPr lang="ru-RU" sz="1800" dirty="0" err="1">
                <a:hlinkClick r:id="rId2"/>
              </a:rPr>
              <a:t>Compose</a:t>
            </a:r>
            <a:r>
              <a:rPr lang="ru-RU" sz="1800" dirty="0"/>
              <a:t> — это средство для определения и запуска приложений </a:t>
            </a:r>
            <a:r>
              <a:rPr lang="ru-RU" sz="1800" dirty="0" err="1"/>
              <a:t>Docker</a:t>
            </a:r>
            <a:r>
              <a:rPr lang="ru-RU" sz="1800" dirty="0"/>
              <a:t> с несколькими контейнерами. При работе в </a:t>
            </a:r>
            <a:r>
              <a:rPr lang="ru-RU" sz="1800" dirty="0" err="1"/>
              <a:t>Compose</a:t>
            </a:r>
            <a:r>
              <a:rPr lang="ru-RU" sz="1800" dirty="0"/>
              <a:t> вы используете файл YAML для настройки служб приложения. Затем вы создаете и запускаете все службы из конфигурации путем выполнения одной команды.</a:t>
            </a:r>
          </a:p>
          <a:p>
            <a:endParaRPr lang="ru-RU" sz="1800" dirty="0"/>
          </a:p>
          <a:p>
            <a:r>
              <a:rPr lang="ru-RU" sz="1800" dirty="0"/>
              <a:t>Данное средство позволяет запускать сразу множество контейнеров.</a:t>
            </a:r>
          </a:p>
          <a:p>
            <a:endParaRPr lang="ru-RU" sz="1000" dirty="0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E7C9B653-0ED4-D215-E7F6-BF344F4D04EC}"/>
              </a:ext>
            </a:extLst>
          </p:cNvPr>
          <p:cNvSpPr/>
          <p:nvPr/>
        </p:nvSpPr>
        <p:spPr>
          <a:xfrm>
            <a:off x="909836" y="113908"/>
            <a:ext cx="7344816" cy="115485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126077-A53C-8EE6-E84F-53A2C08B3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132856"/>
            <a:ext cx="5328592" cy="366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6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24244">
        <p14:flash/>
      </p:transition>
    </mc:Choice>
    <mc:Fallback xmlns="">
      <p:transition spd="slow" advTm="2424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515BB6-FEBD-15FA-DC06-355F5C483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936" y="44624"/>
            <a:ext cx="7056784" cy="974190"/>
          </a:xfrm>
        </p:spPr>
        <p:txBody>
          <a:bodyPr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  <a:tabLst>
                <a:tab pos="630555" algn="l"/>
              </a:tabLs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Подробнее о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docker-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compose.yml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447FC040-1202-0F73-936E-0507E005CAD2}"/>
              </a:ext>
            </a:extLst>
          </p:cNvPr>
          <p:cNvSpPr/>
          <p:nvPr/>
        </p:nvSpPr>
        <p:spPr>
          <a:xfrm>
            <a:off x="7606580" y="2221487"/>
            <a:ext cx="3934172" cy="4430367"/>
          </a:xfrm>
          <a:prstGeom prst="rect">
            <a:avLst/>
          </a:prstGeom>
          <a:solidFill>
            <a:schemeClr val="bg1"/>
          </a:solidFill>
          <a:ln>
            <a:solidFill>
              <a:srgbClr val="009595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>
              <a:solidFill>
                <a:srgbClr val="00B050"/>
              </a:solidFill>
              <a:effectLst>
                <a:glow rad="101600">
                  <a:srgbClr val="00B050">
                    <a:alpha val="60000"/>
                  </a:srgbClr>
                </a:glow>
              </a:effectLst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9AD5C3-E91F-C190-6D41-11FCA528DD13}"/>
              </a:ext>
            </a:extLst>
          </p:cNvPr>
          <p:cNvSpPr txBox="1"/>
          <p:nvPr/>
        </p:nvSpPr>
        <p:spPr>
          <a:xfrm>
            <a:off x="7606580" y="2204864"/>
            <a:ext cx="38095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файле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docker-compose.yml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 определяете все сервисы, их зависимости, параметры конфигурации и т.д. Это позволяет поддерживать инфраструктуру в виде кода, что обеспечивает удобство и воспроизводимость.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одновременно создавать, запускать и останавливать множество контейнеров. Вам не нужно запускать каждый контейнер вручную отдельно -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справится с этим за вас.</a:t>
            </a: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E7C9B653-0ED4-D215-E7F6-BF344F4D04EC}"/>
              </a:ext>
            </a:extLst>
          </p:cNvPr>
          <p:cNvSpPr/>
          <p:nvPr/>
        </p:nvSpPr>
        <p:spPr>
          <a:xfrm>
            <a:off x="909836" y="113908"/>
            <a:ext cx="7344816" cy="115485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878D5D-3E73-D3DF-01DD-A2F23FF82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0" y="3241115"/>
            <a:ext cx="6030167" cy="23911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41ED3E-9005-8C72-A418-7CBB7BBF238B}"/>
              </a:ext>
            </a:extLst>
          </p:cNvPr>
          <p:cNvSpPr txBox="1"/>
          <p:nvPr/>
        </p:nvSpPr>
        <p:spPr>
          <a:xfrm>
            <a:off x="1543950" y="2717895"/>
            <a:ext cx="5193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Пример содержимого </a:t>
            </a:r>
            <a:r>
              <a:rPr lang="en-US" sz="2800" dirty="0" err="1"/>
              <a:t>yml</a:t>
            </a:r>
            <a:r>
              <a:rPr lang="ru-RU" sz="2800" dirty="0"/>
              <a:t> файла</a:t>
            </a:r>
          </a:p>
        </p:txBody>
      </p:sp>
    </p:spTree>
    <p:extLst>
      <p:ext uri="{BB962C8B-B14F-4D97-AF65-F5344CB8AC3E}">
        <p14:creationId xmlns:p14="http://schemas.microsoft.com/office/powerpoint/2010/main" val="12052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3520">
        <p14:flash/>
      </p:transition>
    </mc:Choice>
    <mc:Fallback xmlns="">
      <p:transition spd="slow" advTm="3352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</p:bldLst>
  </p:timing>
  <p:extLst>
    <p:ext uri="{3A86A75C-4F4B-4683-9AE1-C65F6400EC91}">
      <p14:laserTraceLst xmlns:p14="http://schemas.microsoft.com/office/powerpoint/2010/main">
        <p14:tracePtLst>
          <p14:tracePt t="27281" x="4633913" y="6515100"/>
          <p14:tracePt t="27348" x="4246563" y="6840538"/>
          <p14:tracePt t="27349" x="4229100" y="6835775"/>
          <p14:tracePt t="27350" x="4229100" y="6829425"/>
          <p14:tracePt t="27353" x="4206875" y="6807200"/>
          <p14:tracePt t="27354" x="4200525" y="6802438"/>
          <p14:tracePt t="27360" x="4156075" y="6756400"/>
          <p14:tracePt t="27361" x="4144963" y="6751638"/>
          <p14:tracePt t="27367" x="4087813" y="6689725"/>
          <p14:tracePt t="27368" x="4083050" y="6683375"/>
          <p14:tracePt t="27374" x="4025900" y="6632575"/>
          <p14:tracePt t="27375" x="4014788" y="6621463"/>
          <p14:tracePt t="27381" x="3948113" y="6559550"/>
          <p14:tracePt t="27382" x="3941763" y="6548438"/>
          <p14:tracePt t="27388" x="3868738" y="6475413"/>
          <p14:tracePt t="27389" x="3857625" y="6464300"/>
          <p14:tracePt t="27395" x="3802063" y="6408738"/>
          <p14:tracePt t="27402" x="3700463" y="6300788"/>
          <p14:tracePt t="27403" x="3689350" y="6289675"/>
          <p14:tracePt t="27409" x="3598863" y="6205538"/>
          <p14:tracePt t="27409" x="3594100" y="6194425"/>
          <p14:tracePt t="27416" x="3508375" y="6110288"/>
          <p14:tracePt t="27417" x="3486150" y="6088063"/>
          <p14:tracePt t="27423" x="3397250" y="5997575"/>
          <p14:tracePt t="27423" x="3386138" y="5986463"/>
          <p14:tracePt t="27430" x="3306763" y="5913438"/>
          <p14:tracePt t="27437" x="3200400" y="5807075"/>
          <p14:tracePt t="27444" x="3109913" y="5722938"/>
          <p14:tracePt t="27451" x="3030538" y="5643563"/>
          <p14:tracePt t="27458" x="2941638" y="5559425"/>
          <p14:tracePt t="27465" x="2868613" y="5486400"/>
          <p14:tracePt t="27472" x="2789238" y="5413375"/>
          <p14:tracePt t="27479" x="2709863" y="5345113"/>
          <p14:tracePt t="27486" x="2636838" y="5278438"/>
          <p14:tracePt t="27492" x="2574925" y="5216525"/>
          <p14:tracePt t="27493" x="2570163" y="5216525"/>
          <p14:tracePt t="27499" x="2501900" y="5154613"/>
          <p14:tracePt t="27500" x="2497138" y="5149850"/>
          <p14:tracePt t="27506" x="2428875" y="5087938"/>
          <p14:tracePt t="27507" x="2413000" y="5076825"/>
          <p14:tracePt t="27513" x="2351088" y="5026025"/>
          <p14:tracePt t="27514" x="2333625" y="5002213"/>
          <p14:tracePt t="27520" x="2278063" y="4964113"/>
          <p14:tracePt t="27527" x="2205038" y="4902200"/>
          <p14:tracePt t="27528" x="2187575" y="4891088"/>
          <p14:tracePt t="27534" x="2136775" y="4851400"/>
          <p14:tracePt t="27534" x="2125663" y="4840288"/>
          <p14:tracePt t="27541" x="2063750" y="4778375"/>
          <p14:tracePt t="27548" x="2012950" y="4721225"/>
          <p14:tracePt t="27549" x="1997075" y="4705350"/>
          <p14:tracePt t="27555" x="1957388" y="4654550"/>
          <p14:tracePt t="27562" x="1900238" y="4581525"/>
          <p14:tracePt t="27569" x="1855788" y="4513263"/>
          <p14:tracePt t="27576" x="1816100" y="4435475"/>
          <p14:tracePt t="27583" x="1776413" y="4367213"/>
          <p14:tracePt t="27590" x="1743075" y="4289425"/>
          <p14:tracePt t="27597" x="1703388" y="4210050"/>
          <p14:tracePt t="27604" x="1665288" y="4137025"/>
          <p14:tracePt t="27611" x="1636713" y="4064000"/>
          <p14:tracePt t="27617" x="1608138" y="4002088"/>
          <p14:tracePt t="27624" x="1585913" y="3946525"/>
          <p14:tracePt t="27625" x="1579563" y="3940175"/>
          <p14:tracePt t="27631" x="1557338" y="3889375"/>
          <p14:tracePt t="27632" x="1552575" y="3878263"/>
          <p14:tracePt t="27638" x="1535113" y="3844925"/>
          <p14:tracePt t="27639" x="1530350" y="3833813"/>
          <p14:tracePt t="27645" x="1512888" y="3800475"/>
          <p14:tracePt t="27645" x="1506538" y="3794125"/>
          <p14:tracePt t="27652" x="1490663" y="3760788"/>
          <p14:tracePt t="27653" x="1490663" y="3754438"/>
          <p14:tracePt t="27659" x="1473200" y="3716338"/>
          <p14:tracePt t="27659" x="1468438" y="3709988"/>
          <p14:tracePt t="27666" x="1455738" y="3681413"/>
          <p14:tracePt t="27673" x="1444625" y="3648075"/>
          <p14:tracePt t="27674" x="1444625" y="3643313"/>
          <p14:tracePt t="27680" x="1428750" y="3614738"/>
          <p14:tracePt t="27687" x="1417638" y="3575050"/>
          <p14:tracePt t="27694" x="1406525" y="3541713"/>
          <p14:tracePt t="27701" x="1395413" y="3513138"/>
          <p14:tracePt t="27708" x="1382713" y="3479800"/>
          <p14:tracePt t="27715" x="1377950" y="3446463"/>
          <p14:tracePt t="27722" x="1371600" y="3417888"/>
          <p14:tracePt t="27729" x="1371600" y="3384550"/>
          <p14:tracePt t="27735" x="1366838" y="3362325"/>
          <p14:tracePt t="27736" x="1366838" y="3355975"/>
          <p14:tracePt t="27742" x="1366838" y="3333750"/>
          <p14:tracePt t="27743" x="1366838" y="3322638"/>
          <p14:tracePt t="27749" x="1366838" y="3300413"/>
          <p14:tracePt t="27756" x="1371600" y="3271838"/>
          <p14:tracePt t="27757" x="1371600" y="3265488"/>
          <p14:tracePt t="27763" x="1382713" y="3249613"/>
          <p14:tracePt t="27764" x="1382713" y="3243263"/>
          <p14:tracePt t="27770" x="1389063" y="3227388"/>
          <p14:tracePt t="27777" x="1395413" y="3214688"/>
          <p14:tracePt t="27778" x="1400175" y="3214688"/>
          <p14:tracePt t="27784" x="1406525" y="3203575"/>
          <p14:tracePt t="27791" x="1411288" y="3192463"/>
          <p14:tracePt t="27798" x="1411288" y="3187700"/>
          <p14:tracePt t="27806" x="1411288" y="3181350"/>
          <p14:tracePt t="27812" x="1417638" y="3176588"/>
          <p14:tracePt t="27819" x="1417638" y="3170238"/>
          <p14:tracePt t="27828" x="1417638" y="3165475"/>
          <p14:tracePt t="27835" x="1422400" y="3165475"/>
          <p14:tracePt t="27840" x="1422400" y="3159125"/>
          <p14:tracePt t="27847" x="1422400" y="3152775"/>
          <p14:tracePt t="27856" x="1422400" y="3148013"/>
          <p14:tracePt t="27860" x="1428750" y="3148013"/>
          <p14:tracePt t="27938" x="1422400" y="3148013"/>
          <p14:tracePt t="27944" x="1417638" y="3148013"/>
          <p14:tracePt t="27949" x="1411288" y="3148013"/>
          <p14:tracePt t="27952" x="1406525" y="3148013"/>
          <p14:tracePt t="27958" x="1395413" y="3148013"/>
          <p14:tracePt t="27965" x="1377950" y="3148013"/>
          <p14:tracePt t="27972" x="1366838" y="3159125"/>
          <p14:tracePt t="27978" x="1349375" y="3159125"/>
          <p14:tracePt t="27979" x="1349375" y="3165475"/>
          <p14:tracePt t="27985" x="1333500" y="3170238"/>
          <p14:tracePt t="27992" x="1320800" y="3176588"/>
          <p14:tracePt t="27993" x="1320800" y="3181350"/>
          <p14:tracePt t="27999" x="1304925" y="3187700"/>
          <p14:tracePt t="28006" x="1293813" y="3198813"/>
          <p14:tracePt t="28006" x="1287463" y="3198813"/>
          <p14:tracePt t="28013" x="1276350" y="3209925"/>
          <p14:tracePt t="28020" x="1260475" y="3221038"/>
          <p14:tracePt t="28027" x="1247775" y="3232150"/>
          <p14:tracePt t="28028" x="1243013" y="3232150"/>
          <p14:tracePt t="28034" x="1231900" y="3238500"/>
          <p14:tracePt t="28034" x="1231900" y="3243263"/>
          <p14:tracePt t="28041" x="1214438" y="3254375"/>
          <p14:tracePt t="28048" x="1203325" y="3265488"/>
          <p14:tracePt t="28055" x="1192213" y="3276600"/>
          <p14:tracePt t="28055" x="1185863" y="3276600"/>
          <p14:tracePt t="28062" x="1169988" y="3287713"/>
          <p14:tracePt t="28069" x="1152525" y="3305175"/>
          <p14:tracePt t="28076" x="1141413" y="3322638"/>
          <p14:tracePt t="28083" x="1119188" y="3338513"/>
          <p14:tracePt t="28090" x="1101725" y="3349625"/>
          <p14:tracePt t="28097" x="1090613" y="3367088"/>
          <p14:tracePt t="28103" x="1074738" y="3373438"/>
          <p14:tracePt t="28104" x="1074738" y="3378200"/>
          <p14:tracePt t="28111" x="1057275" y="3389313"/>
          <p14:tracePt t="28117" x="1050925" y="3395663"/>
          <p14:tracePt t="28124" x="1035050" y="3406775"/>
          <p14:tracePt t="28131" x="1028700" y="3417888"/>
          <p14:tracePt t="28132" x="1023938" y="3417888"/>
          <p14:tracePt t="28138" x="1023938" y="3422650"/>
          <p14:tracePt t="28139" x="1017588" y="3429000"/>
          <p14:tracePt t="28145" x="1012825" y="3435350"/>
          <p14:tracePt t="28146" x="1012825" y="3440113"/>
          <p14:tracePt t="28153" x="1006475" y="3446463"/>
          <p14:tracePt t="28159" x="1001713" y="3457575"/>
          <p14:tracePt t="28166" x="995363" y="3468688"/>
          <p14:tracePt t="28173" x="989013" y="3484563"/>
          <p14:tracePt t="28180" x="989013" y="3495675"/>
          <p14:tracePt t="28187" x="989013" y="3513138"/>
          <p14:tracePt t="28194" x="989013" y="3524250"/>
          <p14:tracePt t="28201" x="989013" y="3535363"/>
          <p14:tracePt t="28208" x="989013" y="3557588"/>
          <p14:tracePt t="28215" x="989013" y="3570288"/>
          <p14:tracePt t="28216" x="995363" y="3570288"/>
          <p14:tracePt t="28217" x="995363" y="3575050"/>
          <p14:tracePt t="28222" x="995363" y="3586163"/>
          <p14:tracePt t="28228" x="1001713" y="3597275"/>
          <p14:tracePt t="28229" x="1001713" y="3603625"/>
          <p14:tracePt t="28235" x="1006475" y="3614738"/>
          <p14:tracePt t="28236" x="1006475" y="3619500"/>
          <p14:tracePt t="28242" x="1006475" y="3630613"/>
          <p14:tracePt t="28243" x="1012825" y="3630613"/>
          <p14:tracePt t="28249" x="1017588" y="3648075"/>
          <p14:tracePt t="28250" x="1017588" y="3654425"/>
          <p14:tracePt t="28256" x="1023938" y="3670300"/>
          <p14:tracePt t="28257" x="1023938" y="3676650"/>
          <p14:tracePt t="28263" x="1028700" y="3692525"/>
          <p14:tracePt t="28264" x="1028700" y="3698875"/>
          <p14:tracePt t="28270" x="1035050" y="3716338"/>
          <p14:tracePt t="28270" x="1039813" y="3721100"/>
          <p14:tracePt t="28277" x="1039813" y="3738563"/>
          <p14:tracePt t="28278" x="1046163" y="3743325"/>
          <p14:tracePt t="28284" x="1050925" y="3760788"/>
          <p14:tracePt t="28291" x="1057275" y="3783013"/>
          <p14:tracePt t="28291" x="1063625" y="3789363"/>
          <p14:tracePt t="28298" x="1068388" y="3811588"/>
          <p14:tracePt t="28299" x="1068388" y="3816350"/>
          <p14:tracePt t="28305" x="1079500" y="3833813"/>
          <p14:tracePt t="28312" x="1085850" y="3862388"/>
          <p14:tracePt t="28319" x="1096963" y="3884613"/>
          <p14:tracePt t="28326" x="1108075" y="3913188"/>
          <p14:tracePt t="28333" x="1123950" y="3940175"/>
          <p14:tracePt t="28340" x="1136650" y="3968750"/>
          <p14:tracePt t="28347" x="1152525" y="4002088"/>
          <p14:tracePt t="28354" x="1169988" y="4035425"/>
          <p14:tracePt t="28360" x="1185863" y="4064000"/>
          <p14:tracePt t="28361" x="1185863" y="4070350"/>
          <p14:tracePt t="28367" x="1203325" y="4097338"/>
          <p14:tracePt t="28368" x="1203325" y="4103688"/>
          <p14:tracePt t="28374" x="1220788" y="4132263"/>
          <p14:tracePt t="28375" x="1220788" y="4137025"/>
          <p14:tracePt t="28381" x="1236663" y="4170363"/>
          <p14:tracePt t="28381" x="1236663" y="4176713"/>
          <p14:tracePt t="28388" x="1247775" y="4205288"/>
          <p14:tracePt t="28389" x="1247775" y="4210050"/>
          <p14:tracePt t="28395" x="1265238" y="4238625"/>
          <p14:tracePt t="28395" x="1265238" y="4243388"/>
          <p14:tracePt t="28402" x="1276350" y="4271963"/>
          <p14:tracePt t="28403" x="1276350" y="4278313"/>
          <p14:tracePt t="28409" x="1282700" y="4294188"/>
          <p14:tracePt t="28416" x="1287463" y="4322763"/>
          <p14:tracePt t="28423" x="1287463" y="4351338"/>
          <p14:tracePt t="28424" x="1293813" y="4351338"/>
          <p14:tracePt t="28430" x="1293813" y="4373563"/>
          <p14:tracePt t="28437" x="1293813" y="4395788"/>
          <p14:tracePt t="28444" x="1293813" y="4418013"/>
          <p14:tracePt t="28451" x="1293813" y="4440238"/>
          <p14:tracePt t="28458" x="1293813" y="4464050"/>
          <p14:tracePt t="28465" x="1298575" y="4486275"/>
          <p14:tracePt t="28472" x="1304925" y="4513263"/>
          <p14:tracePt t="28479" x="1304925" y="4537075"/>
          <p14:tracePt t="28485" x="1309688" y="4564063"/>
          <p14:tracePt t="28492" x="1316038" y="4586288"/>
          <p14:tracePt t="28493" x="1316038" y="4592638"/>
          <p14:tracePt t="28499" x="1320800" y="4610100"/>
          <p14:tracePt t="28500" x="1320800" y="4614863"/>
          <p14:tracePt t="28506" x="1327150" y="4637088"/>
          <p14:tracePt t="28514" x="1333500" y="4665663"/>
          <p14:tracePt t="28520" x="1333500" y="4687888"/>
          <p14:tracePt t="28521" x="1338263" y="4694238"/>
          <p14:tracePt t="28527" x="1344613" y="4716463"/>
          <p14:tracePt t="28528" x="1344613" y="4721225"/>
          <p14:tracePt t="28534" x="1349375" y="4738688"/>
          <p14:tracePt t="28534" x="1349375" y="4749800"/>
          <p14:tracePt t="28541" x="1360488" y="4772025"/>
          <p14:tracePt t="28548" x="1366838" y="4800600"/>
          <p14:tracePt t="28548" x="1366838" y="4806950"/>
          <p14:tracePt t="28555" x="1382713" y="4829175"/>
          <p14:tracePt t="28556" x="1382713" y="4840288"/>
          <p14:tracePt t="28562" x="1395413" y="4862513"/>
          <p14:tracePt t="28569" x="1411288" y="4884738"/>
          <p14:tracePt t="28576" x="1428750" y="4913313"/>
          <p14:tracePt t="28583" x="1444625" y="4935538"/>
          <p14:tracePt t="28590" x="1462088" y="4957763"/>
          <p14:tracePt t="28597" x="1479550" y="4979988"/>
          <p14:tracePt t="28604" x="1501775" y="4997450"/>
          <p14:tracePt t="28610" x="1517650" y="5014913"/>
          <p14:tracePt t="28611" x="1524000" y="5019675"/>
          <p14:tracePt t="28617" x="1541463" y="5037138"/>
          <p14:tracePt t="28618" x="1546225" y="5037138"/>
          <p14:tracePt t="28624" x="1563688" y="5053013"/>
          <p14:tracePt t="28625" x="1574800" y="5059363"/>
          <p14:tracePt t="28631" x="1592263" y="5076825"/>
          <p14:tracePt t="28631" x="1597025" y="5076825"/>
          <p14:tracePt t="28638" x="1619250" y="5099050"/>
          <p14:tracePt t="28639" x="1625600" y="5099050"/>
          <p14:tracePt t="28645" x="1652588" y="5121275"/>
          <p14:tracePt t="28652" x="1687513" y="5143500"/>
          <p14:tracePt t="28653" x="1692275" y="5149850"/>
          <p14:tracePt t="28659" x="1727200" y="5165725"/>
          <p14:tracePt t="28666" x="1771650" y="5194300"/>
          <p14:tracePt t="28673" x="1816100" y="5216525"/>
          <p14:tracePt t="28674" x="1827213" y="5216525"/>
          <p14:tracePt t="28680" x="1862138" y="5233988"/>
          <p14:tracePt t="28681" x="1866900" y="5238750"/>
          <p14:tracePt t="28687" x="1917700" y="5256213"/>
          <p14:tracePt t="28688" x="1924050" y="5256213"/>
          <p14:tracePt t="28694" x="1968500" y="5272088"/>
          <p14:tracePt t="28701" x="2008188" y="5289550"/>
          <p14:tracePt t="28708" x="2052638" y="5307013"/>
          <p14:tracePt t="28715" x="2097088" y="5318125"/>
          <p14:tracePt t="28722" x="2136775" y="5334000"/>
          <p14:tracePt t="28729" x="2170113" y="5345113"/>
          <p14:tracePt t="28736" x="2205038" y="5357813"/>
          <p14:tracePt t="28743" x="2238375" y="5368925"/>
          <p14:tracePt t="28749" x="2266950" y="5380038"/>
          <p14:tracePt t="28750" x="2271713" y="5380038"/>
          <p14:tracePt t="28756" x="2293938" y="5384800"/>
          <p14:tracePt t="28757" x="2300288" y="5391150"/>
          <p14:tracePt t="28763" x="2322513" y="5395913"/>
          <p14:tracePt t="28764" x="2328863" y="5395913"/>
          <p14:tracePt t="28770" x="2344738" y="5395913"/>
          <p14:tracePt t="28770" x="2351088" y="5395913"/>
          <p14:tracePt t="28777" x="2362200" y="5402263"/>
          <p14:tracePt t="28777" x="2366963" y="5402263"/>
          <p14:tracePt t="28784" x="2378075" y="5402263"/>
          <p14:tracePt t="28791" x="2390775" y="5402263"/>
          <p14:tracePt t="28798" x="2395538" y="5402263"/>
          <p14:tracePt t="28799" x="2401888" y="5402263"/>
          <p14:tracePt t="28805" x="2406650" y="5402263"/>
          <p14:tracePt t="28812" x="2417763" y="5402263"/>
          <p14:tracePt t="28819" x="2424113" y="5402263"/>
          <p14:tracePt t="28826" x="2439988" y="5402263"/>
          <p14:tracePt t="28833" x="2452688" y="5402263"/>
          <p14:tracePt t="28840" x="2468563" y="5402263"/>
          <p14:tracePt t="28847" x="2486025" y="5407025"/>
          <p14:tracePt t="28854" x="2501900" y="5413375"/>
          <p14:tracePt t="28861" x="2525713" y="5413375"/>
          <p14:tracePt t="28867" x="2541588" y="5413375"/>
          <p14:tracePt t="28868" x="2547938" y="5413375"/>
          <p14:tracePt t="28875" x="2570163" y="5419725"/>
          <p14:tracePt t="28882" x="2598738" y="5424488"/>
          <p14:tracePt t="28888" x="2614613" y="5430838"/>
          <p14:tracePt t="28889" x="2625725" y="5430838"/>
          <p14:tracePt t="28895" x="2643188" y="5435600"/>
          <p14:tracePt t="28895" x="2647950" y="5435600"/>
          <p14:tracePt t="28902" x="2665413" y="5435600"/>
          <p14:tracePt t="28903" x="2671763" y="5435600"/>
          <p14:tracePt t="28909" x="2687638" y="5441950"/>
          <p14:tracePt t="28916" x="2705100" y="5446713"/>
          <p14:tracePt t="28916" x="2709863" y="5446713"/>
          <p14:tracePt t="28923" x="2733675" y="5453063"/>
          <p14:tracePt t="28930" x="2755900" y="5453063"/>
          <p14:tracePt t="28937" x="2784475" y="5453063"/>
          <p14:tracePt t="28944" x="2811463" y="5457825"/>
          <p14:tracePt t="28951" x="2844800" y="5457825"/>
          <p14:tracePt t="28958" x="2879725" y="5457825"/>
          <p14:tracePt t="28965" x="2913063" y="5457825"/>
          <p14:tracePt t="28972" x="2957513" y="5457825"/>
          <p14:tracePt t="28979" x="2997200" y="5453063"/>
          <p14:tracePt t="28985" x="3048000" y="5446713"/>
          <p14:tracePt t="28992" x="3098800" y="5446713"/>
          <p14:tracePt t="28993" x="3109913" y="5441950"/>
          <p14:tracePt t="28999" x="3154363" y="5435600"/>
          <p14:tracePt t="29000" x="3160713" y="5435600"/>
          <p14:tracePt t="29006" x="3227388" y="5430838"/>
          <p14:tracePt t="29007" x="3238500" y="5430838"/>
          <p14:tracePt t="29013" x="3289300" y="5430838"/>
          <p14:tracePt t="29014" x="3306763" y="5430838"/>
          <p14:tracePt t="29020" x="3368675" y="5424488"/>
          <p14:tracePt t="29021" x="3386138" y="5424488"/>
          <p14:tracePt t="29027" x="3448050" y="5424488"/>
          <p14:tracePt t="29028" x="3459163" y="5424488"/>
          <p14:tracePt t="29034" x="3532188" y="5419725"/>
          <p14:tracePt t="29035" x="3536950" y="5419725"/>
          <p14:tracePt t="29041" x="3627438" y="5419725"/>
          <p14:tracePt t="29048" x="3711575" y="5413375"/>
          <p14:tracePt t="29049" x="3722688" y="5413375"/>
          <p14:tracePt t="29055" x="3806825" y="5413375"/>
          <p14:tracePt t="29062" x="3902075" y="5407025"/>
          <p14:tracePt t="29069" x="3992563" y="5402263"/>
          <p14:tracePt t="29076" x="4065588" y="5402263"/>
          <p14:tracePt t="29083" x="4144963" y="5395913"/>
          <p14:tracePt t="29090" x="4200525" y="5391150"/>
          <p14:tracePt t="29097" x="4251325" y="5384800"/>
          <p14:tracePt t="29103" x="4284663" y="5380038"/>
          <p14:tracePt t="29110" x="4308475" y="5373688"/>
          <p14:tracePt t="29117" x="4324350" y="5373688"/>
          <p14:tracePt t="29124" x="4330700" y="5368925"/>
          <p14:tracePt t="29131" x="4335463" y="5368925"/>
          <p14:tracePt t="29696" x="4330700" y="5368925"/>
          <p14:tracePt t="29701" x="4324350" y="5368925"/>
          <p14:tracePt t="29703" x="4319588" y="5362575"/>
          <p14:tracePt t="29709" x="4313238" y="5362575"/>
          <p14:tracePt t="29715" x="4308475" y="5362575"/>
          <p14:tracePt t="29722" x="4295775" y="5357813"/>
          <p14:tracePt t="29729" x="4291013" y="5357813"/>
          <p14:tracePt t="29736" x="4284663" y="5357813"/>
          <p14:tracePt t="29737" x="4279900" y="5357813"/>
          <p14:tracePt t="29742" x="4273550" y="5357813"/>
          <p14:tracePt t="29749" x="4268788" y="5357813"/>
          <p14:tracePt t="29750" x="4262438" y="5357813"/>
          <p14:tracePt t="29756" x="4257675" y="5357813"/>
          <p14:tracePt t="29764" x="4251325" y="5351463"/>
          <p14:tracePt t="29770" x="4246563" y="5351463"/>
          <p14:tracePt t="29777" x="4240213" y="5351463"/>
          <p14:tracePt t="29778" x="4233863" y="5351463"/>
          <p14:tracePt t="29784" x="4229100" y="5351463"/>
          <p14:tracePt t="29791" x="4217988" y="5345113"/>
          <p14:tracePt t="29798" x="4211638" y="5345113"/>
          <p14:tracePt t="29805" x="4200525" y="5345113"/>
          <p14:tracePt t="29812" x="4195763" y="5345113"/>
          <p14:tracePt t="29819" x="4184650" y="5340350"/>
          <p14:tracePt t="29826" x="4178300" y="5340350"/>
          <p14:tracePt t="29827" x="4171950" y="5340350"/>
          <p14:tracePt t="29833" x="4171950" y="5334000"/>
          <p14:tracePt t="29840" x="4167188" y="5334000"/>
          <p14:tracePt t="29846" x="4160838" y="5334000"/>
          <p14:tracePt t="29854" x="4156075" y="5334000"/>
          <p14:tracePt t="29882" x="4149725" y="5334000"/>
          <p14:tracePt t="29902" x="4144963" y="5334000"/>
          <p14:tracePt t="29906" x="4144963" y="5329238"/>
          <p14:tracePt t="29912" x="4138613" y="5329238"/>
          <p14:tracePt t="29917" x="4133850" y="5329238"/>
          <p14:tracePt t="29925" x="4127500" y="5329238"/>
          <p14:tracePt t="29931" x="4127500" y="5322888"/>
          <p14:tracePt t="29937" x="4122738" y="5322888"/>
          <p14:tracePt t="29944" x="4116388" y="5322888"/>
          <p14:tracePt t="29951" x="4111625" y="5322888"/>
          <p14:tracePt t="29958" x="4105275" y="5318125"/>
          <p14:tracePt t="29965" x="4098925" y="5311775"/>
          <p14:tracePt t="29972" x="4087813" y="5307013"/>
          <p14:tracePt t="29978" x="4083050" y="5300663"/>
          <p14:tracePt t="29985" x="4071938" y="5295900"/>
          <p14:tracePt t="29992" x="4065588" y="5289550"/>
          <p14:tracePt t="30000" x="4054475" y="5284788"/>
          <p14:tracePt t="30006" x="4043363" y="5278438"/>
          <p14:tracePt t="30013" x="4037013" y="5278438"/>
          <p14:tracePt t="30020" x="4025900" y="5278438"/>
          <p14:tracePt t="30021" x="4021138" y="5278438"/>
          <p14:tracePt t="30027" x="4010025" y="5278438"/>
          <p14:tracePt t="30034" x="3992563" y="5278438"/>
          <p14:tracePt t="30041" x="3981450" y="5278438"/>
          <p14:tracePt t="30041" x="3981450" y="5272088"/>
          <p14:tracePt t="30539" x="3981450" y="5267325"/>
          <p14:tracePt t="30545" x="3987800" y="5267325"/>
          <p14:tracePt t="30552" x="3987800" y="5260975"/>
          <p14:tracePt t="30554" x="3992563" y="5260975"/>
          <p14:tracePt t="30557" x="3998913" y="5260975"/>
          <p14:tracePt t="30563" x="4003675" y="5260975"/>
          <p14:tracePt t="30570" x="4010025" y="5256213"/>
          <p14:tracePt t="30576" x="4014788" y="5256213"/>
          <p14:tracePt t="30583" x="4021138" y="5256213"/>
          <p14:tracePt t="30590" x="4025900" y="5256213"/>
          <p14:tracePt t="30597" x="4037013" y="5256213"/>
          <p14:tracePt t="30604" x="4043363" y="5256213"/>
          <p14:tracePt t="30611" x="4054475" y="5256213"/>
          <p14:tracePt t="30617" x="4060825" y="5256213"/>
          <p14:tracePt t="30624" x="4065588" y="5256213"/>
          <p14:tracePt t="30631" x="4071938" y="5256213"/>
          <p14:tracePt t="30638" x="4076700" y="5256213"/>
          <p14:tracePt t="30645" x="4083050" y="5256213"/>
          <p14:tracePt t="30652" x="4087813" y="5256213"/>
          <p14:tracePt t="30659" x="4094163" y="5260975"/>
          <p14:tracePt t="30666" x="4098925" y="5260975"/>
          <p14:tracePt t="30667" x="4105275" y="5260975"/>
          <p14:tracePt t="30673" x="4111625" y="5267325"/>
          <p14:tracePt t="30680" x="4122738" y="5272088"/>
          <p14:tracePt t="30687" x="4133850" y="5278438"/>
          <p14:tracePt t="30694" x="4144963" y="5284788"/>
          <p14:tracePt t="30702" x="4156075" y="5295900"/>
          <p14:tracePt t="30708" x="4167188" y="5307013"/>
          <p14:tracePt t="30715" x="4184650" y="5322888"/>
          <p14:tracePt t="30722" x="4195763" y="5345113"/>
          <p14:tracePt t="30729" x="4217988" y="5373688"/>
          <p14:tracePt t="30735" x="4229100" y="5395913"/>
          <p14:tracePt t="30736" x="4229100" y="5402263"/>
          <p14:tracePt t="30742" x="4251325" y="5446713"/>
          <p14:tracePt t="30749" x="4268788" y="5486400"/>
          <p14:tracePt t="30750" x="4268788" y="5492750"/>
          <p14:tracePt t="30756" x="4291013" y="5541963"/>
          <p14:tracePt t="30757" x="4291013" y="5553075"/>
          <p14:tracePt t="30763" x="4308475" y="5599113"/>
          <p14:tracePt t="30764" x="4313238" y="5610225"/>
          <p14:tracePt t="30770" x="4335463" y="5676900"/>
          <p14:tracePt t="30770" x="4341813" y="5688013"/>
          <p14:tracePt t="30777" x="4364038" y="5745163"/>
          <p14:tracePt t="30778" x="4368800" y="5756275"/>
          <p14:tracePt t="30784" x="4397375" y="5840413"/>
          <p14:tracePt t="30784" x="4403725" y="5851525"/>
          <p14:tracePt t="30791" x="4430713" y="5913438"/>
          <p14:tracePt t="30791" x="4443413" y="5935663"/>
          <p14:tracePt t="30798" x="4470400" y="6015038"/>
          <p14:tracePt t="30798" x="4476750" y="6026150"/>
          <p14:tracePt t="30805" x="4503738" y="6105525"/>
          <p14:tracePt t="30812" x="4538663" y="6194425"/>
          <p14:tracePt t="30819" x="4560888" y="6267450"/>
          <p14:tracePt t="30820" x="4565650" y="6273800"/>
          <p14:tracePt t="30826" x="4578350" y="6335713"/>
          <p14:tracePt t="30826" x="4578350" y="6346825"/>
          <p14:tracePt t="30833" x="4589463" y="6391275"/>
          <p14:tracePt t="30840" x="4589463" y="6442075"/>
          <p14:tracePt t="30847" x="4589463" y="6475413"/>
          <p14:tracePt t="30853" x="4589463" y="6508750"/>
          <p14:tracePt t="30860" x="4578350" y="6543675"/>
          <p14:tracePt t="30867" x="4572000" y="6565900"/>
          <p14:tracePt t="30868" x="4572000" y="6570663"/>
          <p14:tracePt t="30874" x="4560888" y="6594475"/>
          <p14:tracePt t="30875" x="4560888" y="6599238"/>
          <p14:tracePt t="30881" x="4554538" y="6621463"/>
          <p14:tracePt t="30882" x="4554538" y="6627813"/>
          <p14:tracePt t="30883" x="4549775" y="6632575"/>
          <p14:tracePt t="30888" x="4549775" y="6650038"/>
          <p14:tracePt t="30889" x="4549775" y="6661150"/>
          <p14:tracePt t="30895" x="4538663" y="6683375"/>
          <p14:tracePt t="30895" x="4538663" y="6689725"/>
          <p14:tracePt t="30902" x="4538663" y="6716713"/>
          <p14:tracePt t="30903" x="4538663" y="6723063"/>
          <p14:tracePt t="30909" x="4532313" y="6745288"/>
          <p14:tracePt t="30916" x="4532313" y="6773863"/>
          <p14:tracePt t="30923" x="4532313" y="6796088"/>
          <p14:tracePt t="30924" x="4532313" y="6802438"/>
          <p14:tracePt t="30930" x="4532313" y="6829425"/>
          <p14:tracePt t="30937" x="4527550" y="6846888"/>
          <p14:tracePt t="31280" x="0" y="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515BB6-FEBD-15FA-DC06-355F5C483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811" y="103486"/>
            <a:ext cx="7056784" cy="974190"/>
          </a:xfrm>
        </p:spPr>
        <p:txBody>
          <a:bodyPr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  <a:tabLst>
                <a:tab pos="630555" algn="l"/>
              </a:tabLst>
            </a:pPr>
            <a:r>
              <a:rPr lang="ru-RU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447FC040-1202-0F73-936E-0507E005CAD2}"/>
              </a:ext>
            </a:extLst>
          </p:cNvPr>
          <p:cNvSpPr/>
          <p:nvPr/>
        </p:nvSpPr>
        <p:spPr>
          <a:xfrm>
            <a:off x="7606580" y="2221487"/>
            <a:ext cx="3934172" cy="4430367"/>
          </a:xfrm>
          <a:prstGeom prst="rect">
            <a:avLst/>
          </a:prstGeom>
          <a:solidFill>
            <a:schemeClr val="bg1"/>
          </a:solidFill>
          <a:ln>
            <a:solidFill>
              <a:srgbClr val="009595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>
              <a:solidFill>
                <a:srgbClr val="00B050"/>
              </a:solidFill>
              <a:effectLst>
                <a:glow rad="101600">
                  <a:srgbClr val="00B050">
                    <a:alpha val="60000"/>
                  </a:srgbClr>
                </a:glow>
              </a:effectLst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9AD5C3-E91F-C190-6D41-11FCA528DD13}"/>
              </a:ext>
            </a:extLst>
          </p:cNvPr>
          <p:cNvSpPr txBox="1"/>
          <p:nvPr/>
        </p:nvSpPr>
        <p:spPr>
          <a:xfrm>
            <a:off x="7606580" y="2204864"/>
            <a:ext cx="380958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Итогом выполнения данной лабораторной работы было:</a:t>
            </a:r>
            <a:endParaRPr lang="ru-RU" sz="1600" dirty="0"/>
          </a:p>
          <a:p>
            <a:r>
              <a:rPr lang="ru-RU" sz="1600" dirty="0"/>
              <a:t>Была скачена и развернута СУБД </a:t>
            </a:r>
            <a:r>
              <a:rPr lang="en-US" sz="1600" dirty="0"/>
              <a:t>Postgres</a:t>
            </a:r>
            <a:r>
              <a:rPr lang="ru-RU" sz="1600" dirty="0"/>
              <a:t>, посредством сборки образа с </a:t>
            </a:r>
            <a:r>
              <a:rPr lang="en-US" sz="1600" dirty="0"/>
              <a:t>volume</a:t>
            </a:r>
            <a:endParaRPr lang="ru-RU" sz="1600" dirty="0"/>
          </a:p>
          <a:p>
            <a:r>
              <a:rPr lang="ru-RU" sz="1600" dirty="0"/>
              <a:t>       </a:t>
            </a:r>
          </a:p>
          <a:p>
            <a:r>
              <a:rPr lang="ru-RU" sz="1600" dirty="0"/>
              <a:t> </a:t>
            </a:r>
          </a:p>
          <a:p>
            <a:r>
              <a:rPr lang="ru-RU" sz="1600" dirty="0"/>
              <a:t>Получение базовых навыков работы с </a:t>
            </a:r>
            <a:r>
              <a:rPr lang="en-US" sz="1600" dirty="0"/>
              <a:t>docker</a:t>
            </a:r>
            <a:r>
              <a:rPr lang="ru-RU" sz="1600" dirty="0"/>
              <a:t>, а также затрагивание темы </a:t>
            </a:r>
            <a:r>
              <a:rPr lang="en-US" sz="1600" dirty="0"/>
              <a:t>docker compose</a:t>
            </a:r>
            <a:endParaRPr lang="ru-RU" sz="1600" dirty="0"/>
          </a:p>
          <a:p>
            <a:r>
              <a:rPr lang="ru-RU" sz="1600" dirty="0"/>
              <a:t> </a:t>
            </a:r>
          </a:p>
          <a:p>
            <a:r>
              <a:rPr lang="ru-RU" sz="1600" dirty="0"/>
              <a:t>Получение умения развертывать СУБД </a:t>
            </a:r>
            <a:r>
              <a:rPr lang="en-US" sz="1600" dirty="0"/>
              <a:t>Postgres</a:t>
            </a:r>
            <a:r>
              <a:rPr lang="ru-RU" sz="1600" dirty="0"/>
              <a:t>, посредством сборки образа</a:t>
            </a:r>
          </a:p>
          <a:p>
            <a:r>
              <a:rPr lang="ru-RU" sz="1600" dirty="0"/>
              <a:t> </a:t>
            </a:r>
          </a:p>
          <a:p>
            <a:r>
              <a:rPr lang="ru-RU" sz="1600" dirty="0"/>
              <a:t>Получение навыка создания контейнеров, образов, а также взаимодействия с ними</a:t>
            </a:r>
          </a:p>
          <a:p>
            <a:endParaRPr lang="ru-RU" sz="1000" dirty="0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E7C9B653-0ED4-D215-E7F6-BF344F4D04EC}"/>
              </a:ext>
            </a:extLst>
          </p:cNvPr>
          <p:cNvSpPr/>
          <p:nvPr/>
        </p:nvSpPr>
        <p:spPr>
          <a:xfrm>
            <a:off x="909836" y="113908"/>
            <a:ext cx="7344816" cy="115485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253955-6C73-9626-08BD-AB254DDC9D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1916832"/>
            <a:ext cx="6395039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2246">
        <p14:flash/>
      </p:transition>
    </mc:Choice>
    <mc:Fallback xmlns="">
      <p:transition spd="slow" advTm="322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</p:bldLst>
  </p:timing>
  <p:extLst>
    <p:ext uri="{3A86A75C-4F4B-4683-9AE1-C65F6400EC91}">
      <p14:laserTraceLst xmlns:p14="http://schemas.microsoft.com/office/powerpoint/2010/main">
        <p14:tracePtLst>
          <p14:tracePt t="22724" x="4610100" y="6557963"/>
          <p14:tracePt t="22817" x="4251325" y="6846888"/>
          <p14:tracePt t="22818" x="4251325" y="6840538"/>
          <p14:tracePt t="22819" x="4246563" y="6829425"/>
          <p14:tracePt t="22826" x="4206875" y="6762750"/>
          <p14:tracePt t="22833" x="4167188" y="6689725"/>
          <p14:tracePt t="22840" x="4127500" y="6605588"/>
          <p14:tracePt t="22847" x="4083050" y="6515100"/>
          <p14:tracePt t="22854" x="4037013" y="6419850"/>
          <p14:tracePt t="22861" x="3992563" y="6324600"/>
          <p14:tracePt t="22868" x="3937000" y="6211888"/>
          <p14:tracePt t="22874" x="3868738" y="6081713"/>
          <p14:tracePt t="22875" x="3852863" y="6065838"/>
          <p14:tracePt t="22881" x="3773488" y="5930900"/>
          <p14:tracePt t="22882" x="3762375" y="5908675"/>
          <p14:tracePt t="22888" x="3656013" y="5749925"/>
          <p14:tracePt t="22889" x="3643313" y="5734050"/>
          <p14:tracePt t="22895" x="3536950" y="5581650"/>
          <p14:tracePt t="22896" x="3521075" y="5553075"/>
          <p14:tracePt t="22902" x="3408363" y="5407025"/>
          <p14:tracePt t="22903" x="3397250" y="5391150"/>
          <p14:tracePt t="22910" x="3233738" y="5187950"/>
          <p14:tracePt t="22916" x="3109913" y="5041900"/>
          <p14:tracePt t="22917" x="3087688" y="5014913"/>
          <p14:tracePt t="22923" x="2992438" y="4895850"/>
          <p14:tracePt t="22923" x="2957513" y="4851400"/>
          <p14:tracePt t="22930" x="2822575" y="4672013"/>
          <p14:tracePt t="22937" x="2705100" y="4508500"/>
          <p14:tracePt t="22944" x="2587625" y="4340225"/>
          <p14:tracePt t="22951" x="2479675" y="4176713"/>
          <p14:tracePt t="22958" x="2395538" y="4059238"/>
          <p14:tracePt t="22965" x="2311400" y="3929063"/>
          <p14:tracePt t="22972" x="2243138" y="3833813"/>
          <p14:tracePt t="22979" x="2187575" y="3749675"/>
          <p14:tracePt t="22986" x="2143125" y="3676650"/>
          <p14:tracePt t="22993" x="2097088" y="3603625"/>
          <p14:tracePt t="22999" x="2074863" y="3557588"/>
          <p14:tracePt t="23000" x="2070100" y="3541713"/>
          <p14:tracePt t="23006" x="2041525" y="3490913"/>
          <p14:tracePt t="23007" x="2035175" y="3479800"/>
          <p14:tracePt t="23014" x="2012950" y="3435350"/>
          <p14:tracePt t="23014" x="2008188" y="3429000"/>
          <p14:tracePt t="23020" x="1984375" y="3384550"/>
          <p14:tracePt t="23021" x="1979613" y="3378200"/>
          <p14:tracePt t="23027" x="1962150" y="3349625"/>
          <p14:tracePt t="23028" x="1962150" y="3344863"/>
          <p14:tracePt t="23034" x="1939925" y="3316288"/>
          <p14:tracePt t="23041" x="1917700" y="3282950"/>
          <p14:tracePt t="23042" x="1911350" y="3271838"/>
          <p14:tracePt t="23048" x="1889125" y="3249613"/>
          <p14:tracePt t="23049" x="1884363" y="3243263"/>
          <p14:tracePt t="23055" x="1862138" y="3214688"/>
          <p14:tracePt t="23056" x="1855788" y="3209925"/>
          <p14:tracePt t="23062" x="1833563" y="3181350"/>
          <p14:tracePt t="23069" x="1811338" y="3148013"/>
          <p14:tracePt t="23076" x="1782763" y="3114675"/>
          <p14:tracePt t="23083" x="1754188" y="3079750"/>
          <p14:tracePt t="23090" x="1738313" y="3046413"/>
          <p14:tracePt t="23097" x="1720850" y="3013075"/>
          <p14:tracePt t="23104" x="1709738" y="2979738"/>
          <p14:tracePt t="23111" x="1703388" y="2944813"/>
          <p14:tracePt t="23118" x="1703388" y="2911475"/>
          <p14:tracePt t="23124" x="1698625" y="2884488"/>
          <p14:tracePt t="23131" x="1698625" y="2849563"/>
          <p14:tracePt t="23132" x="1698625" y="2844800"/>
          <p14:tracePt t="23138" x="1698625" y="2822575"/>
          <p14:tracePt t="23139" x="1698625" y="2816225"/>
          <p14:tracePt t="23145" x="1698625" y="2794000"/>
          <p14:tracePt t="23146" x="1698625" y="2787650"/>
          <p14:tracePt t="23152" x="1698625" y="2765425"/>
          <p14:tracePt t="23153" x="1698625" y="2760663"/>
          <p14:tracePt t="23159" x="1703388" y="2732088"/>
          <p14:tracePt t="23160" x="1703388" y="2720975"/>
          <p14:tracePt t="23166" x="1714500" y="2692400"/>
          <p14:tracePt t="23167" x="1714500" y="2687638"/>
          <p14:tracePt t="23173" x="1731963" y="2647950"/>
          <p14:tracePt t="23180" x="1749425" y="2614613"/>
          <p14:tracePt t="23181" x="1749425" y="2608263"/>
          <p14:tracePt t="23187" x="1765300" y="2574925"/>
          <p14:tracePt t="23194" x="1793875" y="2535238"/>
          <p14:tracePt t="23201" x="1827213" y="2495550"/>
          <p14:tracePt t="23208" x="1855788" y="2462213"/>
          <p14:tracePt t="23209" x="1862138" y="2455863"/>
          <p14:tracePt t="23215" x="1889125" y="2428875"/>
          <p14:tracePt t="23222" x="1917700" y="2400300"/>
          <p14:tracePt t="23229" x="1946275" y="2378075"/>
          <p14:tracePt t="23236" x="1979613" y="2344738"/>
          <p14:tracePt t="23243" x="2001838" y="2320925"/>
          <p14:tracePt t="23249" x="2035175" y="2293938"/>
          <p14:tracePt t="23250" x="2041525" y="2293938"/>
          <p14:tracePt t="23256" x="2074863" y="2265363"/>
          <p14:tracePt t="23257" x="2085975" y="2259013"/>
          <p14:tracePt t="23263" x="2125663" y="2225675"/>
          <p14:tracePt t="23264" x="2132013" y="2220913"/>
          <p14:tracePt t="23271" x="2187575" y="2181225"/>
          <p14:tracePt t="23277" x="2243138" y="2147888"/>
          <p14:tracePt t="23278" x="2249488" y="2136775"/>
          <p14:tracePt t="23284" x="2300288" y="2108200"/>
          <p14:tracePt t="23285" x="2305050" y="2101850"/>
          <p14:tracePt t="23291" x="2355850" y="2068513"/>
          <p14:tracePt t="23292" x="2366963" y="2063750"/>
          <p14:tracePt t="23298" x="2406650" y="2039938"/>
          <p14:tracePt t="23299" x="2413000" y="2035175"/>
          <p14:tracePt t="23305" x="2439988" y="2012950"/>
          <p14:tracePt t="23306" x="2446338" y="2012950"/>
          <p14:tracePt t="23312" x="2468563" y="1990725"/>
          <p14:tracePt t="23319" x="2497138" y="1978025"/>
          <p14:tracePt t="23326" x="2513013" y="1962150"/>
          <p14:tracePt t="23333" x="2525713" y="1951038"/>
          <p14:tracePt t="23340" x="2536825" y="1939925"/>
          <p14:tracePt t="23347" x="2541588" y="1933575"/>
          <p14:tracePt t="23354" x="2552700" y="1922463"/>
          <p14:tracePt t="23361" x="2559050" y="1911350"/>
          <p14:tracePt t="23368" x="2570163" y="1900238"/>
          <p14:tracePt t="23375" x="2574925" y="1893888"/>
          <p14:tracePt t="23381" x="2574925" y="1889125"/>
          <p14:tracePt t="23382" x="2574925" y="1882775"/>
          <p14:tracePt t="23388" x="2574925" y="1878013"/>
          <p14:tracePt t="23395" x="2574925" y="1871663"/>
          <p14:tracePt t="23402" x="2574925" y="1866900"/>
          <p14:tracePt t="23409" x="2574925" y="1855788"/>
          <p14:tracePt t="23417" x="2574925" y="1843088"/>
          <p14:tracePt t="23423" x="2570163" y="1843088"/>
          <p14:tracePt t="23424" x="2570163" y="1838325"/>
          <p14:tracePt t="23430" x="2563813" y="1831975"/>
          <p14:tracePt t="23431" x="2559050" y="1831975"/>
          <p14:tracePt t="23437" x="2552700" y="1827213"/>
          <p14:tracePt t="23444" x="2541588" y="1820863"/>
          <p14:tracePt t="23451" x="2530475" y="1820863"/>
          <p14:tracePt t="23452" x="2530475" y="1816100"/>
          <p14:tracePt t="23458" x="2513013" y="1809750"/>
          <p14:tracePt t="23465" x="2497138" y="1809750"/>
          <p14:tracePt t="23472" x="2479675" y="1804988"/>
          <p14:tracePt t="23479" x="2446338" y="1798638"/>
          <p14:tracePt t="23486" x="2417763" y="1793875"/>
          <p14:tracePt t="23486" x="2413000" y="1793875"/>
          <p14:tracePt t="23493" x="2378075" y="1793875"/>
          <p14:tracePt t="23499" x="2339975" y="1787525"/>
          <p14:tracePt t="23500" x="2328863" y="1787525"/>
          <p14:tracePt t="23506" x="2289175" y="1787525"/>
          <p14:tracePt t="23507" x="2282825" y="1787525"/>
          <p14:tracePt t="23513" x="2243138" y="1787525"/>
          <p14:tracePt t="23514" x="2232025" y="1787525"/>
          <p14:tracePt t="23520" x="2170113" y="1787525"/>
          <p14:tracePt t="23521" x="2165350" y="1787525"/>
          <p14:tracePt t="23527" x="2114550" y="1787525"/>
          <p14:tracePt t="23528" x="2097088" y="1787525"/>
          <p14:tracePt t="23534" x="2041525" y="1787525"/>
          <p14:tracePt t="23535" x="2035175" y="1793875"/>
          <p14:tracePt t="23541" x="1973263" y="1793875"/>
          <p14:tracePt t="23542" x="1962150" y="1793875"/>
          <p14:tracePt t="23548" x="1906588" y="1804988"/>
          <p14:tracePt t="23555" x="1827213" y="1809750"/>
          <p14:tracePt t="23556" x="1816100" y="1809750"/>
          <p14:tracePt t="23562" x="1760538" y="1820863"/>
          <p14:tracePt t="23569" x="1698625" y="1827213"/>
          <p14:tracePt t="23576" x="1630363" y="1831975"/>
          <p14:tracePt t="23583" x="1574800" y="1843088"/>
          <p14:tracePt t="23590" x="1517650" y="1855788"/>
          <p14:tracePt t="23597" x="1468438" y="1866900"/>
          <p14:tracePt t="23604" x="1417638" y="1882775"/>
          <p14:tracePt t="23611" x="1366838" y="1893888"/>
          <p14:tracePt t="23618" x="1333500" y="1905000"/>
          <p14:tracePt t="23624" x="1304925" y="1911350"/>
          <p14:tracePt t="23625" x="1298575" y="1916113"/>
          <p14:tracePt t="23631" x="1271588" y="1928813"/>
          <p14:tracePt t="23632" x="1265238" y="1928813"/>
          <p14:tracePt t="23638" x="1236663" y="1939925"/>
          <p14:tracePt t="23639" x="1236663" y="1944688"/>
          <p14:tracePt t="23645" x="1214438" y="1955800"/>
          <p14:tracePt t="23646" x="1209675" y="1955800"/>
          <p14:tracePt t="23652" x="1192213" y="1966913"/>
          <p14:tracePt t="23653" x="1185863" y="1978025"/>
          <p14:tracePt t="23659" x="1163638" y="1990725"/>
          <p14:tracePt t="23666" x="1147763" y="2006600"/>
          <p14:tracePt t="23667" x="1141413" y="2006600"/>
          <p14:tracePt t="23673" x="1123950" y="2017713"/>
          <p14:tracePt t="23680" x="1101725" y="2035175"/>
          <p14:tracePt t="23687" x="1085850" y="2051050"/>
          <p14:tracePt t="23694" x="1063625" y="2074863"/>
          <p14:tracePt t="23701" x="1046163" y="2090738"/>
          <p14:tracePt t="23708" x="1017588" y="2119313"/>
          <p14:tracePt t="23715" x="995363" y="2147888"/>
          <p14:tracePt t="23722" x="966788" y="2170113"/>
          <p14:tracePt t="23729" x="933450" y="2209800"/>
          <p14:tracePt t="23736" x="893763" y="2247900"/>
          <p14:tracePt t="23736" x="889000" y="2247900"/>
          <p14:tracePt t="23743" x="854075" y="2282825"/>
          <p14:tracePt t="23749" x="815975" y="2327275"/>
          <p14:tracePt t="23756" x="776288" y="2371725"/>
          <p14:tracePt t="23757" x="769938" y="2378075"/>
          <p14:tracePt t="23764" x="736600" y="2417763"/>
          <p14:tracePt t="23764" x="731838" y="2422525"/>
          <p14:tracePt t="23770" x="692150" y="2473325"/>
          <p14:tracePt t="23771" x="681038" y="2473325"/>
          <p14:tracePt t="23777" x="652463" y="2513013"/>
          <p14:tracePt t="23778" x="646113" y="2517775"/>
          <p14:tracePt t="23784" x="612775" y="2557463"/>
          <p14:tracePt t="23785" x="608013" y="2563813"/>
          <p14:tracePt t="23791" x="579438" y="2608263"/>
          <p14:tracePt t="23792" x="573088" y="2614613"/>
          <p14:tracePt t="23798" x="534988" y="2663825"/>
          <p14:tracePt t="23805" x="495300" y="2720975"/>
          <p14:tracePt t="23806" x="495300" y="2732088"/>
          <p14:tracePt t="23812" x="460375" y="2776538"/>
          <p14:tracePt t="23819" x="422275" y="2844800"/>
          <p14:tracePt t="23826" x="387350" y="2900363"/>
          <p14:tracePt t="23833" x="349250" y="2968625"/>
          <p14:tracePt t="23840" x="314325" y="3024188"/>
          <p14:tracePt t="23847" x="280988" y="3092450"/>
          <p14:tracePt t="23854" x="258763" y="3152775"/>
          <p14:tracePt t="23861" x="230188" y="3209925"/>
          <p14:tracePt t="23868" x="214313" y="3287713"/>
          <p14:tracePt t="23874" x="207963" y="3349625"/>
          <p14:tracePt t="23875" x="203200" y="3362325"/>
          <p14:tracePt t="23881" x="203200" y="3446463"/>
          <p14:tracePt t="23882" x="203200" y="3462338"/>
          <p14:tracePt t="23888" x="203200" y="3535363"/>
          <p14:tracePt t="23889" x="203200" y="3546475"/>
          <p14:tracePt t="23895" x="219075" y="3665538"/>
          <p14:tracePt t="23896" x="219075" y="3681413"/>
          <p14:tracePt t="23902" x="236538" y="3771900"/>
          <p14:tracePt t="23903" x="241300" y="3794125"/>
          <p14:tracePt t="23910" x="269875" y="3913188"/>
          <p14:tracePt t="23916" x="292100" y="4002088"/>
          <p14:tracePt t="23917" x="292100" y="4019550"/>
          <p14:tracePt t="23923" x="325438" y="4137025"/>
          <p14:tracePt t="23924" x="331788" y="4154488"/>
          <p14:tracePt t="23930" x="365125" y="4238625"/>
          <p14:tracePt t="23937" x="404813" y="4333875"/>
          <p14:tracePt t="23938" x="404813" y="4351338"/>
          <p14:tracePt t="23944" x="438150" y="4418013"/>
          <p14:tracePt t="23945" x="455613" y="4451350"/>
          <p14:tracePt t="23951" x="495300" y="4537075"/>
          <p14:tracePt t="23958" x="546100" y="4637088"/>
          <p14:tracePt t="23965" x="608013" y="4745038"/>
          <p14:tracePt t="23966" x="619125" y="4760913"/>
          <p14:tracePt t="23972" x="681038" y="4862513"/>
          <p14:tracePt t="23979" x="747713" y="4968875"/>
          <p14:tracePt t="23986" x="809625" y="5064125"/>
          <p14:tracePt t="23993" x="871538" y="5160963"/>
          <p14:tracePt t="23999" x="922338" y="5238750"/>
          <p14:tracePt t="24000" x="939800" y="5256213"/>
          <p14:tracePt t="24006" x="984250" y="5322888"/>
          <p14:tracePt t="24007" x="995363" y="5329238"/>
          <p14:tracePt t="24013" x="1050925" y="5395913"/>
          <p14:tracePt t="24014" x="1050925" y="5402263"/>
          <p14:tracePt t="24020" x="1096963" y="5446713"/>
          <p14:tracePt t="24021" x="1108075" y="5457825"/>
          <p14:tracePt t="24027" x="1147763" y="5492750"/>
          <p14:tracePt t="24028" x="1158875" y="5503863"/>
          <p14:tracePt t="24034" x="1198563" y="5537200"/>
          <p14:tracePt t="24041" x="1247775" y="5576888"/>
          <p14:tracePt t="24048" x="1293813" y="5610225"/>
          <p14:tracePt t="24049" x="1298575" y="5614988"/>
          <p14:tracePt t="24055" x="1344613" y="5649913"/>
          <p14:tracePt t="24056" x="1349375" y="5661025"/>
          <p14:tracePt t="24062" x="1389063" y="5688013"/>
          <p14:tracePt t="24063" x="1400175" y="5694363"/>
          <p14:tracePt t="24069" x="1439863" y="5722938"/>
          <p14:tracePt t="24076" x="1495425" y="5756275"/>
          <p14:tracePt t="24083" x="1552575" y="5795963"/>
          <p14:tracePt t="24090" x="1603375" y="5829300"/>
          <p14:tracePt t="24091" x="1619250" y="5829300"/>
          <p14:tracePt t="24097" x="1665288" y="5857875"/>
          <p14:tracePt t="24104" x="1709738" y="5884863"/>
          <p14:tracePt t="24111" x="1760538" y="5908675"/>
          <p14:tracePt t="24118" x="1811338" y="5924550"/>
          <p14:tracePt t="24124" x="1844675" y="5935663"/>
          <p14:tracePt t="24125" x="1849438" y="5942013"/>
          <p14:tracePt t="24131" x="1895475" y="5946775"/>
          <p14:tracePt t="24132" x="1906588" y="5946775"/>
          <p14:tracePt t="24138" x="1939925" y="5953125"/>
          <p14:tracePt t="24145" x="1979613" y="5964238"/>
          <p14:tracePt t="24146" x="1997075" y="5964238"/>
          <p14:tracePt t="24152" x="2024063" y="5964238"/>
          <p14:tracePt t="24153" x="2030413" y="5970588"/>
          <p14:tracePt t="24159" x="2063750" y="5970588"/>
          <p14:tracePt t="24160" x="2070100" y="5975350"/>
          <p14:tracePt t="24166" x="2097088" y="5981700"/>
          <p14:tracePt t="24173" x="2125663" y="5986463"/>
          <p14:tracePt t="24180" x="2147888" y="5986463"/>
          <p14:tracePt t="24187" x="2165350" y="5986463"/>
          <p14:tracePt t="24195" x="2187575" y="5992813"/>
          <p14:tracePt t="24201" x="2198688" y="5992813"/>
          <p14:tracePt t="24208" x="2216150" y="5992813"/>
          <p14:tracePt t="24215" x="2232025" y="5992813"/>
          <p14:tracePt t="24216" x="2238375" y="5992813"/>
          <p14:tracePt t="24222" x="2249488" y="5986463"/>
          <p14:tracePt t="24229" x="2271713" y="5981700"/>
          <p14:tracePt t="24236" x="2293938" y="5970588"/>
          <p14:tracePt t="24243" x="2328863" y="5953125"/>
          <p14:tracePt t="24249" x="2355850" y="5946775"/>
          <p14:tracePt t="24256" x="2384425" y="5935663"/>
          <p14:tracePt t="24257" x="2390775" y="5930900"/>
          <p14:tracePt t="24263" x="2417763" y="5919788"/>
          <p14:tracePt t="24264" x="2424113" y="5919788"/>
          <p14:tracePt t="24270" x="2452688" y="5908675"/>
          <p14:tracePt t="24277" x="2474913" y="5902325"/>
          <p14:tracePt t="24278" x="2479675" y="5902325"/>
          <p14:tracePt t="24284" x="2501900" y="5895975"/>
          <p14:tracePt t="24291" x="2519363" y="5891213"/>
          <p14:tracePt t="24292" x="2525713" y="5884863"/>
          <p14:tracePt t="24298" x="2536825" y="5884863"/>
          <p14:tracePt t="24298" x="2541588" y="5880100"/>
          <p14:tracePt t="24305" x="2563813" y="5873750"/>
          <p14:tracePt t="24312" x="2581275" y="5868988"/>
          <p14:tracePt t="24319" x="2603500" y="5857875"/>
          <p14:tracePt t="24326" x="2625725" y="5846763"/>
          <p14:tracePt t="24333" x="2647950" y="5835650"/>
          <p14:tracePt t="24340" x="2676525" y="5818188"/>
          <p14:tracePt t="24347" x="2705100" y="5800725"/>
          <p14:tracePt t="24348" x="2716213" y="5795963"/>
          <p14:tracePt t="24354" x="2760663" y="5773738"/>
          <p14:tracePt t="24361" x="2800350" y="5749925"/>
          <p14:tracePt t="24368" x="2862263" y="5716588"/>
          <p14:tracePt t="24374" x="2924175" y="5694363"/>
          <p14:tracePt t="24375" x="2930525" y="5688013"/>
          <p14:tracePt t="24381" x="2974975" y="5665788"/>
          <p14:tracePt t="24382" x="2992438" y="5665788"/>
          <p14:tracePt t="24388" x="3036888" y="5643563"/>
          <p14:tracePt t="24389" x="3048000" y="5643563"/>
          <p14:tracePt t="24395" x="3098800" y="5627688"/>
          <p14:tracePt t="24396" x="3103563" y="5621338"/>
          <p14:tracePt t="24402" x="3149600" y="5603875"/>
          <p14:tracePt t="24403" x="3160713" y="5603875"/>
          <p14:tracePt t="24409" x="3200400" y="5588000"/>
          <p14:tracePt t="24416" x="3244850" y="5576888"/>
          <p14:tracePt t="24417" x="3244850" y="5570538"/>
          <p14:tracePt t="24423" x="3295650" y="5559425"/>
          <p14:tracePt t="24424" x="3295650" y="5553075"/>
          <p14:tracePt t="24430" x="3335338" y="5541963"/>
          <p14:tracePt t="24431" x="3346450" y="5537200"/>
          <p14:tracePt t="24437" x="3386138" y="5526088"/>
          <p14:tracePt t="24444" x="3441700" y="5508625"/>
          <p14:tracePt t="24451" x="3508375" y="5492750"/>
          <p14:tracePt t="24458" x="3576638" y="5468938"/>
          <p14:tracePt t="24465" x="3660775" y="5441950"/>
          <p14:tracePt t="24472" x="3751263" y="5407025"/>
          <p14:tracePt t="24479" x="3829050" y="5384800"/>
          <p14:tracePt t="24486" x="3925888" y="5351463"/>
          <p14:tracePt t="24493" x="4003675" y="5322888"/>
          <p14:tracePt t="24499" x="4071938" y="5295900"/>
          <p14:tracePt t="24500" x="4076700" y="5295900"/>
          <p14:tracePt t="24506" x="4127500" y="5267325"/>
          <p14:tracePt t="24507" x="4138613" y="5267325"/>
          <p14:tracePt t="24513" x="4195763" y="5245100"/>
          <p14:tracePt t="24520" x="4229100" y="5227638"/>
          <p14:tracePt t="24521" x="4240213" y="5222875"/>
          <p14:tracePt t="24527" x="4273550" y="5210175"/>
          <p14:tracePt t="24528" x="4279900" y="5210175"/>
          <p14:tracePt t="24534" x="4308475" y="5199063"/>
          <p14:tracePt t="24535" x="4319588" y="5199063"/>
          <p14:tracePt t="24541" x="4346575" y="5187950"/>
          <p14:tracePt t="24542" x="4352925" y="5187950"/>
          <p14:tracePt t="24548" x="4381500" y="5176838"/>
          <p14:tracePt t="24555" x="4425950" y="5172075"/>
          <p14:tracePt t="24562" x="4465638" y="5160963"/>
          <p14:tracePt t="24563" x="4476750" y="5154613"/>
          <p14:tracePt t="24569" x="4521200" y="5137150"/>
          <p14:tracePt t="24576" x="4594225" y="5110163"/>
          <p14:tracePt t="24583" x="4651375" y="5081588"/>
          <p14:tracePt t="24590" x="4724400" y="5048250"/>
          <p14:tracePt t="24597" x="4797425" y="5008563"/>
          <p14:tracePt t="24604" x="4848225" y="4979988"/>
          <p14:tracePt t="24611" x="4892675" y="4946650"/>
          <p14:tracePt t="24618" x="4926013" y="4913313"/>
          <p14:tracePt t="24624" x="4948238" y="4895850"/>
          <p14:tracePt t="24625" x="4948238" y="4891088"/>
          <p14:tracePt t="24631" x="4965700" y="4873625"/>
          <p14:tracePt t="24632" x="4965700" y="4867275"/>
          <p14:tracePt t="24638" x="4983163" y="4845050"/>
          <p14:tracePt t="24639" x="4983163" y="4840288"/>
          <p14:tracePt t="24645" x="4987925" y="4822825"/>
          <p14:tracePt t="24646" x="4987925" y="4818063"/>
          <p14:tracePt t="24652" x="4994275" y="4794250"/>
          <p14:tracePt t="24659" x="4994275" y="4767263"/>
          <p14:tracePt t="24660" x="4994275" y="4760913"/>
          <p14:tracePt t="24666" x="4994275" y="4727575"/>
          <p14:tracePt t="24673" x="4994275" y="4665663"/>
          <p14:tracePt t="24674" x="4994275" y="4659313"/>
          <p14:tracePt t="24681" x="4994275" y="4586288"/>
          <p14:tracePt t="24687" x="4983163" y="4502150"/>
          <p14:tracePt t="24688" x="4983163" y="4486275"/>
          <p14:tracePt t="24694" x="4965700" y="4402138"/>
          <p14:tracePt t="24701" x="4932363" y="4278313"/>
          <p14:tracePt t="24708" x="4897438" y="4170363"/>
          <p14:tracePt t="24715" x="4852988" y="4059238"/>
          <p14:tracePt t="24722" x="4802188" y="3968750"/>
          <p14:tracePt t="24729" x="4746625" y="3878263"/>
          <p14:tracePt t="24736" x="4695825" y="3816350"/>
          <p14:tracePt t="24743" x="4651375" y="3765550"/>
          <p14:tracePt t="24744" x="4640263" y="3754438"/>
          <p14:tracePt t="24749" x="4605338" y="3721100"/>
          <p14:tracePt t="24750" x="4600575" y="3721100"/>
          <p14:tracePt t="24756" x="4578350" y="3692525"/>
          <p14:tracePt t="24757" x="4572000" y="3687763"/>
          <p14:tracePt t="24763" x="4549775" y="3670300"/>
          <p14:tracePt t="24764" x="4549775" y="3665538"/>
          <p14:tracePt t="24770" x="4532313" y="3648075"/>
          <p14:tracePt t="24771" x="4527550" y="3648075"/>
          <p14:tracePt t="24777" x="4521200" y="3643313"/>
          <p14:tracePt t="24778" x="4521200" y="3636963"/>
          <p14:tracePt t="24784" x="4516438" y="3636963"/>
          <p14:tracePt t="25318" x="4510088" y="3630613"/>
          <p14:tracePt t="25322" x="4503738" y="3630613"/>
          <p14:tracePt t="25326" x="4492625" y="3630613"/>
          <p14:tracePt t="25334" x="4476750" y="3625850"/>
          <p14:tracePt t="25335" x="4470400" y="3625850"/>
          <p14:tracePt t="25335" x="4465638" y="3625850"/>
          <p14:tracePt t="25340" x="4448175" y="3619500"/>
          <p14:tracePt t="25347" x="4414838" y="3614738"/>
          <p14:tracePt t="25354" x="4357688" y="3608388"/>
          <p14:tracePt t="25361" x="4313238" y="3603625"/>
          <p14:tracePt t="25368" x="4257675" y="3597275"/>
          <p14:tracePt t="25374" x="4206875" y="3597275"/>
          <p14:tracePt t="25375" x="4200525" y="3597275"/>
          <p14:tracePt t="25382" x="4149725" y="3592513"/>
          <p14:tracePt t="25383" x="4116388" y="3586163"/>
          <p14:tracePt t="25388" x="4076700" y="3581400"/>
          <p14:tracePt t="25389" x="4065588" y="3581400"/>
          <p14:tracePt t="25395" x="4010025" y="3570288"/>
          <p14:tracePt t="25396" x="4003675" y="3570288"/>
          <p14:tracePt t="25402" x="3937000" y="3557588"/>
          <p14:tracePt t="25403" x="3925888" y="3552825"/>
          <p14:tracePt t="25409" x="3875088" y="3541713"/>
          <p14:tracePt t="25410" x="3863975" y="3541713"/>
          <p14:tracePt t="25416" x="3813175" y="3524250"/>
          <p14:tracePt t="25417" x="3802063" y="3524250"/>
          <p14:tracePt t="25423" x="3751263" y="3508375"/>
          <p14:tracePt t="25424" x="3740150" y="3508375"/>
          <p14:tracePt t="25430" x="3694113" y="3495675"/>
          <p14:tracePt t="25437" x="3638550" y="3479800"/>
          <p14:tracePt t="25444" x="3587750" y="3468688"/>
          <p14:tracePt t="25451" x="3543300" y="3446463"/>
          <p14:tracePt t="25458" x="3503613" y="3435350"/>
          <p14:tracePt t="25465" x="3470275" y="3417888"/>
          <p14:tracePt t="25472" x="3448050" y="3400425"/>
          <p14:tracePt t="25479" x="3419475" y="3384550"/>
          <p14:tracePt t="25486" x="3408363" y="3367088"/>
          <p14:tracePt t="25493" x="3397250" y="3362325"/>
          <p14:tracePt t="25499" x="3390900" y="3349625"/>
          <p14:tracePt t="25506" x="3386138" y="3344863"/>
          <p14:tracePt t="25576" x="3386138" y="3338513"/>
          <p14:tracePt t="25581" x="3390900" y="3338513"/>
          <p14:tracePt t="25587" x="3397250" y="3338513"/>
          <p14:tracePt t="25591" x="3402013" y="3338513"/>
          <p14:tracePt t="25602" x="3402013" y="3333750"/>
          <p14:tracePt t="25604" x="3408363" y="3333750"/>
          <p14:tracePt t="25736" x="3402013" y="3333750"/>
          <p14:tracePt t="25740" x="3397250" y="3333750"/>
          <p14:tracePt t="25743" x="3390900" y="3333750"/>
          <p14:tracePt t="25744" x="3386138" y="3333750"/>
          <p14:tracePt t="25750" x="3379788" y="3333750"/>
          <p14:tracePt t="25756" x="3368675" y="3333750"/>
          <p14:tracePt t="25757" x="3362325" y="3333750"/>
          <p14:tracePt t="25764" x="3346450" y="3333750"/>
          <p14:tracePt t="25770" x="3335338" y="3333750"/>
          <p14:tracePt t="25777" x="3317875" y="3333750"/>
          <p14:tracePt t="25784" x="3300413" y="3333750"/>
          <p14:tracePt t="25785" x="3295650" y="3333750"/>
          <p14:tracePt t="25791" x="3278188" y="3333750"/>
          <p14:tracePt t="25792" x="3273425" y="3333750"/>
          <p14:tracePt t="25798" x="3255963" y="3333750"/>
          <p14:tracePt t="25799" x="3251200" y="3333750"/>
          <p14:tracePt t="25805" x="3233738" y="3333750"/>
          <p14:tracePt t="25812" x="3211513" y="3327400"/>
          <p14:tracePt t="25813" x="3205163" y="3327400"/>
          <p14:tracePt t="25819" x="3189288" y="3327400"/>
          <p14:tracePt t="25820" x="3182938" y="3327400"/>
          <p14:tracePt t="25826" x="3165475" y="3327400"/>
          <p14:tracePt t="25833" x="3143250" y="3322638"/>
          <p14:tracePt t="25840" x="3127375" y="3316288"/>
          <p14:tracePt t="25847" x="3103563" y="3316288"/>
          <p14:tracePt t="25854" x="3081338" y="3305175"/>
          <p14:tracePt t="25861" x="3059113" y="3305175"/>
          <p14:tracePt t="25868" x="3036888" y="3300413"/>
          <p14:tracePt t="25875" x="3008313" y="3287713"/>
          <p14:tracePt t="25881" x="2986088" y="3287713"/>
          <p14:tracePt t="25882" x="2979738" y="3287713"/>
          <p14:tracePt t="25889" x="2957513" y="3282950"/>
          <p14:tracePt t="25895" x="2930525" y="3282950"/>
          <p14:tracePt t="25896" x="2919413" y="3276600"/>
          <p14:tracePt t="25902" x="2895600" y="3276600"/>
          <p14:tracePt t="25903" x="2890838" y="3271838"/>
          <p14:tracePt t="25909" x="2868613" y="3271838"/>
          <p14:tracePt t="25916" x="2833688" y="3271838"/>
          <p14:tracePt t="25917" x="2828925" y="3271838"/>
          <p14:tracePt t="25923" x="2800350" y="3265488"/>
          <p14:tracePt t="25930" x="2760663" y="3265488"/>
          <p14:tracePt t="25937" x="2722563" y="3260725"/>
          <p14:tracePt t="25937" x="2716213" y="3260725"/>
          <p14:tracePt t="25938" x="2705100" y="3254375"/>
          <p14:tracePt t="25944" x="2665413" y="3254375"/>
          <p14:tracePt t="25951" x="2609850" y="3243263"/>
          <p14:tracePt t="25958" x="2552700" y="3232150"/>
          <p14:tracePt t="25959" x="2547938" y="3232150"/>
          <p14:tracePt t="25965" x="2490788" y="3214688"/>
          <p14:tracePt t="25972" x="2428875" y="3203575"/>
          <p14:tracePt t="25979" x="2366963" y="3181350"/>
          <p14:tracePt t="25986" x="2300288" y="3159125"/>
          <p14:tracePt t="25993" x="2238375" y="3136900"/>
          <p14:tracePt t="26000" x="2187575" y="3125788"/>
          <p14:tracePt t="26000" x="2181225" y="3119438"/>
          <p14:tracePt t="26007" x="2119313" y="3097213"/>
          <p14:tracePt t="26007" x="2114550" y="3092450"/>
          <p14:tracePt t="26008" x="2103438" y="3086100"/>
          <p14:tracePt t="26013" x="2058988" y="3074988"/>
          <p14:tracePt t="26014" x="2052638" y="3068638"/>
          <p14:tracePt t="26015" x="2041525" y="3063875"/>
          <p14:tracePt t="26020" x="1990725" y="3046413"/>
          <p14:tracePt t="26021" x="1984375" y="3046413"/>
          <p14:tracePt t="26027" x="1928813" y="3019425"/>
          <p14:tracePt t="26028" x="1924050" y="3019425"/>
          <p14:tracePt t="26034" x="1878013" y="2995613"/>
          <p14:tracePt t="26041" x="1816100" y="2968625"/>
          <p14:tracePt t="26042" x="1811338" y="2962275"/>
          <p14:tracePt t="26048" x="1765300" y="2933700"/>
          <p14:tracePt t="26055" x="1720850" y="2900363"/>
          <p14:tracePt t="26056" x="1714500" y="2900363"/>
          <p14:tracePt t="26062" x="1681163" y="2867025"/>
          <p14:tracePt t="26069" x="1647825" y="2844800"/>
          <p14:tracePt t="26076" x="1614488" y="2809875"/>
          <p14:tracePt t="26083" x="1592263" y="2782888"/>
          <p14:tracePt t="26090" x="1574800" y="2765425"/>
          <p14:tracePt t="26097" x="1557338" y="2749550"/>
          <p14:tracePt t="26104" x="1541463" y="2732088"/>
          <p14:tracePt t="26111" x="1535113" y="2725738"/>
          <p14:tracePt t="26118" x="1530350" y="2714625"/>
          <p14:tracePt t="26125" x="1530350" y="2709863"/>
          <p14:tracePt t="26125" x="1524000" y="2709863"/>
          <p14:tracePt t="26132" x="1517650" y="2703513"/>
          <p14:tracePt t="26138" x="1512888" y="2692400"/>
          <p14:tracePt t="26145" x="1501775" y="2687638"/>
          <p14:tracePt t="26146" x="1501775" y="2681288"/>
          <p14:tracePt t="26153" x="1490663" y="2676525"/>
          <p14:tracePt t="26159" x="1484313" y="2663825"/>
          <p14:tracePt t="26166" x="1473200" y="2659063"/>
          <p14:tracePt t="26173" x="1462088" y="2647950"/>
          <p14:tracePt t="26180" x="1450975" y="2647950"/>
          <p14:tracePt t="26187" x="1444625" y="2641600"/>
          <p14:tracePt t="26194" x="1433513" y="2636838"/>
          <p14:tracePt t="26201" x="1422400" y="2636838"/>
          <p14:tracePt t="26208" x="1411288" y="2630488"/>
          <p14:tracePt t="26215" x="1400175" y="2630488"/>
          <p14:tracePt t="26222" x="1395413" y="2625725"/>
          <p14:tracePt t="26229" x="1389063" y="2625725"/>
          <p14:tracePt t="26235" x="1382713" y="2625725"/>
          <p14:tracePt t="26243" x="1377950" y="2625725"/>
          <p14:tracePt t="26305" x="1371600" y="2625725"/>
          <p14:tracePt t="26315" x="1366838" y="2625725"/>
          <p14:tracePt t="26317" x="1366838" y="2630488"/>
          <p14:tracePt t="26326" x="1360488" y="2636838"/>
          <p14:tracePt t="26332" x="1355725" y="2636838"/>
          <p14:tracePt t="26336" x="1355725" y="2641600"/>
          <p14:tracePt t="26350" x="1355725" y="2647950"/>
          <p14:tracePt t="26372" x="1355725" y="2652713"/>
          <p14:tracePt t="26386" x="1349375" y="2652713"/>
          <p14:tracePt t="26391" x="1349375" y="2659063"/>
          <p14:tracePt t="26403" x="1349375" y="2663825"/>
          <p14:tracePt t="26413" x="1349375" y="2670175"/>
          <p14:tracePt t="26415" x="1344613" y="2670175"/>
          <p14:tracePt t="26420" x="1344613" y="2676525"/>
          <p14:tracePt t="26437" x="1344613" y="2681288"/>
          <p14:tracePt t="26439" x="1338263" y="2681288"/>
          <p14:tracePt t="26449" x="1333500" y="2681288"/>
          <p14:tracePt t="26459" x="1333500" y="2687638"/>
          <p14:tracePt t="26465" x="1327150" y="2687638"/>
          <p14:tracePt t="26472" x="1327150" y="2692400"/>
          <p14:tracePt t="26477" x="1327150" y="2698750"/>
          <p14:tracePt t="26480" x="1320800" y="2698750"/>
          <p14:tracePt t="26487" x="1320800" y="2703513"/>
          <p14:tracePt t="26493" x="1316038" y="2703513"/>
          <p14:tracePt t="26499" x="1309688" y="2709863"/>
          <p14:tracePt t="26629" x="1304925" y="2709863"/>
          <p14:tracePt t="26966" x="1309688" y="2709863"/>
          <p14:tracePt t="26970" x="1316038" y="2709863"/>
          <p14:tracePt t="26974" x="1320800" y="2709863"/>
          <p14:tracePt t="26980" x="1327150" y="2709863"/>
          <p14:tracePt t="26987" x="1333500" y="2709863"/>
          <p14:tracePt t="26993" x="1338263" y="2709863"/>
          <p14:tracePt t="27000" x="1344613" y="2709863"/>
          <p14:tracePt t="27007" x="1349375" y="2709863"/>
          <p14:tracePt t="27014" x="1360488" y="2709863"/>
          <p14:tracePt t="27021" x="1366838" y="2709863"/>
          <p14:tracePt t="27028" x="1382713" y="2709863"/>
          <p14:tracePt t="27034" x="1389063" y="2709863"/>
          <p14:tracePt t="27035" x="1395413" y="2709863"/>
          <p14:tracePt t="27041" x="1406525" y="2709863"/>
          <p14:tracePt t="27048" x="1417638" y="2709863"/>
          <p14:tracePt t="27055" x="1428750" y="2709863"/>
          <p14:tracePt t="27062" x="1439863" y="2709863"/>
          <p14:tracePt t="27069" x="1444625" y="2709863"/>
          <p14:tracePt t="27077" x="1450975" y="2709863"/>
          <p14:tracePt t="27077" x="1455738" y="2709863"/>
          <p14:tracePt t="27084" x="1462088" y="2709863"/>
          <p14:tracePt t="27091" x="1468438" y="2709863"/>
          <p14:tracePt t="27097" x="1473200" y="2709863"/>
          <p14:tracePt t="27104" x="1484313" y="2709863"/>
          <p14:tracePt t="27111" x="1490663" y="2709863"/>
          <p14:tracePt t="27118" x="1512888" y="2709863"/>
          <p14:tracePt t="27124" x="1530350" y="2709863"/>
          <p14:tracePt t="27131" x="1552575" y="2709863"/>
          <p14:tracePt t="27138" x="1574800" y="2709863"/>
          <p14:tracePt t="27139" x="1579563" y="2709863"/>
          <p14:tracePt t="27145" x="1603375" y="2709863"/>
          <p14:tracePt t="27146" x="1608138" y="2714625"/>
          <p14:tracePt t="27152" x="1630363" y="2714625"/>
          <p14:tracePt t="27159" x="1652588" y="2714625"/>
          <p14:tracePt t="27160" x="1658938" y="2714625"/>
          <p14:tracePt t="27166" x="1676400" y="2720975"/>
          <p14:tracePt t="27173" x="1692275" y="2720975"/>
          <p14:tracePt t="27174" x="1698625" y="2720975"/>
          <p14:tracePt t="27180" x="1709738" y="2720975"/>
          <p14:tracePt t="27181" x="1714500" y="2720975"/>
          <p14:tracePt t="27187" x="1720850" y="2720975"/>
          <p14:tracePt t="27194" x="1731963" y="2720975"/>
          <p14:tracePt t="27201" x="1738313" y="2720975"/>
          <p14:tracePt t="27208" x="1743075" y="2720975"/>
          <p14:tracePt t="27220" x="1749425" y="2720975"/>
          <p14:tracePt t="27241" x="1754188" y="2720975"/>
          <p14:tracePt t="27246" x="1760538" y="2720975"/>
          <p14:tracePt t="27256" x="1765300" y="2720975"/>
          <p14:tracePt t="27264" x="1771650" y="2720975"/>
          <p14:tracePt t="27271" x="1776413" y="2720975"/>
          <p14:tracePt t="27276" x="1782763" y="2720975"/>
          <p14:tracePt t="27284" x="1787525" y="2720975"/>
          <p14:tracePt t="27291" x="1793875" y="2720975"/>
          <p14:tracePt t="27302" x="1800225" y="2720975"/>
          <p14:tracePt t="27303" x="1804988" y="2720975"/>
          <p14:tracePt t="27310" x="1811338" y="2720975"/>
          <p14:tracePt t="27318" x="1816100" y="2720975"/>
          <p14:tracePt t="27325" x="1822450" y="2720975"/>
          <p14:tracePt t="27329" x="1822450" y="2725738"/>
          <p14:tracePt t="27333" x="1827213" y="2725738"/>
          <p14:tracePt t="27340" x="1833563" y="2725738"/>
          <p14:tracePt t="27347" x="1844675" y="2725738"/>
          <p14:tracePt t="27354" x="1855788" y="2732088"/>
          <p14:tracePt t="27355" x="1862138" y="2732088"/>
          <p14:tracePt t="27361" x="1873250" y="2736850"/>
          <p14:tracePt t="27368" x="1889125" y="2749550"/>
          <p14:tracePt t="27374" x="1906588" y="2754313"/>
          <p14:tracePt t="27375" x="1911350" y="2754313"/>
          <p14:tracePt t="27381" x="1935163" y="2765425"/>
          <p14:tracePt t="27382" x="1939925" y="2765425"/>
          <p14:tracePt t="27388" x="1962150" y="2771775"/>
          <p14:tracePt t="27389" x="1968500" y="2771775"/>
          <p14:tracePt t="27395" x="1990725" y="2782888"/>
          <p14:tracePt t="27396" x="1990725" y="2787650"/>
          <p14:tracePt t="27402" x="2019300" y="2794000"/>
          <p14:tracePt t="27403" x="2024063" y="2794000"/>
          <p14:tracePt t="27409" x="2046288" y="2805113"/>
          <p14:tracePt t="27416" x="2081213" y="2809875"/>
          <p14:tracePt t="27417" x="2085975" y="2809875"/>
          <p14:tracePt t="27423" x="2119313" y="2822575"/>
          <p14:tracePt t="27430" x="2154238" y="2838450"/>
          <p14:tracePt t="27437" x="2209800" y="2860675"/>
          <p14:tracePt t="27444" x="2260600" y="2884488"/>
          <p14:tracePt t="27451" x="2333625" y="2917825"/>
          <p14:tracePt t="27458" x="2406650" y="2962275"/>
          <p14:tracePt t="27465" x="2497138" y="3030538"/>
          <p14:tracePt t="27472" x="2598738" y="3108325"/>
          <p14:tracePt t="27479" x="2722563" y="3214688"/>
          <p14:tracePt t="27486" x="2851150" y="3322638"/>
          <p14:tracePt t="27493" x="2986088" y="3451225"/>
          <p14:tracePt t="27499" x="3098800" y="3557588"/>
          <p14:tracePt t="27500" x="3116263" y="3570288"/>
          <p14:tracePt t="27506" x="3216275" y="3670300"/>
          <p14:tracePt t="27507" x="3233738" y="3681413"/>
          <p14:tracePt t="27514" x="3335338" y="3778250"/>
          <p14:tracePt t="27514" x="3362325" y="3805238"/>
          <p14:tracePt t="27520" x="3448050" y="3889375"/>
          <p14:tracePt t="27521" x="3463925" y="3900488"/>
          <p14:tracePt t="27527" x="3548063" y="3973513"/>
          <p14:tracePt t="27528" x="3548063" y="3979863"/>
          <p14:tracePt t="27534" x="3616325" y="4041775"/>
          <p14:tracePt t="27541" x="3700463" y="4121150"/>
          <p14:tracePt t="27548" x="3767138" y="4176713"/>
          <p14:tracePt t="27549" x="3767138" y="4181475"/>
          <p14:tracePt t="27555" x="3829050" y="4227513"/>
          <p14:tracePt t="27562" x="3890963" y="4278313"/>
          <p14:tracePt t="27569" x="3948113" y="4316413"/>
          <p14:tracePt t="27576" x="4014788" y="4367213"/>
          <p14:tracePt t="27583" x="4060825" y="4402138"/>
          <p14:tracePt t="27590" x="4111625" y="4435475"/>
          <p14:tracePt t="27597" x="4144963" y="4464050"/>
          <p14:tracePt t="27604" x="4178300" y="4479925"/>
          <p14:tracePt t="27611" x="4195763" y="4491038"/>
          <p14:tracePt t="27618" x="4206875" y="4497388"/>
          <p14:tracePt t="27624" x="4217988" y="4497388"/>
          <p14:tracePt t="27816" x="4217988" y="4502150"/>
          <p14:tracePt t="27822" x="4217988" y="4508500"/>
          <p14:tracePt t="27827" x="4222750" y="4530725"/>
          <p14:tracePt t="27828" x="4222750" y="4537075"/>
          <p14:tracePt t="27833" x="4222750" y="4559300"/>
          <p14:tracePt t="27833" x="4222750" y="4570413"/>
          <p14:tracePt t="27840" x="4240213" y="4637088"/>
          <p14:tracePt t="27847" x="4251325" y="4721225"/>
          <p14:tracePt t="27854" x="4268788" y="4822825"/>
          <p14:tracePt t="27860" x="4291013" y="4946650"/>
          <p14:tracePt t="27861" x="4295775" y="4964113"/>
          <p14:tracePt t="27868" x="4319588" y="5087938"/>
          <p14:tracePt t="27874" x="4341813" y="5199063"/>
          <p14:tracePt t="27875" x="4346575" y="5216525"/>
          <p14:tracePt t="27881" x="4364038" y="5307013"/>
          <p14:tracePt t="27882" x="4364038" y="5322888"/>
          <p14:tracePt t="27888" x="4386263" y="5441950"/>
          <p14:tracePt t="27889" x="4392613" y="5453063"/>
          <p14:tracePt t="27896" x="4408488" y="5559425"/>
          <p14:tracePt t="27896" x="4414838" y="5576888"/>
          <p14:tracePt t="27902" x="4430713" y="5661025"/>
          <p14:tracePt t="27903" x="4430713" y="5683250"/>
          <p14:tracePt t="27909" x="4448175" y="5784850"/>
          <p14:tracePt t="27916" x="4470400" y="5908675"/>
          <p14:tracePt t="27917" x="4470400" y="5919788"/>
          <p14:tracePt t="27924" x="4481513" y="6015038"/>
          <p14:tracePt t="27930" x="4487863" y="6110288"/>
          <p14:tracePt t="27937" x="4487863" y="6216650"/>
          <p14:tracePt t="27938" x="4487863" y="6227763"/>
          <p14:tracePt t="27944" x="4487863" y="6324600"/>
          <p14:tracePt t="27945" x="4487863" y="6335713"/>
          <p14:tracePt t="27951" x="4476750" y="6402388"/>
          <p14:tracePt t="27958" x="4465638" y="6470650"/>
          <p14:tracePt t="27959" x="4459288" y="6475413"/>
          <p14:tracePt t="27959" x="4459288" y="6492875"/>
          <p14:tracePt t="27965" x="4448175" y="6532563"/>
          <p14:tracePt t="27972" x="4437063" y="6594475"/>
          <p14:tracePt t="27979" x="4425950" y="6627813"/>
          <p14:tracePt t="27986" x="4414838" y="6661150"/>
          <p14:tracePt t="27993" x="4408488" y="6683375"/>
          <p14:tracePt t="27999" x="4403725" y="6700838"/>
          <p14:tracePt t="28006" x="4397375" y="6711950"/>
          <p14:tracePt t="28007" x="4397375" y="6716713"/>
          <p14:tracePt t="28014" x="4386263" y="6729413"/>
          <p14:tracePt t="28020" x="4386263" y="6740525"/>
          <p14:tracePt t="28027" x="4381500" y="6751638"/>
          <p14:tracePt t="28028" x="4381500" y="6756400"/>
          <p14:tracePt t="28034" x="4381500" y="6767513"/>
          <p14:tracePt t="28041" x="4375150" y="6791325"/>
          <p14:tracePt t="28048" x="4368800" y="6813550"/>
          <p14:tracePt t="28055" x="4364038" y="6835775"/>
          <p14:tracePt t="28062" x="4364038" y="6851650"/>
          <p14:tracePt t="28608" x="0" y="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один усеченный угол 3">
            <a:extLst>
              <a:ext uri="{FF2B5EF4-FFF2-40B4-BE49-F238E27FC236}">
                <a16:creationId xmlns:a16="http://schemas.microsoft.com/office/drawing/2014/main" id="{2B2D3BA7-2925-6C21-8455-445DE1F7D4C7}"/>
              </a:ext>
            </a:extLst>
          </p:cNvPr>
          <p:cNvSpPr/>
          <p:nvPr/>
        </p:nvSpPr>
        <p:spPr>
          <a:xfrm>
            <a:off x="-1" y="6465"/>
            <a:ext cx="12188825" cy="6858000"/>
          </a:xfrm>
          <a:prstGeom prst="snip1Rect">
            <a:avLst/>
          </a:prstGeom>
          <a:gradFill flip="none" rotWithShape="1">
            <a:gsLst>
              <a:gs pos="0">
                <a:srgbClr val="009393">
                  <a:alpha val="45000"/>
                  <a:lumMod val="6000"/>
                </a:srgbClr>
              </a:gs>
              <a:gs pos="100000">
                <a:srgbClr val="00959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8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85B000-B886-0C7F-6C0C-748FAF72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028" y="2852936"/>
            <a:ext cx="7344816" cy="864096"/>
          </a:xfrm>
        </p:spPr>
        <p:txBody>
          <a:bodyPr>
            <a:noAutofit/>
          </a:bodyPr>
          <a:lstStyle/>
          <a:p>
            <a:r>
              <a:rPr lang="ru-RU" sz="60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E5E21B-8C03-58B9-985F-C428851EC10A}"/>
              </a:ext>
            </a:extLst>
          </p:cNvPr>
          <p:cNvSpPr txBox="1"/>
          <p:nvPr/>
        </p:nvSpPr>
        <p:spPr>
          <a:xfrm>
            <a:off x="6851915" y="6237312"/>
            <a:ext cx="5336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 Образцов М. А.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459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948">
        <p14:flash/>
      </p:transition>
    </mc:Choice>
    <mc:Fallback xmlns="">
      <p:transition spd="slow" advTm="394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ADF7EC79-3F61-6E3D-15B1-67D4CA14C884}"/>
              </a:ext>
            </a:extLst>
          </p:cNvPr>
          <p:cNvSpPr/>
          <p:nvPr/>
        </p:nvSpPr>
        <p:spPr>
          <a:xfrm>
            <a:off x="2551008" y="1459451"/>
            <a:ext cx="45719" cy="5418983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8C565A-E5CA-B799-2F47-CCCED303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052" y="1268760"/>
            <a:ext cx="2074991" cy="425366"/>
          </a:xfrm>
        </p:spPr>
        <p:txBody>
          <a:bodyPr>
            <a:noAutofit/>
          </a:bodyPr>
          <a:lstStyle/>
          <a:p>
            <a:r>
              <a:rPr lang="ru-RU" sz="900" dirty="0"/>
              <a:t>Установка приложения для работы с </a:t>
            </a:r>
            <a:r>
              <a:rPr lang="en-US" sz="900" dirty="0"/>
              <a:t>Docker</a:t>
            </a:r>
            <a:r>
              <a:rPr lang="ru-RU" sz="900" dirty="0"/>
              <a:t>-контейнерами</a:t>
            </a:r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0E2129-0061-AE93-5C4F-42540E4B5368}"/>
              </a:ext>
            </a:extLst>
          </p:cNvPr>
          <p:cNvSpPr txBox="1"/>
          <p:nvPr/>
        </p:nvSpPr>
        <p:spPr>
          <a:xfrm>
            <a:off x="2827942" y="1838109"/>
            <a:ext cx="1955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Установка программного средства для работы с СУБД </a:t>
            </a:r>
            <a:r>
              <a:rPr lang="en-US" sz="900" dirty="0" err="1"/>
              <a:t>DBeaver</a:t>
            </a:r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DCAFF7-09B9-5871-AC5C-31960E8B1A20}"/>
              </a:ext>
            </a:extLst>
          </p:cNvPr>
          <p:cNvSpPr txBox="1"/>
          <p:nvPr/>
        </p:nvSpPr>
        <p:spPr>
          <a:xfrm>
            <a:off x="2866214" y="2385802"/>
            <a:ext cx="188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Скачивание </a:t>
            </a:r>
            <a:r>
              <a:rPr lang="ru-RU" sz="900" dirty="0" err="1"/>
              <a:t>docker</a:t>
            </a:r>
            <a:r>
              <a:rPr lang="ru-RU" sz="900" dirty="0"/>
              <a:t>-образа с СУБД </a:t>
            </a:r>
            <a:r>
              <a:rPr lang="en-US" sz="900" dirty="0"/>
              <a:t>P</a:t>
            </a:r>
            <a:r>
              <a:rPr lang="ru-RU" sz="900" dirty="0" err="1"/>
              <a:t>ostgres</a:t>
            </a:r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A9172F-19F5-C502-F5B9-257F71341429}"/>
              </a:ext>
            </a:extLst>
          </p:cNvPr>
          <p:cNvSpPr txBox="1"/>
          <p:nvPr/>
        </p:nvSpPr>
        <p:spPr>
          <a:xfrm>
            <a:off x="2917193" y="2959420"/>
            <a:ext cx="1843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Создание </a:t>
            </a:r>
            <a:r>
              <a:rPr lang="en-US" sz="900" dirty="0" err="1"/>
              <a:t>Dockerfile</a:t>
            </a:r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31E4D-70F4-77A1-6FED-954D8A5465E3}"/>
              </a:ext>
            </a:extLst>
          </p:cNvPr>
          <p:cNvSpPr txBox="1"/>
          <p:nvPr/>
        </p:nvSpPr>
        <p:spPr>
          <a:xfrm>
            <a:off x="909837" y="64863"/>
            <a:ext cx="3384376" cy="58477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ru-RU" sz="3200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задачи</a:t>
            </a:r>
          </a:p>
        </p:txBody>
      </p:sp>
      <p:cxnSp>
        <p:nvCxnSpPr>
          <p:cNvPr id="15" name="Соединитель: уступ 14">
            <a:extLst>
              <a:ext uri="{FF2B5EF4-FFF2-40B4-BE49-F238E27FC236}">
                <a16:creationId xmlns:a16="http://schemas.microsoft.com/office/drawing/2014/main" id="{3069D90D-9C97-48CC-196B-F85AFAD2C94A}"/>
              </a:ext>
            </a:extLst>
          </p:cNvPr>
          <p:cNvCxnSpPr>
            <a:cxnSpLocks/>
          </p:cNvCxnSpPr>
          <p:nvPr/>
        </p:nvCxnSpPr>
        <p:spPr>
          <a:xfrm>
            <a:off x="2277988" y="908720"/>
            <a:ext cx="5832648" cy="4104456"/>
          </a:xfrm>
          <a:prstGeom prst="bentConnector3">
            <a:avLst/>
          </a:prstGeom>
          <a:ln w="25400">
            <a:solidFill>
              <a:schemeClr val="tx1">
                <a:lumMod val="9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>
            <a:extLst>
              <a:ext uri="{FF2B5EF4-FFF2-40B4-BE49-F238E27FC236}">
                <a16:creationId xmlns:a16="http://schemas.microsoft.com/office/drawing/2014/main" id="{CC8D00A6-0FD7-DEFF-7A7C-553F7220982B}"/>
              </a:ext>
            </a:extLst>
          </p:cNvPr>
          <p:cNvSpPr/>
          <p:nvPr/>
        </p:nvSpPr>
        <p:spPr>
          <a:xfrm>
            <a:off x="2508869" y="1367009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ln w="0"/>
              <a:solidFill>
                <a:schemeClr val="accent1"/>
              </a:solidFill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658293E1-19F0-ACE3-872D-8B5B02BF1DD1}"/>
              </a:ext>
            </a:extLst>
          </p:cNvPr>
          <p:cNvSpPr/>
          <p:nvPr/>
        </p:nvSpPr>
        <p:spPr>
          <a:xfrm>
            <a:off x="2513176" y="1919989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ln w="0"/>
              <a:solidFill>
                <a:schemeClr val="accent1"/>
              </a:solidFill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193DAD5E-C735-9FE9-362A-FFDE46950EFC}"/>
              </a:ext>
            </a:extLst>
          </p:cNvPr>
          <p:cNvSpPr/>
          <p:nvPr/>
        </p:nvSpPr>
        <p:spPr>
          <a:xfrm>
            <a:off x="2508869" y="2501498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ln w="0"/>
              <a:solidFill>
                <a:schemeClr val="accent1"/>
              </a:solidFill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8F24BC53-6457-C73A-64FF-ADE1E31C855A}"/>
              </a:ext>
            </a:extLst>
          </p:cNvPr>
          <p:cNvSpPr/>
          <p:nvPr/>
        </p:nvSpPr>
        <p:spPr>
          <a:xfrm>
            <a:off x="2507264" y="3176255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ln w="0"/>
              <a:solidFill>
                <a:schemeClr val="accent1"/>
              </a:solidFill>
            </a:endParaRPr>
          </a:p>
        </p:txBody>
      </p: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943F88EC-7D94-EF66-5186-152C6403A42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649733" y="1446027"/>
            <a:ext cx="1785343" cy="255109"/>
          </a:xfrm>
          <a:prstGeom prst="bentConnector3">
            <a:avLst>
              <a:gd name="adj1" fmla="val 1448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23B5DABD-B55F-13EE-B677-7FA84E30DF04}"/>
              </a:ext>
            </a:extLst>
          </p:cNvPr>
          <p:cNvCxnSpPr>
            <a:cxnSpLocks/>
          </p:cNvCxnSpPr>
          <p:nvPr/>
        </p:nvCxnSpPr>
        <p:spPr>
          <a:xfrm>
            <a:off x="2622395" y="1990238"/>
            <a:ext cx="1866977" cy="176642"/>
          </a:xfrm>
          <a:prstGeom prst="bentConnector3">
            <a:avLst>
              <a:gd name="adj1" fmla="val 12777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: уступ 39">
            <a:extLst>
              <a:ext uri="{FF2B5EF4-FFF2-40B4-BE49-F238E27FC236}">
                <a16:creationId xmlns:a16="http://schemas.microsoft.com/office/drawing/2014/main" id="{35B7B8F7-67E8-C130-A3AB-107CB9AA1A35}"/>
              </a:ext>
            </a:extLst>
          </p:cNvPr>
          <p:cNvCxnSpPr>
            <a:cxnSpLocks/>
          </p:cNvCxnSpPr>
          <p:nvPr/>
        </p:nvCxnSpPr>
        <p:spPr>
          <a:xfrm>
            <a:off x="2586856" y="2567115"/>
            <a:ext cx="1969305" cy="188019"/>
          </a:xfrm>
          <a:prstGeom prst="bentConnector3">
            <a:avLst>
              <a:gd name="adj1" fmla="val 1687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: уступ 43">
            <a:extLst>
              <a:ext uri="{FF2B5EF4-FFF2-40B4-BE49-F238E27FC236}">
                <a16:creationId xmlns:a16="http://schemas.microsoft.com/office/drawing/2014/main" id="{A6C73D89-EEEC-F05D-22C9-769F5B5259EA}"/>
              </a:ext>
            </a:extLst>
          </p:cNvPr>
          <p:cNvCxnSpPr>
            <a:cxnSpLocks/>
          </p:cNvCxnSpPr>
          <p:nvPr/>
        </p:nvCxnSpPr>
        <p:spPr>
          <a:xfrm flipV="1">
            <a:off x="2614346" y="3169813"/>
            <a:ext cx="1778737" cy="84838"/>
          </a:xfrm>
          <a:prstGeom prst="bentConnector3">
            <a:avLst>
              <a:gd name="adj1" fmla="val 19156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6AC85E70-6250-47A6-EEA6-4BDD438EF647}"/>
              </a:ext>
            </a:extLst>
          </p:cNvPr>
          <p:cNvSpPr/>
          <p:nvPr/>
        </p:nvSpPr>
        <p:spPr>
          <a:xfrm>
            <a:off x="5303996" y="1199208"/>
            <a:ext cx="6310594" cy="335602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420D87F0-866E-5BCA-AE7D-49421A4E2D35}"/>
              </a:ext>
            </a:extLst>
          </p:cNvPr>
          <p:cNvSpPr/>
          <p:nvPr/>
        </p:nvSpPr>
        <p:spPr>
          <a:xfrm rot="5400000">
            <a:off x="9499658" y="3409650"/>
            <a:ext cx="3894261" cy="335602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pic>
        <p:nvPicPr>
          <p:cNvPr id="67" name="Рисунок 66" descr="Подключения со сплошной заливкой">
            <a:extLst>
              <a:ext uri="{FF2B5EF4-FFF2-40B4-BE49-F238E27FC236}">
                <a16:creationId xmlns:a16="http://schemas.microsoft.com/office/drawing/2014/main" id="{F08946F5-D067-6F5C-67BE-333ADCD14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5691" y="883568"/>
            <a:ext cx="914400" cy="914400"/>
          </a:xfrm>
          <a:prstGeom prst="rect">
            <a:avLst/>
          </a:prstGeom>
        </p:spPr>
      </p:pic>
      <p:cxnSp>
        <p:nvCxnSpPr>
          <p:cNvPr id="3" name="Соединитель: уступ 2">
            <a:extLst>
              <a:ext uri="{FF2B5EF4-FFF2-40B4-BE49-F238E27FC236}">
                <a16:creationId xmlns:a16="http://schemas.microsoft.com/office/drawing/2014/main" id="{20F54C1A-9039-9E59-CC29-1501D7341BF6}"/>
              </a:ext>
            </a:extLst>
          </p:cNvPr>
          <p:cNvCxnSpPr/>
          <p:nvPr/>
        </p:nvCxnSpPr>
        <p:spPr>
          <a:xfrm>
            <a:off x="9314473" y="944724"/>
            <a:ext cx="5112568" cy="4968552"/>
          </a:xfrm>
          <a:prstGeom prst="bentConnector3">
            <a:avLst/>
          </a:prstGeom>
          <a:ln w="25400">
            <a:solidFill>
              <a:schemeClr val="tx1">
                <a:lumMod val="9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6B6496F-0468-DB48-F078-E85D92AAB3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822" y="1633345"/>
            <a:ext cx="5752560" cy="3235815"/>
          </a:xfrm>
          <a:prstGeom prst="rect">
            <a:avLst/>
          </a:prstGeom>
        </p:spPr>
      </p:pic>
      <p:sp>
        <p:nvSpPr>
          <p:cNvPr id="22" name="Овал 21">
            <a:extLst>
              <a:ext uri="{FF2B5EF4-FFF2-40B4-BE49-F238E27FC236}">
                <a16:creationId xmlns:a16="http://schemas.microsoft.com/office/drawing/2014/main" id="{85FF7ABD-E725-88D1-AF04-EDD5632A2E43}"/>
              </a:ext>
            </a:extLst>
          </p:cNvPr>
          <p:cNvSpPr/>
          <p:nvPr/>
        </p:nvSpPr>
        <p:spPr>
          <a:xfrm>
            <a:off x="2508424" y="369365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ln w="0"/>
              <a:solidFill>
                <a:schemeClr val="accent1"/>
              </a:solidFill>
            </a:endParaRPr>
          </a:p>
        </p:txBody>
      </p:sp>
      <p:cxnSp>
        <p:nvCxnSpPr>
          <p:cNvPr id="23" name="Соединитель: уступ 22">
            <a:extLst>
              <a:ext uri="{FF2B5EF4-FFF2-40B4-BE49-F238E27FC236}">
                <a16:creationId xmlns:a16="http://schemas.microsoft.com/office/drawing/2014/main" id="{63710A20-C88D-ADAC-7184-40D203612BC7}"/>
              </a:ext>
            </a:extLst>
          </p:cNvPr>
          <p:cNvCxnSpPr>
            <a:cxnSpLocks/>
          </p:cNvCxnSpPr>
          <p:nvPr/>
        </p:nvCxnSpPr>
        <p:spPr>
          <a:xfrm>
            <a:off x="2586411" y="3759269"/>
            <a:ext cx="1969305" cy="188019"/>
          </a:xfrm>
          <a:prstGeom prst="bentConnector3">
            <a:avLst>
              <a:gd name="adj1" fmla="val 1687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AF0618B-366E-4BBD-3C45-1678EA7C2AF0}"/>
              </a:ext>
            </a:extLst>
          </p:cNvPr>
          <p:cNvSpPr txBox="1"/>
          <p:nvPr/>
        </p:nvSpPr>
        <p:spPr>
          <a:xfrm>
            <a:off x="2881669" y="3593759"/>
            <a:ext cx="188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Создание образа на основе </a:t>
            </a:r>
            <a:r>
              <a:rPr lang="en-US" sz="900" dirty="0" err="1"/>
              <a:t>Dockerfile</a:t>
            </a:r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CC659F07-F87D-3A1D-A289-3D4323CCCB63}"/>
              </a:ext>
            </a:extLst>
          </p:cNvPr>
          <p:cNvSpPr/>
          <p:nvPr/>
        </p:nvSpPr>
        <p:spPr>
          <a:xfrm>
            <a:off x="2503450" y="4310578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ln w="0"/>
              <a:solidFill>
                <a:schemeClr val="accent1"/>
              </a:solidFill>
            </a:endParaRPr>
          </a:p>
        </p:txBody>
      </p: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E5F6967B-A9AF-BEFC-E6CC-716E0A130271}"/>
              </a:ext>
            </a:extLst>
          </p:cNvPr>
          <p:cNvCxnSpPr>
            <a:cxnSpLocks/>
          </p:cNvCxnSpPr>
          <p:nvPr/>
        </p:nvCxnSpPr>
        <p:spPr>
          <a:xfrm>
            <a:off x="2581437" y="4376195"/>
            <a:ext cx="1969305" cy="188019"/>
          </a:xfrm>
          <a:prstGeom prst="bentConnector3">
            <a:avLst>
              <a:gd name="adj1" fmla="val 1687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4623839-B6FF-108C-C604-34BAEF4D87AD}"/>
              </a:ext>
            </a:extLst>
          </p:cNvPr>
          <p:cNvSpPr txBox="1"/>
          <p:nvPr/>
        </p:nvSpPr>
        <p:spPr>
          <a:xfrm>
            <a:off x="2876695" y="4210685"/>
            <a:ext cx="188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Запуск контейнера для развёртывания СУБД </a:t>
            </a:r>
            <a:r>
              <a:rPr lang="en-US" sz="900" dirty="0"/>
              <a:t>Postgres</a:t>
            </a:r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ED3E497F-7186-2629-7E42-8A33C283D43A}"/>
              </a:ext>
            </a:extLst>
          </p:cNvPr>
          <p:cNvSpPr/>
          <p:nvPr/>
        </p:nvSpPr>
        <p:spPr>
          <a:xfrm>
            <a:off x="2500797" y="4900757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ln w="0"/>
              <a:solidFill>
                <a:schemeClr val="accent1"/>
              </a:solidFill>
            </a:endParaRPr>
          </a:p>
        </p:txBody>
      </p: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AD56EF4D-BEF4-60EE-C970-4F389D477F91}"/>
              </a:ext>
            </a:extLst>
          </p:cNvPr>
          <p:cNvCxnSpPr>
            <a:cxnSpLocks/>
          </p:cNvCxnSpPr>
          <p:nvPr/>
        </p:nvCxnSpPr>
        <p:spPr>
          <a:xfrm>
            <a:off x="2578784" y="4966374"/>
            <a:ext cx="2205135" cy="188019"/>
          </a:xfrm>
          <a:prstGeom prst="bentConnector3">
            <a:avLst>
              <a:gd name="adj1" fmla="val 15997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E1066AA-83AC-00B5-D766-BC2AC11445BB}"/>
              </a:ext>
            </a:extLst>
          </p:cNvPr>
          <p:cNvSpPr txBox="1"/>
          <p:nvPr/>
        </p:nvSpPr>
        <p:spPr>
          <a:xfrm>
            <a:off x="2874042" y="4800864"/>
            <a:ext cx="205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Подключение к работающему контейнеру и запуск интерфейса </a:t>
            </a:r>
            <a:r>
              <a:rPr lang="en-US" sz="900" dirty="0" err="1"/>
              <a:t>psql</a:t>
            </a:r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181CF6EA-1304-CE14-9831-4F417C559B3A}"/>
              </a:ext>
            </a:extLst>
          </p:cNvPr>
          <p:cNvSpPr/>
          <p:nvPr/>
        </p:nvSpPr>
        <p:spPr>
          <a:xfrm>
            <a:off x="2508424" y="5461125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ln w="0"/>
              <a:solidFill>
                <a:schemeClr val="accent1"/>
              </a:solidFill>
            </a:endParaRPr>
          </a:p>
        </p:txBody>
      </p:sp>
      <p:cxnSp>
        <p:nvCxnSpPr>
          <p:cNvPr id="38" name="Соединитель: уступ 37">
            <a:extLst>
              <a:ext uri="{FF2B5EF4-FFF2-40B4-BE49-F238E27FC236}">
                <a16:creationId xmlns:a16="http://schemas.microsoft.com/office/drawing/2014/main" id="{D2219E93-D645-5391-8D16-07B23725FB26}"/>
              </a:ext>
            </a:extLst>
          </p:cNvPr>
          <p:cNvCxnSpPr>
            <a:cxnSpLocks/>
          </p:cNvCxnSpPr>
          <p:nvPr/>
        </p:nvCxnSpPr>
        <p:spPr>
          <a:xfrm>
            <a:off x="2586411" y="5526742"/>
            <a:ext cx="2205135" cy="188019"/>
          </a:xfrm>
          <a:prstGeom prst="bentConnector3">
            <a:avLst>
              <a:gd name="adj1" fmla="val 15997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949010E-4E17-1E0A-3887-1F3E67E5C019}"/>
              </a:ext>
            </a:extLst>
          </p:cNvPr>
          <p:cNvSpPr txBox="1"/>
          <p:nvPr/>
        </p:nvSpPr>
        <p:spPr>
          <a:xfrm>
            <a:off x="2881669" y="5361232"/>
            <a:ext cx="205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Создание контейнера с томом (</a:t>
            </a:r>
            <a:r>
              <a:rPr lang="en-US" sz="900" dirty="0"/>
              <a:t>volume</a:t>
            </a:r>
            <a:r>
              <a:rPr lang="ru-RU" sz="900" dirty="0"/>
              <a:t>)</a:t>
            </a:r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463715E2-682C-CA55-7568-28851A8CD5F9}"/>
              </a:ext>
            </a:extLst>
          </p:cNvPr>
          <p:cNvSpPr/>
          <p:nvPr/>
        </p:nvSpPr>
        <p:spPr>
          <a:xfrm>
            <a:off x="2508424" y="605902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ln w="0"/>
              <a:solidFill>
                <a:schemeClr val="accent1"/>
              </a:solidFill>
            </a:endParaRPr>
          </a:p>
        </p:txBody>
      </p:sp>
      <p:cxnSp>
        <p:nvCxnSpPr>
          <p:cNvPr id="42" name="Соединитель: уступ 41">
            <a:extLst>
              <a:ext uri="{FF2B5EF4-FFF2-40B4-BE49-F238E27FC236}">
                <a16:creationId xmlns:a16="http://schemas.microsoft.com/office/drawing/2014/main" id="{E46FD294-159E-93D0-8DD2-870415739D78}"/>
              </a:ext>
            </a:extLst>
          </p:cNvPr>
          <p:cNvCxnSpPr>
            <a:cxnSpLocks/>
          </p:cNvCxnSpPr>
          <p:nvPr/>
        </p:nvCxnSpPr>
        <p:spPr>
          <a:xfrm>
            <a:off x="2586411" y="6124639"/>
            <a:ext cx="2174320" cy="354965"/>
          </a:xfrm>
          <a:prstGeom prst="bentConnector3">
            <a:avLst>
              <a:gd name="adj1" fmla="val 1383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0F2DCC4-B450-AFF2-E1A8-1D455E945C50}"/>
              </a:ext>
            </a:extLst>
          </p:cNvPr>
          <p:cNvSpPr txBox="1"/>
          <p:nvPr/>
        </p:nvSpPr>
        <p:spPr>
          <a:xfrm>
            <a:off x="2881669" y="5959129"/>
            <a:ext cx="20550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900" dirty="0"/>
              <a:t>Создание контейнера с использованием файла </a:t>
            </a:r>
            <a:r>
              <a:rPr lang="en-US" sz="900" dirty="0"/>
              <a:t>docker</a:t>
            </a:r>
            <a:r>
              <a:rPr lang="ru-RU" sz="900" dirty="0"/>
              <a:t>-</a:t>
            </a:r>
            <a:r>
              <a:rPr lang="en-US" sz="900" dirty="0"/>
              <a:t>compose</a:t>
            </a:r>
            <a:r>
              <a:rPr lang="ru-RU" sz="900" dirty="0"/>
              <a:t>.</a:t>
            </a:r>
            <a:r>
              <a:rPr lang="en-US" sz="900" dirty="0" err="1"/>
              <a:t>yml</a:t>
            </a:r>
            <a:endParaRPr lang="ru-RU" sz="9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1981">
        <p14:flash/>
      </p:transition>
    </mc:Choice>
    <mc:Fallback xmlns="">
      <p:transition spd="slow" advTm="3198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8" grpId="0"/>
      <p:bldP spid="24" grpId="0"/>
      <p:bldP spid="28" grpId="0"/>
      <p:bldP spid="32" grpId="0"/>
      <p:bldP spid="39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515BB6-FEBD-15FA-DC06-355F5C483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4" y="113910"/>
            <a:ext cx="6105036" cy="974190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приложения для работы с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-контейнерами</a:t>
            </a:r>
            <a:endParaRPr lang="ru-RU" sz="3200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447FC040-1202-0F73-936E-0507E005CAD2}"/>
              </a:ext>
            </a:extLst>
          </p:cNvPr>
          <p:cNvSpPr/>
          <p:nvPr/>
        </p:nvSpPr>
        <p:spPr>
          <a:xfrm>
            <a:off x="7606580" y="2204864"/>
            <a:ext cx="3934172" cy="4430367"/>
          </a:xfrm>
          <a:prstGeom prst="rect">
            <a:avLst/>
          </a:prstGeom>
          <a:solidFill>
            <a:schemeClr val="bg1"/>
          </a:solidFill>
          <a:ln>
            <a:solidFill>
              <a:srgbClr val="009595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>
              <a:solidFill>
                <a:srgbClr val="00B050"/>
              </a:solidFill>
              <a:effectLst>
                <a:glow rad="101600">
                  <a:srgbClr val="00B050">
                    <a:alpha val="60000"/>
                  </a:srgbClr>
                </a:glow>
              </a:effectLst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9AD5C3-E91F-C190-6D41-11FCA528DD13}"/>
              </a:ext>
            </a:extLst>
          </p:cNvPr>
          <p:cNvSpPr txBox="1"/>
          <p:nvPr/>
        </p:nvSpPr>
        <p:spPr>
          <a:xfrm>
            <a:off x="7606580" y="2310007"/>
            <a:ext cx="38095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начала выполнения работы нам требуется скачать </a:t>
            </a:r>
            <a:r>
              <a:rPr lang="en-US" b="1" dirty="0"/>
              <a:t>Docker Desktop</a:t>
            </a:r>
            <a:r>
              <a:rPr lang="en-US" dirty="0"/>
              <a:t> c</a:t>
            </a:r>
            <a:r>
              <a:rPr lang="ru-RU" dirty="0"/>
              <a:t> официального сайта </a:t>
            </a:r>
            <a:r>
              <a:rPr lang="ru-RU" u="sng" dirty="0">
                <a:hlinkClick r:id="rId2"/>
              </a:rPr>
              <a:t>https://www.docker.com</a:t>
            </a:r>
            <a:endParaRPr lang="en-US" u="sng" dirty="0"/>
          </a:p>
          <a:p>
            <a:endParaRPr lang="en-US" u="sng" dirty="0"/>
          </a:p>
          <a:p>
            <a:r>
              <a:rPr lang="ru-RU" dirty="0"/>
              <a:t>После скачивания - устанавливаем следуя инструкциям установщика.</a:t>
            </a:r>
          </a:p>
          <a:p>
            <a:endParaRPr lang="ru-RU" dirty="0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E7C9B653-0ED4-D215-E7F6-BF344F4D04EC}"/>
              </a:ext>
            </a:extLst>
          </p:cNvPr>
          <p:cNvSpPr/>
          <p:nvPr/>
        </p:nvSpPr>
        <p:spPr>
          <a:xfrm>
            <a:off x="981844" y="113909"/>
            <a:ext cx="6105036" cy="97419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C8598E2-4782-5FD3-2926-7A6473BE71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92" y="1556792"/>
            <a:ext cx="556514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5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11849">
        <p14:flash/>
      </p:transition>
    </mc:Choice>
    <mc:Fallback xmlns="">
      <p:transition spd="slow" advTm="1184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515BB6-FEBD-15FA-DC06-355F5C483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4" y="113910"/>
            <a:ext cx="6105036" cy="974190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приложения для работы с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-контейнерами</a:t>
            </a:r>
            <a:endParaRPr lang="ru-RU" sz="3200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447FC040-1202-0F73-936E-0507E005CAD2}"/>
              </a:ext>
            </a:extLst>
          </p:cNvPr>
          <p:cNvSpPr/>
          <p:nvPr/>
        </p:nvSpPr>
        <p:spPr>
          <a:xfrm>
            <a:off x="7606580" y="2204864"/>
            <a:ext cx="3934172" cy="4430367"/>
          </a:xfrm>
          <a:prstGeom prst="rect">
            <a:avLst/>
          </a:prstGeom>
          <a:solidFill>
            <a:schemeClr val="bg1"/>
          </a:solidFill>
          <a:ln>
            <a:solidFill>
              <a:srgbClr val="009595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>
              <a:solidFill>
                <a:srgbClr val="00B050"/>
              </a:solidFill>
              <a:effectLst>
                <a:glow rad="101600">
                  <a:srgbClr val="00B050">
                    <a:alpha val="60000"/>
                  </a:srgbClr>
                </a:glow>
              </a:effectLst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9AD5C3-E91F-C190-6D41-11FCA528DD13}"/>
              </a:ext>
            </a:extLst>
          </p:cNvPr>
          <p:cNvSpPr txBox="1"/>
          <p:nvPr/>
        </p:nvSpPr>
        <p:spPr>
          <a:xfrm>
            <a:off x="7606580" y="2310007"/>
            <a:ext cx="380958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Следующим шагом является скачивание </a:t>
            </a:r>
            <a:r>
              <a:rPr lang="ru-RU" b="1" dirty="0"/>
              <a:t>СУБД </a:t>
            </a:r>
            <a:r>
              <a:rPr lang="en-US" b="1" dirty="0" err="1"/>
              <a:t>DBeaver</a:t>
            </a:r>
            <a:r>
              <a:rPr lang="ru-RU" dirty="0"/>
              <a:t> с сайта </a:t>
            </a:r>
            <a:r>
              <a:rPr lang="ru-RU" u="sng" dirty="0">
                <a:hlinkClick r:id="rId2"/>
              </a:rPr>
              <a:t>https://dbeaver.io</a:t>
            </a:r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r>
              <a:rPr lang="ru-RU" dirty="0"/>
              <a:t>После скачивания - устанавливаем следуя инструкциям установщика.</a:t>
            </a:r>
          </a:p>
          <a:p>
            <a:endParaRPr lang="ru-RU" dirty="0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E7C9B653-0ED4-D215-E7F6-BF344F4D04EC}"/>
              </a:ext>
            </a:extLst>
          </p:cNvPr>
          <p:cNvSpPr/>
          <p:nvPr/>
        </p:nvSpPr>
        <p:spPr>
          <a:xfrm>
            <a:off x="981844" y="113909"/>
            <a:ext cx="6105036" cy="97419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4BE25F-CAFC-0EE9-830F-9095E58B0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412776"/>
            <a:ext cx="4809455" cy="496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8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11949">
        <p14:flash/>
      </p:transition>
    </mc:Choice>
    <mc:Fallback xmlns="">
      <p:transition spd="slow" advTm="1194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515BB6-FEBD-15FA-DC06-355F5C483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4" y="122801"/>
            <a:ext cx="6105036" cy="974190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Скачивание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-образа с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субд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447FC040-1202-0F73-936E-0507E005CAD2}"/>
              </a:ext>
            </a:extLst>
          </p:cNvPr>
          <p:cNvSpPr/>
          <p:nvPr/>
        </p:nvSpPr>
        <p:spPr>
          <a:xfrm>
            <a:off x="7606580" y="2204864"/>
            <a:ext cx="3934172" cy="4430367"/>
          </a:xfrm>
          <a:prstGeom prst="rect">
            <a:avLst/>
          </a:prstGeom>
          <a:solidFill>
            <a:schemeClr val="bg1"/>
          </a:solidFill>
          <a:ln>
            <a:solidFill>
              <a:srgbClr val="009595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>
              <a:solidFill>
                <a:srgbClr val="00B050"/>
              </a:solidFill>
              <a:effectLst>
                <a:glow rad="101600">
                  <a:srgbClr val="00B050">
                    <a:alpha val="60000"/>
                  </a:srgbClr>
                </a:glow>
              </a:effectLst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9AD5C3-E91F-C190-6D41-11FCA528DD13}"/>
              </a:ext>
            </a:extLst>
          </p:cNvPr>
          <p:cNvSpPr txBox="1"/>
          <p:nvPr/>
        </p:nvSpPr>
        <p:spPr>
          <a:xfrm>
            <a:off x="7606580" y="2310007"/>
            <a:ext cx="38095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Чтобы скачать образ через терминал необходимо ввести команду </a:t>
            </a:r>
            <a:endParaRPr lang="en-US" dirty="0"/>
          </a:p>
          <a:p>
            <a:r>
              <a:rPr lang="ru-RU" dirty="0"/>
              <a:t>«</a:t>
            </a:r>
            <a:r>
              <a:rPr lang="ru-RU" b="1" dirty="0" err="1"/>
              <a:t>docker</a:t>
            </a:r>
            <a:r>
              <a:rPr lang="ru-RU" b="1" dirty="0"/>
              <a:t> </a:t>
            </a:r>
            <a:r>
              <a:rPr lang="ru-RU" b="1" dirty="0" err="1"/>
              <a:t>pull</a:t>
            </a:r>
            <a:r>
              <a:rPr lang="ru-RU" b="1" dirty="0"/>
              <a:t> </a:t>
            </a:r>
            <a:r>
              <a:rPr lang="ru-RU" b="1" dirty="0" err="1"/>
              <a:t>postgres</a:t>
            </a:r>
            <a:r>
              <a:rPr lang="ru-RU" dirty="0"/>
              <a:t>».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E7C9B653-0ED4-D215-E7F6-BF344F4D04EC}"/>
              </a:ext>
            </a:extLst>
          </p:cNvPr>
          <p:cNvSpPr/>
          <p:nvPr/>
        </p:nvSpPr>
        <p:spPr>
          <a:xfrm>
            <a:off x="981844" y="113909"/>
            <a:ext cx="6105036" cy="97419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CCE7B9-2185-76DD-3C98-9360EDA17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1556792"/>
            <a:ext cx="6387187" cy="359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8273">
        <p14:flash/>
      </p:transition>
    </mc:Choice>
    <mc:Fallback xmlns="">
      <p:transition spd="slow" advTm="827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515BB6-FEBD-15FA-DC06-355F5C483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4" y="-42387"/>
            <a:ext cx="6105036" cy="974190"/>
          </a:xfrm>
        </p:spPr>
        <p:txBody>
          <a:bodyPr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  <a:tabLst>
                <a:tab pos="630555" algn="l"/>
              </a:tabLst>
            </a:pPr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</a:t>
            </a:r>
            <a:r>
              <a:rPr lang="en-US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ockerfile</a:t>
            </a:r>
            <a:endParaRPr lang="ru-RU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447FC040-1202-0F73-936E-0507E005CAD2}"/>
              </a:ext>
            </a:extLst>
          </p:cNvPr>
          <p:cNvSpPr/>
          <p:nvPr/>
        </p:nvSpPr>
        <p:spPr>
          <a:xfrm>
            <a:off x="7606580" y="2204864"/>
            <a:ext cx="3934172" cy="4430367"/>
          </a:xfrm>
          <a:prstGeom prst="rect">
            <a:avLst/>
          </a:prstGeom>
          <a:solidFill>
            <a:schemeClr val="bg1"/>
          </a:solidFill>
          <a:ln>
            <a:solidFill>
              <a:srgbClr val="009595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>
              <a:solidFill>
                <a:srgbClr val="00B050"/>
              </a:solidFill>
              <a:effectLst>
                <a:glow rad="101600">
                  <a:srgbClr val="00B050">
                    <a:alpha val="60000"/>
                  </a:srgbClr>
                </a:glow>
              </a:effectLst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9AD5C3-E91F-C190-6D41-11FCA528DD13}"/>
              </a:ext>
            </a:extLst>
          </p:cNvPr>
          <p:cNvSpPr txBox="1"/>
          <p:nvPr/>
        </p:nvSpPr>
        <p:spPr>
          <a:xfrm>
            <a:off x="7606580" y="2204864"/>
            <a:ext cx="380958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начала требуется создать каталог(папку) в которой мы создаем файл без расширения с именем </a:t>
            </a:r>
            <a:r>
              <a:rPr lang="en-US" dirty="0" err="1"/>
              <a:t>Dockerfile</a:t>
            </a:r>
            <a:r>
              <a:rPr lang="ru-RU" dirty="0"/>
              <a:t>. </a:t>
            </a:r>
          </a:p>
          <a:p>
            <a:r>
              <a:rPr lang="ru-RU" dirty="0"/>
              <a:t>Далее открываем его </a:t>
            </a:r>
            <a:r>
              <a:rPr lang="en-US" dirty="0"/>
              <a:t>c </a:t>
            </a:r>
            <a:r>
              <a:rPr lang="ru-RU" dirty="0"/>
              <a:t>помощью </a:t>
            </a:r>
            <a:r>
              <a:rPr lang="en-US" dirty="0"/>
              <a:t>notepad </a:t>
            </a:r>
            <a:r>
              <a:rPr lang="ru-RU" dirty="0"/>
              <a:t>или другого текстового редактора и вводим</a:t>
            </a:r>
            <a:r>
              <a:rPr lang="en-US" dirty="0"/>
              <a:t> </a:t>
            </a:r>
            <a:r>
              <a:rPr lang="ru-RU" dirty="0"/>
              <a:t>данные как на изображении</a:t>
            </a:r>
          </a:p>
          <a:p>
            <a:r>
              <a:rPr lang="en-US" dirty="0">
                <a:sym typeface="Wingdings" panose="05000000000000000000" pitchFamily="2" charset="2"/>
              </a:rPr>
              <a:t></a:t>
            </a:r>
            <a:endParaRPr lang="ru-RU" dirty="0"/>
          </a:p>
          <a:p>
            <a:endParaRPr lang="ru-RU" dirty="0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E7C9B653-0ED4-D215-E7F6-BF344F4D04EC}"/>
              </a:ext>
            </a:extLst>
          </p:cNvPr>
          <p:cNvSpPr/>
          <p:nvPr/>
        </p:nvSpPr>
        <p:spPr>
          <a:xfrm>
            <a:off x="981844" y="113909"/>
            <a:ext cx="6105036" cy="97419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78675C-A2D2-CF60-818A-3C7C6F26C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704" y="1484784"/>
            <a:ext cx="5187315" cy="474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19331">
        <p14:flash/>
      </p:transition>
    </mc:Choice>
    <mc:Fallback xmlns="">
      <p:transition spd="slow" advTm="1933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</p:bldLst>
  </p:timing>
  <p:extLst>
    <p:ext uri="{3A86A75C-4F4B-4683-9AE1-C65F6400EC91}">
      <p14:laserTraceLst xmlns:p14="http://schemas.microsoft.com/office/powerpoint/2010/main">
        <p14:tracePtLst>
          <p14:tracePt t="15338" x="4648200" y="6534150"/>
          <p14:tracePt t="15372" x="4352925" y="6846888"/>
          <p14:tracePt t="15373" x="4346575" y="6829425"/>
          <p14:tracePt t="15374" x="4341813" y="6824663"/>
          <p14:tracePt t="15375" x="4335463" y="6813550"/>
          <p14:tracePt t="15381" x="4308475" y="6745288"/>
          <p14:tracePt t="15382" x="4295775" y="6734175"/>
          <p14:tracePt t="15390" x="4246563" y="6621463"/>
          <p14:tracePt t="15391" x="4233863" y="6605588"/>
          <p14:tracePt t="15391" x="4233863" y="6594475"/>
          <p14:tracePt t="15395" x="4195763" y="6532563"/>
          <p14:tracePt t="15395" x="4189413" y="6503988"/>
          <p14:tracePt t="15396" x="4184650" y="6497638"/>
          <p14:tracePt t="15409" x="4010025" y="6105525"/>
          <p14:tracePt t="15416" x="3890963" y="5835650"/>
          <p14:tracePt t="15423" x="3751263" y="5514975"/>
          <p14:tracePt t="15430" x="3621088" y="5210175"/>
          <p14:tracePt t="15437" x="3475038" y="4879975"/>
          <p14:tracePt t="15444" x="3324225" y="4530725"/>
          <p14:tracePt t="15451" x="3176588" y="4227513"/>
          <p14:tracePt t="15452" x="3138488" y="4143375"/>
          <p14:tracePt t="15458" x="3030538" y="3946525"/>
          <p14:tracePt t="15458" x="3014663" y="3900488"/>
          <p14:tracePt t="15464" x="2890838" y="3676650"/>
          <p14:tracePt t="15465" x="2868613" y="3630613"/>
          <p14:tracePt t="15471" x="2749550" y="3440113"/>
          <p14:tracePt t="15472" x="2727325" y="3406775"/>
          <p14:tracePt t="15478" x="2636838" y="3260725"/>
          <p14:tracePt t="15479" x="2632075" y="3254375"/>
          <p14:tracePt t="15485" x="2563813" y="3148013"/>
          <p14:tracePt t="15486" x="2559050" y="3136900"/>
          <p14:tracePt t="15492" x="2501900" y="3057525"/>
          <p14:tracePt t="15499" x="2468563" y="3013075"/>
          <p14:tracePt t="15500" x="2468563" y="3001963"/>
          <p14:tracePt t="15506" x="2457450" y="2979738"/>
          <p14:tracePt t="15514" x="2452688" y="2962275"/>
          <p14:tracePt t="15520" x="2446338" y="2951163"/>
          <p14:tracePt t="15527" x="2446338" y="2940050"/>
          <p14:tracePt t="15534" x="2446338" y="2933700"/>
          <p14:tracePt t="15541" x="2439988" y="2917825"/>
          <p14:tracePt t="15548" x="2428875" y="2906713"/>
          <p14:tracePt t="15555" x="2424113" y="2900363"/>
          <p14:tracePt t="15562" x="2417763" y="2884488"/>
          <p14:tracePt t="15569" x="2413000" y="2871788"/>
          <p14:tracePt t="15576" x="2406650" y="2855913"/>
          <p14:tracePt t="15583" x="2401888" y="2844800"/>
          <p14:tracePt t="15590" x="2401888" y="2833688"/>
          <p14:tracePt t="15590" x="2395538" y="2833688"/>
          <p14:tracePt t="15596" x="2395538" y="2827338"/>
          <p14:tracePt t="15603" x="2395538" y="2822575"/>
          <p14:tracePt t="15666" x="2395538" y="2827338"/>
          <p14:tracePt t="15668" x="2390775" y="2827338"/>
          <p14:tracePt t="15673" x="2390775" y="2833688"/>
          <p14:tracePt t="15680" x="2390775" y="2849563"/>
          <p14:tracePt t="15687" x="2390775" y="2871788"/>
          <p14:tracePt t="15694" x="2390775" y="2895600"/>
          <p14:tracePt t="15701" x="2390775" y="2917825"/>
          <p14:tracePt t="15702" x="2395538" y="2917825"/>
          <p14:tracePt t="15708" x="2406650" y="2933700"/>
          <p14:tracePt t="15708" x="2406650" y="2940050"/>
          <p14:tracePt t="15715" x="2428875" y="2957513"/>
          <p14:tracePt t="15721" x="2446338" y="2973388"/>
          <p14:tracePt t="15722" x="2452688" y="2979738"/>
          <p14:tracePt t="15728" x="2479675" y="2990850"/>
          <p14:tracePt t="15729" x="2479675" y="2995613"/>
          <p14:tracePt t="15735" x="2508250" y="3001963"/>
          <p14:tracePt t="15736" x="2513013" y="3001963"/>
          <p14:tracePt t="15742" x="2536825" y="3006725"/>
          <p14:tracePt t="15743" x="2541588" y="3013075"/>
          <p14:tracePt t="15749" x="2570163" y="3013075"/>
          <p14:tracePt t="15750" x="2574925" y="3013075"/>
          <p14:tracePt t="15756" x="2603500" y="3019425"/>
          <p14:tracePt t="15757" x="2609850" y="3019425"/>
          <p14:tracePt t="15763" x="2636838" y="3019425"/>
          <p14:tracePt t="15770" x="2693988" y="3024188"/>
          <p14:tracePt t="15777" x="2749550" y="3030538"/>
          <p14:tracePt t="15778" x="2760663" y="3030538"/>
          <p14:tracePt t="15784" x="2822575" y="3030538"/>
          <p14:tracePt t="15791" x="2901950" y="3030538"/>
          <p14:tracePt t="15798" x="3003550" y="3030538"/>
          <p14:tracePt t="15805" x="3103563" y="3024188"/>
          <p14:tracePt t="15812" x="3200400" y="3019425"/>
          <p14:tracePt t="15819" x="3267075" y="3006725"/>
          <p14:tracePt t="15819" x="3295650" y="3001963"/>
          <p14:tracePt t="15826" x="3386138" y="2995613"/>
          <p14:tracePt t="15827" x="3390900" y="2990850"/>
          <p14:tracePt t="15833" x="3435350" y="2990850"/>
          <p14:tracePt t="15833" x="3448050" y="2990850"/>
          <p14:tracePt t="15840" x="3514725" y="2973388"/>
          <p14:tracePt t="15846" x="3554413" y="2968625"/>
          <p14:tracePt t="15847" x="3559175" y="2968625"/>
          <p14:tracePt t="15853" x="3594100" y="2957513"/>
          <p14:tracePt t="15861" x="3616325" y="2951163"/>
          <p14:tracePt t="15861" x="3621088" y="2951163"/>
          <p14:tracePt t="15867" x="3638550" y="2951163"/>
          <p14:tracePt t="15874" x="3649663" y="2951163"/>
          <p14:tracePt t="15881" x="3656013" y="2951163"/>
          <p14:tracePt t="15929" x="3649663" y="2951163"/>
          <p14:tracePt t="15932" x="3643313" y="2951163"/>
          <p14:tracePt t="15937" x="3632200" y="2951163"/>
          <p14:tracePt t="15944" x="3609975" y="2951163"/>
          <p14:tracePt t="15951" x="3582988" y="2951163"/>
          <p14:tracePt t="15958" x="3543300" y="2951163"/>
          <p14:tracePt t="15958" x="3536950" y="2951163"/>
          <p14:tracePt t="15965" x="3492500" y="2951163"/>
          <p14:tracePt t="15965" x="3486150" y="2951163"/>
          <p14:tracePt t="15972" x="3435350" y="2951163"/>
          <p14:tracePt t="15972" x="3424238" y="2951163"/>
          <p14:tracePt t="15979" x="3373438" y="2951163"/>
          <p14:tracePt t="15979" x="3368675" y="2951163"/>
          <p14:tracePt t="15980" x="3351213" y="2951163"/>
          <p14:tracePt t="15985" x="3306763" y="2951163"/>
          <p14:tracePt t="15986" x="3295650" y="2951163"/>
          <p14:tracePt t="15992" x="3238500" y="2951163"/>
          <p14:tracePt t="15993" x="3222625" y="2951163"/>
          <p14:tracePt t="15999" x="3160713" y="2957513"/>
          <p14:tracePt t="16000" x="3149600" y="2957513"/>
          <p14:tracePt t="16006" x="3081338" y="2962275"/>
          <p14:tracePt t="16013" x="3014663" y="2968625"/>
          <p14:tracePt t="16020" x="2935288" y="2968625"/>
          <p14:tracePt t="16027" x="2857500" y="2968625"/>
          <p14:tracePt t="16034" x="2784475" y="2968625"/>
          <p14:tracePt t="16035" x="2760663" y="2968625"/>
          <p14:tracePt t="16041" x="2705100" y="2968625"/>
          <p14:tracePt t="16048" x="2636838" y="2968625"/>
          <p14:tracePt t="16055" x="2574925" y="2968625"/>
          <p14:tracePt t="16062" x="2508250" y="2968625"/>
          <p14:tracePt t="16069" x="2452688" y="2962275"/>
          <p14:tracePt t="16076" x="2413000" y="2962275"/>
          <p14:tracePt t="16076" x="2401888" y="2957513"/>
          <p14:tracePt t="16083" x="2373313" y="2957513"/>
          <p14:tracePt t="16083" x="2366963" y="2957513"/>
          <p14:tracePt t="16089" x="2333625" y="2951163"/>
          <p14:tracePt t="16090" x="2328863" y="2951163"/>
          <p14:tracePt t="16097" x="2300288" y="2951163"/>
          <p14:tracePt t="16104" x="2289175" y="2951163"/>
          <p14:tracePt t="16104" x="2282825" y="2951163"/>
          <p14:tracePt t="16123" x="2289175" y="2951163"/>
          <p14:tracePt t="16124" x="2293938" y="2951163"/>
          <p14:tracePt t="16131" x="2305050" y="2951163"/>
          <p14:tracePt t="16131" x="2316163" y="2951163"/>
          <p14:tracePt t="16138" x="2351088" y="2951163"/>
          <p14:tracePt t="16145" x="2401888" y="2957513"/>
          <p14:tracePt t="16152" x="2463800" y="2957513"/>
          <p14:tracePt t="16159" x="2530475" y="2968625"/>
          <p14:tracePt t="16166" x="2625725" y="2968625"/>
          <p14:tracePt t="16167" x="2647950" y="2973388"/>
          <p14:tracePt t="16168" x="2665413" y="2973388"/>
          <p14:tracePt t="16173" x="2738438" y="2979738"/>
          <p14:tracePt t="16180" x="2844800" y="2984500"/>
          <p14:tracePt t="16187" x="2974975" y="2984500"/>
          <p14:tracePt t="16195" x="3127375" y="2990850"/>
          <p14:tracePt t="16201" x="3244850" y="2990850"/>
          <p14:tracePt t="16201" x="3267075" y="2990850"/>
          <p14:tracePt t="16208" x="3408363" y="2990850"/>
          <p14:tracePt t="16208" x="3435350" y="2990850"/>
          <p14:tracePt t="16215" x="3587750" y="2990850"/>
          <p14:tracePt t="16215" x="3638550" y="2990850"/>
          <p14:tracePt t="16222" x="3795713" y="2990850"/>
          <p14:tracePt t="16222" x="3846513" y="2990850"/>
          <p14:tracePt t="16228" x="4014788" y="2984500"/>
          <p14:tracePt t="16229" x="4049713" y="2984500"/>
          <p14:tracePt t="16236" x="4217988" y="2973388"/>
          <p14:tracePt t="16236" x="4251325" y="2973388"/>
          <p14:tracePt t="16242" x="4437063" y="2968625"/>
          <p14:tracePt t="16243" x="4481513" y="2968625"/>
          <p14:tracePt t="16249" x="4640263" y="2962275"/>
          <p14:tracePt t="16250" x="4684713" y="2962275"/>
          <p14:tracePt t="16256" x="4835525" y="2957513"/>
          <p14:tracePt t="16263" x="4987925" y="2957513"/>
          <p14:tracePt t="16270" x="5129213" y="2957513"/>
          <p14:tracePt t="16277" x="5224463" y="2957513"/>
          <p14:tracePt t="16284" x="5314950" y="2957513"/>
          <p14:tracePt t="16291" x="5364163" y="2957513"/>
          <p14:tracePt t="16298" x="5410200" y="2957513"/>
          <p14:tracePt t="16305" x="5432425" y="2957513"/>
          <p14:tracePt t="16312" x="5443538" y="2957513"/>
          <p14:tracePt t="16328" x="5443538" y="2962275"/>
          <p14:tracePt t="16331" x="5438775" y="2962275"/>
          <p14:tracePt t="16333" x="5432425" y="2962275"/>
          <p14:tracePt t="16340" x="5403850" y="2973388"/>
          <p14:tracePt t="16346" x="5370513" y="2979738"/>
          <p14:tracePt t="16347" x="5359400" y="2979738"/>
          <p14:tracePt t="16353" x="5314950" y="2990850"/>
          <p14:tracePt t="16354" x="5308600" y="2990850"/>
          <p14:tracePt t="16360" x="5235575" y="2995613"/>
          <p14:tracePt t="16361" x="5224463" y="2995613"/>
          <p14:tracePt t="16367" x="5145088" y="3001963"/>
          <p14:tracePt t="16368" x="5133975" y="3006725"/>
          <p14:tracePt t="16374" x="5038725" y="3006725"/>
          <p14:tracePt t="16381" x="4921250" y="3006725"/>
          <p14:tracePt t="16382" x="4903788" y="3006725"/>
          <p14:tracePt t="16389" x="4775200" y="3013075"/>
          <p14:tracePt t="16395" x="4651375" y="3019425"/>
          <p14:tracePt t="16402" x="4521200" y="3024188"/>
          <p14:tracePt t="16403" x="4503738" y="3030538"/>
          <p14:tracePt t="16409" x="4357688" y="3041650"/>
          <p14:tracePt t="16416" x="4229100" y="3057525"/>
          <p14:tracePt t="16423" x="4094163" y="3079750"/>
          <p14:tracePt t="16430" x="3970338" y="3119438"/>
          <p14:tracePt t="16437" x="3875088" y="3152775"/>
          <p14:tracePt t="16444" x="3779838" y="3192463"/>
          <p14:tracePt t="16451" x="3689350" y="3232150"/>
          <p14:tracePt t="16452" x="3678238" y="3243263"/>
          <p14:tracePt t="16458" x="3627438" y="3271838"/>
          <p14:tracePt t="16458" x="3621088" y="3276600"/>
          <p14:tracePt t="16465" x="3559175" y="3322638"/>
          <p14:tracePt t="16465" x="3548063" y="3322638"/>
          <p14:tracePt t="16472" x="3503613" y="3362325"/>
          <p14:tracePt t="16472" x="3497263" y="3373438"/>
          <p14:tracePt t="16478" x="3452813" y="3417888"/>
          <p14:tracePt t="16479" x="3441700" y="3422650"/>
          <p14:tracePt t="16485" x="3413125" y="3468688"/>
          <p14:tracePt t="16486" x="3408363" y="3479800"/>
          <p14:tracePt t="16492" x="3379788" y="3535363"/>
          <p14:tracePt t="16493" x="3379788" y="3541713"/>
          <p14:tracePt t="16500" x="3362325" y="3592513"/>
          <p14:tracePt t="16500" x="3351213" y="3614738"/>
          <p14:tracePt t="16506" x="3340100" y="3665538"/>
          <p14:tracePt t="16513" x="3328988" y="3732213"/>
          <p14:tracePt t="16514" x="3328988" y="3743325"/>
          <p14:tracePt t="16520" x="3328988" y="3794125"/>
          <p14:tracePt t="16527" x="3324225" y="3878263"/>
          <p14:tracePt t="16534" x="3328988" y="3957638"/>
          <p14:tracePt t="16541" x="3340100" y="4048125"/>
          <p14:tracePt t="16548" x="3357563" y="4132263"/>
          <p14:tracePt t="16555" x="3386138" y="4232275"/>
          <p14:tracePt t="16562" x="3419475" y="4356100"/>
          <p14:tracePt t="16569" x="3452813" y="4457700"/>
          <p14:tracePt t="16576" x="3503613" y="4592638"/>
          <p14:tracePt t="16583" x="3554413" y="4721225"/>
          <p14:tracePt t="16590" x="3605213" y="4845050"/>
          <p14:tracePt t="16590" x="3616325" y="4867275"/>
          <p14:tracePt t="16597" x="3667125" y="4979988"/>
          <p14:tracePt t="16597" x="3683000" y="5014913"/>
          <p14:tracePt t="16603" x="3733800" y="5132388"/>
          <p14:tracePt t="16604" x="3740150" y="5143500"/>
          <p14:tracePt t="16611" x="3795713" y="5272088"/>
          <p14:tracePt t="16611" x="3802063" y="5289550"/>
          <p14:tracePt t="16617" x="3846513" y="5402263"/>
          <p14:tracePt t="16624" x="3897313" y="5526088"/>
          <p14:tracePt t="16625" x="3902075" y="5541963"/>
          <p14:tracePt t="16631" x="3941763" y="5638800"/>
          <p14:tracePt t="16632" x="3952875" y="5654675"/>
          <p14:tracePt t="16638" x="3981450" y="5722938"/>
          <p14:tracePt t="16639" x="3987800" y="5727700"/>
          <p14:tracePt t="16645" x="4014788" y="5784850"/>
          <p14:tracePt t="16646" x="4014788" y="5795963"/>
          <p14:tracePt t="16652" x="4043363" y="5840413"/>
          <p14:tracePt t="16659" x="4065588" y="5880100"/>
          <p14:tracePt t="16666" x="4094163" y="5913438"/>
          <p14:tracePt t="16673" x="4116388" y="5935663"/>
          <p14:tracePt t="16680" x="4138613" y="5964238"/>
          <p14:tracePt t="16687" x="4171950" y="5986463"/>
          <p14:tracePt t="16694" x="4200525" y="6019800"/>
          <p14:tracePt t="16701" x="4222750" y="6043613"/>
          <p14:tracePt t="16708" x="4257675" y="6081713"/>
          <p14:tracePt t="16715" x="4279900" y="6110288"/>
          <p14:tracePt t="16722" x="4295775" y="6138863"/>
          <p14:tracePt t="16722" x="4302125" y="6143625"/>
          <p14:tracePt t="16728" x="4319588" y="6178550"/>
          <p14:tracePt t="16735" x="4335463" y="6205538"/>
          <p14:tracePt t="16736" x="4335463" y="6211888"/>
          <p14:tracePt t="16742" x="4341813" y="6238875"/>
          <p14:tracePt t="16743" x="4346575" y="6245225"/>
          <p14:tracePt t="16749" x="4357688" y="6267450"/>
          <p14:tracePt t="16750" x="4357688" y="6273800"/>
          <p14:tracePt t="16756" x="4364038" y="6300788"/>
          <p14:tracePt t="16757" x="4364038" y="6307138"/>
          <p14:tracePt t="16763" x="4375150" y="6335713"/>
          <p14:tracePt t="16770" x="4386263" y="6369050"/>
          <p14:tracePt t="16777" x="4397375" y="6408738"/>
          <p14:tracePt t="16778" x="4397375" y="6413500"/>
          <p14:tracePt t="16784" x="4408488" y="6448425"/>
          <p14:tracePt t="16791" x="4419600" y="6486525"/>
          <p14:tracePt t="16798" x="4437063" y="6526213"/>
          <p14:tracePt t="16805" x="4443413" y="6559550"/>
          <p14:tracePt t="16812" x="4448175" y="6588125"/>
          <p14:tracePt t="16819" x="4448175" y="6616700"/>
          <p14:tracePt t="16819" x="4448175" y="6621463"/>
          <p14:tracePt t="16826" x="4448175" y="6643688"/>
          <p14:tracePt t="16833" x="4448175" y="6667500"/>
          <p14:tracePt t="16840" x="4443413" y="6683375"/>
          <p14:tracePt t="16840" x="4437063" y="6689725"/>
          <p14:tracePt t="16847" x="4425950" y="6705600"/>
          <p14:tracePt t="16847" x="4419600" y="6711950"/>
          <p14:tracePt t="16854" x="4408488" y="6729413"/>
          <p14:tracePt t="16854" x="4408488" y="6734175"/>
          <p14:tracePt t="16861" x="4397375" y="6751638"/>
          <p14:tracePt t="16861" x="4397375" y="6756400"/>
          <p14:tracePt t="16867" x="4392613" y="6778625"/>
          <p14:tracePt t="16875" x="4386263" y="6807200"/>
          <p14:tracePt t="16875" x="4386263" y="6813550"/>
          <p14:tracePt t="16881" x="4381500" y="6840538"/>
          <p14:tracePt t="16882" x="4381500" y="6846888"/>
          <p14:tracePt t="17424" x="0" y="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515BB6-FEBD-15FA-DC06-355F5C483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4" y="-42387"/>
            <a:ext cx="6105036" cy="974190"/>
          </a:xfrm>
        </p:spPr>
        <p:txBody>
          <a:bodyPr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  <a:tabLst>
                <a:tab pos="630555" algn="l"/>
              </a:tabLst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образа на основе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Dockerfile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447FC040-1202-0F73-936E-0507E005CAD2}"/>
              </a:ext>
            </a:extLst>
          </p:cNvPr>
          <p:cNvSpPr/>
          <p:nvPr/>
        </p:nvSpPr>
        <p:spPr>
          <a:xfrm>
            <a:off x="7606580" y="2204864"/>
            <a:ext cx="3934172" cy="4430367"/>
          </a:xfrm>
          <a:prstGeom prst="rect">
            <a:avLst/>
          </a:prstGeom>
          <a:solidFill>
            <a:schemeClr val="bg1"/>
          </a:solidFill>
          <a:ln>
            <a:solidFill>
              <a:srgbClr val="009595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>
              <a:solidFill>
                <a:srgbClr val="00B050"/>
              </a:solidFill>
              <a:effectLst>
                <a:glow rad="101600">
                  <a:srgbClr val="00B050">
                    <a:alpha val="60000"/>
                  </a:srgbClr>
                </a:glow>
              </a:effectLst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9AD5C3-E91F-C190-6D41-11FCA528DD13}"/>
              </a:ext>
            </a:extLst>
          </p:cNvPr>
          <p:cNvSpPr txBox="1"/>
          <p:nvPr/>
        </p:nvSpPr>
        <p:spPr>
          <a:xfrm>
            <a:off x="7606580" y="2204864"/>
            <a:ext cx="380958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Создать образ с помощью команды «</a:t>
            </a:r>
            <a:r>
              <a:rPr lang="en-US" sz="1800" b="1" dirty="0"/>
              <a:t>docker build</a:t>
            </a:r>
            <a:r>
              <a:rPr lang="ru-RU" sz="1800" b="1" dirty="0"/>
              <a:t> -</a:t>
            </a:r>
            <a:r>
              <a:rPr lang="en-US" sz="1800" b="1" dirty="0"/>
              <a:t>t d</a:t>
            </a:r>
            <a:r>
              <a:rPr lang="ru-RU" sz="1800" b="1" dirty="0"/>
              <a:t>_</a:t>
            </a:r>
            <a:r>
              <a:rPr lang="en-US" sz="1800" b="1" dirty="0" err="1"/>
              <a:t>img</a:t>
            </a:r>
            <a:r>
              <a:rPr lang="ru-RU" sz="1800" b="1" dirty="0"/>
              <a:t>:</a:t>
            </a:r>
            <a:r>
              <a:rPr lang="en-US" sz="1800" b="1" dirty="0"/>
              <a:t>latest</a:t>
            </a:r>
            <a:r>
              <a:rPr lang="ru-RU" sz="1800" b="1" dirty="0"/>
              <a:t> .</a:t>
            </a:r>
            <a:r>
              <a:rPr lang="ru-RU" sz="1800" dirty="0"/>
              <a:t>»</a:t>
            </a:r>
          </a:p>
          <a:p>
            <a:r>
              <a:rPr lang="ru-RU" sz="1800" dirty="0"/>
              <a:t>(не потеряйте точку в конце команды)</a:t>
            </a:r>
          </a:p>
          <a:p>
            <a:pPr lvl="0"/>
            <a:r>
              <a:rPr lang="ru-RU" sz="1800" dirty="0"/>
              <a:t>Команду надо запускать из каталога, в котором находится </a:t>
            </a:r>
            <a:r>
              <a:rPr lang="ru-RU" sz="1800" dirty="0" err="1"/>
              <a:t>Dockerfile</a:t>
            </a:r>
            <a:endParaRPr lang="ru-RU" sz="1800" dirty="0"/>
          </a:p>
          <a:p>
            <a:r>
              <a:rPr lang="ru-RU" sz="1800" dirty="0"/>
              <a:t>В моем случае  </a:t>
            </a:r>
            <a:r>
              <a:rPr lang="en-US" sz="1800" dirty="0"/>
              <a:t>C</a:t>
            </a:r>
            <a:r>
              <a:rPr lang="ru-RU" sz="1800" dirty="0"/>
              <a:t>:\</a:t>
            </a:r>
            <a:r>
              <a:rPr lang="en-US" sz="1800" dirty="0"/>
              <a:t>Docker</a:t>
            </a:r>
            <a:endParaRPr lang="ru-RU" sz="1800" dirty="0"/>
          </a:p>
          <a:p>
            <a:r>
              <a:rPr lang="ru-RU" sz="1800" dirty="0"/>
              <a:t> </a:t>
            </a:r>
          </a:p>
          <a:p>
            <a:pPr lvl="0"/>
            <a:r>
              <a:rPr lang="ru-RU" sz="1800" dirty="0"/>
              <a:t>В результате запустится </a:t>
            </a:r>
            <a:r>
              <a:rPr lang="ru-RU" sz="1800" dirty="0" err="1"/>
              <a:t>Dockerfile</a:t>
            </a:r>
            <a:r>
              <a:rPr lang="ru-RU" sz="1800" dirty="0"/>
              <a:t> и будет создан </a:t>
            </a:r>
            <a:r>
              <a:rPr lang="ru-RU" sz="1800" dirty="0" err="1"/>
              <a:t>docker</a:t>
            </a:r>
            <a:r>
              <a:rPr lang="ru-RU" sz="1800" dirty="0"/>
              <a:t>-образ «</a:t>
            </a:r>
            <a:r>
              <a:rPr lang="ru-RU" sz="1800" dirty="0" err="1"/>
              <a:t>d_img</a:t>
            </a:r>
            <a:r>
              <a:rPr lang="ru-RU" sz="1800" dirty="0"/>
              <a:t>»</a:t>
            </a:r>
          </a:p>
          <a:p>
            <a:r>
              <a:rPr lang="ru-RU" sz="1800" dirty="0"/>
              <a:t>Созданный образ можно увидеть в приложении </a:t>
            </a:r>
            <a:r>
              <a:rPr lang="en-US" sz="1800" dirty="0"/>
              <a:t>Docker Desktop</a:t>
            </a:r>
            <a:endParaRPr lang="ru-RU" sz="1800" dirty="0"/>
          </a:p>
          <a:p>
            <a:r>
              <a:rPr lang="ru-RU" sz="1800" dirty="0"/>
              <a:t> </a:t>
            </a:r>
          </a:p>
          <a:p>
            <a:endParaRPr lang="ru-RU" dirty="0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E7C9B653-0ED4-D215-E7F6-BF344F4D04EC}"/>
              </a:ext>
            </a:extLst>
          </p:cNvPr>
          <p:cNvSpPr/>
          <p:nvPr/>
        </p:nvSpPr>
        <p:spPr>
          <a:xfrm>
            <a:off x="981844" y="113909"/>
            <a:ext cx="6105036" cy="97419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FE1CBB6-6100-B298-369D-2699F1696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70" y="1988840"/>
            <a:ext cx="614807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2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21114">
        <p14:flash/>
      </p:transition>
    </mc:Choice>
    <mc:Fallback xmlns="">
      <p:transition spd="slow" advTm="211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515BB6-FEBD-15FA-DC06-355F5C483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28" y="222769"/>
            <a:ext cx="7200800" cy="974190"/>
          </a:xfrm>
        </p:spPr>
        <p:txBody>
          <a:bodyPr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  <a:tabLst>
                <a:tab pos="630555" algn="l"/>
              </a:tabLst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Запуск контейнера для </a:t>
            </a:r>
            <a:r>
              <a:rPr lang="ru-RU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развертываения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СУБД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447FC040-1202-0F73-936E-0507E005CAD2}"/>
              </a:ext>
            </a:extLst>
          </p:cNvPr>
          <p:cNvSpPr/>
          <p:nvPr/>
        </p:nvSpPr>
        <p:spPr>
          <a:xfrm>
            <a:off x="7606580" y="2221487"/>
            <a:ext cx="3934172" cy="4430367"/>
          </a:xfrm>
          <a:prstGeom prst="rect">
            <a:avLst/>
          </a:prstGeom>
          <a:solidFill>
            <a:schemeClr val="bg1"/>
          </a:solidFill>
          <a:ln>
            <a:solidFill>
              <a:srgbClr val="009595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>
              <a:solidFill>
                <a:srgbClr val="00B050"/>
              </a:solidFill>
              <a:effectLst>
                <a:glow rad="101600">
                  <a:srgbClr val="00B050">
                    <a:alpha val="60000"/>
                  </a:srgbClr>
                </a:glow>
              </a:effectLst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9AD5C3-E91F-C190-6D41-11FCA528DD13}"/>
              </a:ext>
            </a:extLst>
          </p:cNvPr>
          <p:cNvSpPr txBox="1"/>
          <p:nvPr/>
        </p:nvSpPr>
        <p:spPr>
          <a:xfrm>
            <a:off x="7606580" y="2204864"/>
            <a:ext cx="38095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Создание контейнера</a:t>
            </a:r>
            <a:endParaRPr lang="ru-RU" sz="1600" dirty="0"/>
          </a:p>
          <a:p>
            <a:r>
              <a:rPr lang="ru-RU" sz="1600" dirty="0"/>
              <a:t>Для создания </a:t>
            </a:r>
            <a:r>
              <a:rPr lang="en-US" sz="1600" dirty="0"/>
              <a:t>docker</a:t>
            </a:r>
            <a:r>
              <a:rPr lang="ru-RU" sz="1600" dirty="0"/>
              <a:t>-контейнера необходимо ввести в консоли команду: </a:t>
            </a:r>
          </a:p>
          <a:p>
            <a:r>
              <a:rPr lang="en-US" sz="1600" dirty="0"/>
              <a:t>«</a:t>
            </a:r>
            <a:r>
              <a:rPr lang="en-US" sz="1600" b="1" dirty="0"/>
              <a:t>docker run --rm --name test -e POSTGRES_PASSWORD=test –p 5432:5432 -v /data:/var/lib/</a:t>
            </a:r>
            <a:r>
              <a:rPr lang="en-US" sz="1600" b="1" dirty="0" err="1"/>
              <a:t>postgresql</a:t>
            </a:r>
            <a:r>
              <a:rPr lang="en-US" sz="1600" b="1" dirty="0"/>
              <a:t>/data -d </a:t>
            </a:r>
            <a:r>
              <a:rPr lang="en-US" sz="1600" b="1" dirty="0" err="1"/>
              <a:t>postgres</a:t>
            </a:r>
            <a:r>
              <a:rPr lang="en-US" sz="1600" dirty="0"/>
              <a:t> »</a:t>
            </a:r>
          </a:p>
          <a:p>
            <a:endParaRPr lang="en-US" sz="1600" dirty="0"/>
          </a:p>
          <a:p>
            <a:r>
              <a:rPr lang="ru-RU" sz="1800" dirty="0"/>
              <a:t>Чтобы воспользоваться созданной СУБД необходимо запустить контейнер с именем «</a:t>
            </a:r>
            <a:r>
              <a:rPr lang="ru-RU" sz="1800" b="1" dirty="0" err="1"/>
              <a:t>d_cont</a:t>
            </a:r>
            <a:r>
              <a:rPr lang="ru-RU" sz="1800" dirty="0"/>
              <a:t>» на основе образа «</a:t>
            </a:r>
            <a:r>
              <a:rPr lang="ru-RU" sz="1800" b="1" dirty="0" err="1"/>
              <a:t>d_img:latest</a:t>
            </a:r>
            <a:r>
              <a:rPr lang="ru-RU" sz="1800" dirty="0"/>
              <a:t>» с помощью команды: </a:t>
            </a:r>
            <a:r>
              <a:rPr lang="ru-RU" sz="1800" b="1" dirty="0"/>
              <a:t>«</a:t>
            </a:r>
            <a:r>
              <a:rPr lang="en-US" sz="1800" b="1" dirty="0"/>
              <a:t>docker run</a:t>
            </a:r>
            <a:r>
              <a:rPr lang="ru-RU" sz="1800" b="1" dirty="0"/>
              <a:t> -</a:t>
            </a:r>
            <a:r>
              <a:rPr lang="en-US" sz="1800" b="1" dirty="0"/>
              <a:t>d</a:t>
            </a:r>
            <a:r>
              <a:rPr lang="ru-RU" sz="1800" b="1" dirty="0"/>
              <a:t> -</a:t>
            </a:r>
            <a:r>
              <a:rPr lang="en-US" sz="1800" b="1" dirty="0"/>
              <a:t>p</a:t>
            </a:r>
            <a:r>
              <a:rPr lang="ru-RU" sz="1800" b="1" dirty="0"/>
              <a:t> 5432:5432 --</a:t>
            </a:r>
            <a:r>
              <a:rPr lang="en-US" sz="1800" b="1" dirty="0"/>
              <a:t>name d</a:t>
            </a:r>
            <a:r>
              <a:rPr lang="ru-RU" sz="1800" b="1" dirty="0"/>
              <a:t>_</a:t>
            </a:r>
            <a:r>
              <a:rPr lang="en-US" sz="1800" b="1" dirty="0" err="1"/>
              <a:t>cont</a:t>
            </a:r>
            <a:r>
              <a:rPr lang="en-US" sz="1800" b="1" dirty="0"/>
              <a:t> d</a:t>
            </a:r>
            <a:r>
              <a:rPr lang="ru-RU" sz="1800" b="1" dirty="0"/>
              <a:t>_</a:t>
            </a:r>
            <a:r>
              <a:rPr lang="en-US" sz="1800" b="1" dirty="0" err="1"/>
              <a:t>img</a:t>
            </a:r>
            <a:r>
              <a:rPr lang="ru-RU" sz="1800" b="1" dirty="0"/>
              <a:t>:</a:t>
            </a:r>
            <a:r>
              <a:rPr lang="en-US" sz="1800" b="1" dirty="0"/>
              <a:t>latest</a:t>
            </a:r>
            <a:r>
              <a:rPr lang="ru-RU" sz="1800" b="1" dirty="0"/>
              <a:t>».</a:t>
            </a:r>
            <a:endParaRPr lang="ru-RU" sz="1800" dirty="0"/>
          </a:p>
          <a:p>
            <a:endParaRPr lang="ru-RU" sz="1600" dirty="0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E7C9B653-0ED4-D215-E7F6-BF344F4D04EC}"/>
              </a:ext>
            </a:extLst>
          </p:cNvPr>
          <p:cNvSpPr/>
          <p:nvPr/>
        </p:nvSpPr>
        <p:spPr>
          <a:xfrm>
            <a:off x="909836" y="113908"/>
            <a:ext cx="7344816" cy="115485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1CB78A-A8BD-0571-AB73-D39A2EE54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1916832"/>
            <a:ext cx="638429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1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22898">
        <p14:flash/>
      </p:transition>
    </mc:Choice>
    <mc:Fallback xmlns="">
      <p:transition spd="slow" advTm="2289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</p:bldLst>
  </p:timing>
  <p:extLst>
    <p:ext uri="{3A86A75C-4F4B-4683-9AE1-C65F6400EC91}">
      <p14:laserTraceLst xmlns:p14="http://schemas.microsoft.com/office/powerpoint/2010/main">
        <p14:tracePtLst>
          <p14:tracePt t="8264" x="4619625" y="6538913"/>
          <p14:tracePt t="8315" x="4713288" y="6840538"/>
          <p14:tracePt t="8316" x="4729163" y="6835775"/>
          <p14:tracePt t="8318" x="4757738" y="6818313"/>
          <p14:tracePt t="8319" x="4775200" y="6807200"/>
          <p14:tracePt t="8319" x="4786313" y="6802438"/>
          <p14:tracePt t="8326" x="4903788" y="6734175"/>
          <p14:tracePt t="8326" x="4932363" y="6716713"/>
          <p14:tracePt t="8333" x="5067300" y="6632575"/>
          <p14:tracePt t="8333" x="5100638" y="6610350"/>
          <p14:tracePt t="8340" x="5241925" y="6521450"/>
          <p14:tracePt t="8340" x="5275263" y="6492875"/>
          <p14:tracePt t="8346" x="5443538" y="6369050"/>
          <p14:tracePt t="8353" x="5680075" y="6189663"/>
          <p14:tracePt t="8354" x="5713413" y="6161088"/>
          <p14:tracePt t="8360" x="5899150" y="5992813"/>
          <p14:tracePt t="8361" x="5927725" y="5964238"/>
          <p14:tracePt t="8368" x="6107113" y="5789613"/>
          <p14:tracePt t="8368" x="6140450" y="5756275"/>
          <p14:tracePt t="8374" x="6354763" y="5530850"/>
          <p14:tracePt t="8375" x="6394450" y="5492750"/>
          <p14:tracePt t="8381" x="6607175" y="5260975"/>
          <p14:tracePt t="8388" x="6838950" y="4979988"/>
          <p14:tracePt t="8395" x="7080250" y="4699000"/>
          <p14:tracePt t="8402" x="7277100" y="4479925"/>
          <p14:tracePt t="8409" x="7485063" y="4260850"/>
          <p14:tracePt t="8416" x="7626350" y="4114800"/>
          <p14:tracePt t="8423" x="7743825" y="4002088"/>
          <p14:tracePt t="8430" x="7839075" y="3917950"/>
          <p14:tracePt t="8437" x="7896225" y="3873500"/>
          <p14:tracePt t="8437" x="7912100" y="3867150"/>
          <p14:tracePt t="8444" x="7962900" y="3827463"/>
          <p14:tracePt t="8451" x="7996238" y="3805238"/>
          <p14:tracePt t="8451" x="8002588" y="3805238"/>
          <p14:tracePt t="8458" x="8035925" y="3783013"/>
          <p14:tracePt t="8465" x="8069263" y="3771900"/>
          <p14:tracePt t="8465" x="8069263" y="3765550"/>
          <p14:tracePt t="8471" x="8104188" y="3749675"/>
          <p14:tracePt t="8472" x="8115300" y="3743325"/>
          <p14:tracePt t="8478" x="8142288" y="3732213"/>
          <p14:tracePt t="8479" x="8148638" y="3727450"/>
          <p14:tracePt t="8485" x="8188325" y="3709988"/>
          <p14:tracePt t="8486" x="8193088" y="3705225"/>
          <p14:tracePt t="8492" x="8232775" y="3687763"/>
          <p14:tracePt t="8493" x="8239125" y="3681413"/>
          <p14:tracePt t="8499" x="8266113" y="3665538"/>
          <p14:tracePt t="8500" x="8277225" y="3654425"/>
          <p14:tracePt t="8506" x="8316913" y="3625850"/>
          <p14:tracePt t="8507" x="8323263" y="3619500"/>
          <p14:tracePt t="8513" x="8351838" y="3597275"/>
          <p14:tracePt t="8520" x="8385175" y="3552825"/>
          <p14:tracePt t="8527" x="8412163" y="3508375"/>
          <p14:tracePt t="8534" x="8435975" y="3473450"/>
          <p14:tracePt t="8541" x="8458200" y="3440113"/>
          <p14:tracePt t="8548" x="8480425" y="3411538"/>
          <p14:tracePt t="8555" x="8497888" y="3395663"/>
          <p14:tracePt t="8562" x="8509000" y="3378200"/>
          <p14:tracePt t="8562" x="8513763" y="3378200"/>
          <p14:tracePt t="8569" x="8524875" y="3367088"/>
          <p14:tracePt t="8576" x="8531225" y="3362325"/>
          <p14:tracePt t="8609" x="8531225" y="3355975"/>
          <p14:tracePt t="8612" x="8524875" y="3355975"/>
          <p14:tracePt t="8618" x="8520113" y="3349625"/>
          <p14:tracePt t="8625" x="8509000" y="3344863"/>
          <p14:tracePt t="8631" x="8497888" y="3333750"/>
          <p14:tracePt t="8638" x="8480425" y="3322638"/>
          <p14:tracePt t="8645" x="8469313" y="3305175"/>
          <p14:tracePt t="8652" x="8458200" y="3294063"/>
          <p14:tracePt t="8659" x="8447088" y="3282950"/>
          <p14:tracePt t="8666" x="8435975" y="3276600"/>
          <p14:tracePt t="8673" x="8424863" y="3276600"/>
          <p14:tracePt t="8680" x="8412163" y="3271838"/>
          <p14:tracePt t="8687" x="8396288" y="3271838"/>
          <p14:tracePt t="8694" x="8378825" y="3271838"/>
          <p14:tracePt t="8701" x="8362950" y="3271838"/>
          <p14:tracePt t="8708" x="8345488" y="3271838"/>
          <p14:tracePt t="8714" x="8334375" y="3282950"/>
          <p14:tracePt t="8715" x="8328025" y="3282950"/>
          <p14:tracePt t="8721" x="8312150" y="3294063"/>
          <p14:tracePt t="8728" x="8289925" y="3300413"/>
          <p14:tracePt t="8729" x="8283575" y="3300413"/>
          <p14:tracePt t="8735" x="8266113" y="3311525"/>
          <p14:tracePt t="8742" x="8232775" y="3316288"/>
          <p14:tracePt t="8749" x="8210550" y="3322638"/>
          <p14:tracePt t="8756" x="8177213" y="3322638"/>
          <p14:tracePt t="8763" x="8148638" y="3322638"/>
          <p14:tracePt t="8770" x="8126413" y="3322638"/>
          <p14:tracePt t="8771" x="8120063" y="3322638"/>
          <p14:tracePt t="8777" x="8097838" y="3322638"/>
          <p14:tracePt t="8784" x="8069263" y="3322638"/>
          <p14:tracePt t="8791" x="8053388" y="3322638"/>
          <p14:tracePt t="8798" x="8047038" y="3322638"/>
          <p14:tracePt t="8805" x="8042275" y="3322638"/>
          <p14:tracePt t="8832" x="8047038" y="3322638"/>
          <p14:tracePt t="8837" x="8053388" y="3322638"/>
          <p14:tracePt t="8840" x="8058150" y="3322638"/>
          <p14:tracePt t="8846" x="8064500" y="3327400"/>
          <p14:tracePt t="8853" x="8080375" y="3327400"/>
          <p14:tracePt t="8860" x="8093075" y="3327400"/>
          <p14:tracePt t="8868" x="8108950" y="3327400"/>
          <p14:tracePt t="8868" x="8115300" y="3327400"/>
          <p14:tracePt t="8874" x="8131175" y="3327400"/>
          <p14:tracePt t="8875" x="8137525" y="3327400"/>
          <p14:tracePt t="8881" x="8159750" y="3327400"/>
          <p14:tracePt t="8882" x="8166100" y="3327400"/>
          <p14:tracePt t="8888" x="8188325" y="3327400"/>
          <p14:tracePt t="8895" x="8221663" y="3327400"/>
          <p14:tracePt t="8896" x="8228013" y="3327400"/>
          <p14:tracePt t="8902" x="8261350" y="3327400"/>
          <p14:tracePt t="8909" x="8312150" y="3327400"/>
          <p14:tracePt t="8916" x="8356600" y="3327400"/>
          <p14:tracePt t="8923" x="8424863" y="3327400"/>
          <p14:tracePt t="8930" x="8474075" y="3327400"/>
          <p14:tracePt t="8937" x="8531225" y="3333750"/>
          <p14:tracePt t="8937" x="8542338" y="3333750"/>
          <p14:tracePt t="8944" x="8597900" y="3333750"/>
          <p14:tracePt t="8944" x="8609013" y="3333750"/>
          <p14:tracePt t="8951" x="8677275" y="3333750"/>
          <p14:tracePt t="8951" x="8688388" y="3333750"/>
          <p14:tracePt t="8958" x="8750300" y="3333750"/>
          <p14:tracePt t="8965" x="8818563" y="3333750"/>
          <p14:tracePt t="8965" x="8823325" y="3333750"/>
          <p14:tracePt t="8971" x="8891588" y="3338513"/>
          <p14:tracePt t="8972" x="8902700" y="3338513"/>
          <p14:tracePt t="8978" x="8964613" y="3338513"/>
          <p14:tracePt t="8979" x="8969375" y="3338513"/>
          <p14:tracePt t="8985" x="9048750" y="3338513"/>
          <p14:tracePt t="8992" x="9110663" y="3344863"/>
          <p14:tracePt t="8993" x="9126538" y="3344863"/>
          <p14:tracePt t="8999" x="9183688" y="3344863"/>
          <p14:tracePt t="9006" x="9272588" y="3344863"/>
          <p14:tracePt t="9013" x="9334500" y="3344863"/>
          <p14:tracePt t="9020" x="9407525" y="3344863"/>
          <p14:tracePt t="9027" x="9469438" y="3344863"/>
          <p14:tracePt t="9034" x="9526588" y="3344863"/>
          <p14:tracePt t="9041" x="9582150" y="3344863"/>
          <p14:tracePt t="9048" x="9644063" y="3344863"/>
          <p14:tracePt t="9055" x="9690100" y="3344863"/>
          <p14:tracePt t="9062" x="9745663" y="3344863"/>
          <p14:tracePt t="9069" x="9790113" y="3344863"/>
          <p14:tracePt t="9069" x="9801225" y="3344863"/>
          <p14:tracePt t="9076" x="9836150" y="3344863"/>
          <p14:tracePt t="9076" x="9840913" y="3344863"/>
          <p14:tracePt t="9083" x="9886950" y="3338513"/>
          <p14:tracePt t="9083" x="9891713" y="3338513"/>
          <p14:tracePt t="9090" x="9920288" y="3338513"/>
          <p14:tracePt t="9090" x="9925050" y="3338513"/>
          <p14:tracePt t="9096" x="9953625" y="3338513"/>
          <p14:tracePt t="9103" x="9982200" y="3333750"/>
          <p14:tracePt t="9104" x="9986963" y="3333750"/>
          <p14:tracePt t="9110" x="10010775" y="3333750"/>
          <p14:tracePt t="9111" x="10015538" y="3333750"/>
          <p14:tracePt t="9117" x="10033000" y="3327400"/>
          <p14:tracePt t="9124" x="10048875" y="3322638"/>
          <p14:tracePt t="9132" x="10066338" y="3322638"/>
          <p14:tracePt t="9132" x="10072688" y="3322638"/>
          <p14:tracePt t="9138" x="10083800" y="3322638"/>
          <p14:tracePt t="9145" x="10099675" y="3316288"/>
          <p14:tracePt t="9152" x="10117138" y="3316288"/>
          <p14:tracePt t="9159" x="10133013" y="3316288"/>
          <p14:tracePt t="9166" x="10145713" y="3316288"/>
          <p14:tracePt t="9173" x="10161588" y="3311525"/>
          <p14:tracePt t="9180" x="10183813" y="3311525"/>
          <p14:tracePt t="9187" x="10201275" y="3311525"/>
          <p14:tracePt t="9187" x="10207625" y="3311525"/>
          <p14:tracePt t="9194" x="10223500" y="3311525"/>
          <p14:tracePt t="9194" x="10234613" y="3311525"/>
          <p14:tracePt t="9201" x="10245725" y="3305175"/>
          <p14:tracePt t="9201" x="10252075" y="3305175"/>
          <p14:tracePt t="9208" x="10267950" y="3300413"/>
          <p14:tracePt t="9208" x="10274300" y="3300413"/>
          <p14:tracePt t="9214" x="10291763" y="3300413"/>
          <p14:tracePt t="9215" x="10296525" y="3294063"/>
          <p14:tracePt t="9221" x="10307638" y="3294063"/>
          <p14:tracePt t="9222" x="10313988" y="3294063"/>
          <p14:tracePt t="9229" x="10325100" y="3287713"/>
          <p14:tracePt t="9229" x="10329863" y="3287713"/>
          <p14:tracePt t="9235" x="10336213" y="3287713"/>
          <p14:tracePt t="9243" x="10347325" y="3287713"/>
          <p14:tracePt t="9249" x="10353675" y="3287713"/>
          <p14:tracePt t="9256" x="10358438" y="3282950"/>
          <p14:tracePt t="9266" x="10364788" y="3282950"/>
          <p14:tracePt t="10044" x="10358438" y="3282950"/>
          <p14:tracePt t="10050" x="10353675" y="3282950"/>
          <p14:tracePt t="10054" x="10347325" y="3276600"/>
          <p14:tracePt t="10061" x="10342563" y="3276600"/>
          <p14:tracePt t="10067" x="10336213" y="3276600"/>
          <p14:tracePt t="10073" x="10329863" y="3276600"/>
          <p14:tracePt t="10075" x="10325100" y="3276600"/>
          <p14:tracePt t="10083" x="10318750" y="3276600"/>
          <p14:tracePt t="10090" x="10313988" y="3276600"/>
          <p14:tracePt t="10097" x="10302875" y="3276600"/>
          <p14:tracePt t="10104" x="10291763" y="3276600"/>
          <p14:tracePt t="10111" x="10274300" y="3276600"/>
          <p14:tracePt t="10118" x="10263188" y="3276600"/>
          <p14:tracePt t="10124" x="10245725" y="3276600"/>
          <p14:tracePt t="10132" x="10223500" y="3276600"/>
          <p14:tracePt t="10138" x="10207625" y="3276600"/>
          <p14:tracePt t="10145" x="10183813" y="3276600"/>
          <p14:tracePt t="10152" x="10167938" y="3276600"/>
          <p14:tracePt t="10159" x="10145713" y="3276600"/>
          <p14:tracePt t="10166" x="10121900" y="3276600"/>
          <p14:tracePt t="10173" x="10094913" y="3276600"/>
          <p14:tracePt t="10180" x="10077450" y="3276600"/>
          <p14:tracePt t="10187" x="10055225" y="3276600"/>
          <p14:tracePt t="10194" x="10033000" y="3276600"/>
          <p14:tracePt t="10194" x="10026650" y="3276600"/>
          <p14:tracePt t="10201" x="10004425" y="3276600"/>
          <p14:tracePt t="10201" x="9998075" y="3276600"/>
          <p14:tracePt t="10208" x="9975850" y="3276600"/>
          <p14:tracePt t="10214" x="9953625" y="3271838"/>
          <p14:tracePt t="10215" x="9948863" y="3271838"/>
          <p14:tracePt t="10221" x="9925050" y="3271838"/>
          <p14:tracePt t="10228" x="9898063" y="3271838"/>
          <p14:tracePt t="10235" x="9869488" y="3271838"/>
          <p14:tracePt t="10242" x="9847263" y="3271838"/>
          <p14:tracePt t="10243" x="9840913" y="3271838"/>
          <p14:tracePt t="10249" x="9813925" y="3271838"/>
          <p14:tracePt t="10256" x="9790113" y="3271838"/>
          <p14:tracePt t="10263" x="9763125" y="3271838"/>
          <p14:tracePt t="10264" x="9756775" y="3271838"/>
          <p14:tracePt t="10270" x="9739313" y="3271838"/>
          <p14:tracePt t="10271" x="9734550" y="3271838"/>
          <p14:tracePt t="10277" x="9717088" y="3271838"/>
          <p14:tracePt t="10284" x="9701213" y="3271838"/>
          <p14:tracePt t="10291" x="9683750" y="3271838"/>
          <p14:tracePt t="10298" x="9672638" y="3271838"/>
          <p14:tracePt t="10305" x="9655175" y="3265488"/>
          <p14:tracePt t="10312" x="9650413" y="3265488"/>
          <p14:tracePt t="10319" x="9644063" y="3265488"/>
          <p14:tracePt t="10326" x="9639300" y="3265488"/>
          <p14:tracePt t="10333" x="9632950" y="3265488"/>
          <p14:tracePt t="10340" x="9628188" y="3265488"/>
          <p14:tracePt t="10352" x="9621838" y="3265488"/>
          <p14:tracePt t="10363" x="9617075" y="3265488"/>
          <p14:tracePt t="10368" x="9610725" y="3265488"/>
          <p14:tracePt t="10391" x="9604375" y="3265488"/>
          <p14:tracePt t="11650" x="9599613" y="3265488"/>
          <p14:tracePt t="11654" x="9593263" y="3265488"/>
          <p14:tracePt t="11655" x="9588500" y="3265488"/>
          <p14:tracePt t="11659" x="9582150" y="3265488"/>
          <p14:tracePt t="11666" x="9559925" y="3271838"/>
          <p14:tracePt t="11673" x="9537700" y="3271838"/>
          <p14:tracePt t="11680" x="9509125" y="3282950"/>
          <p14:tracePt t="11687" x="9482138" y="3294063"/>
          <p14:tracePt t="11694" x="9447213" y="3305175"/>
          <p14:tracePt t="11694" x="9442450" y="3305175"/>
          <p14:tracePt t="11701" x="9413875" y="3316288"/>
          <p14:tracePt t="11701" x="9402763" y="3322638"/>
          <p14:tracePt t="11708" x="9374188" y="3333750"/>
          <p14:tracePt t="11708" x="9369425" y="3333750"/>
          <p14:tracePt t="11714" x="9329738" y="3349625"/>
          <p14:tracePt t="11722" x="9296400" y="3362325"/>
          <p14:tracePt t="11722" x="9290050" y="3362325"/>
          <p14:tracePt t="11728" x="9267825" y="3373438"/>
          <p14:tracePt t="11729" x="9256713" y="3373438"/>
          <p14:tracePt t="11735" x="9239250" y="3378200"/>
          <p14:tracePt t="11742" x="9223375" y="3384550"/>
          <p14:tracePt t="11743" x="9217025" y="3384550"/>
          <p14:tracePt t="11749" x="9212263" y="3384550"/>
          <p14:tracePt t="11756" x="9205913" y="3384550"/>
          <p14:tracePt t="15310" x="0" y="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515BB6-FEBD-15FA-DC06-355F5C483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28" y="222769"/>
            <a:ext cx="7200800" cy="974190"/>
          </a:xfrm>
        </p:spPr>
        <p:txBody>
          <a:bodyPr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  <a:tabLst>
                <a:tab pos="630555" algn="l"/>
              </a:tabLst>
            </a:pP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Подключение к работающему контейнеру и запуск интерфейса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psql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447FC040-1202-0F73-936E-0507E005CAD2}"/>
              </a:ext>
            </a:extLst>
          </p:cNvPr>
          <p:cNvSpPr/>
          <p:nvPr/>
        </p:nvSpPr>
        <p:spPr>
          <a:xfrm>
            <a:off x="7606580" y="2221487"/>
            <a:ext cx="3934172" cy="4430367"/>
          </a:xfrm>
          <a:prstGeom prst="rect">
            <a:avLst/>
          </a:prstGeom>
          <a:solidFill>
            <a:schemeClr val="bg1"/>
          </a:solidFill>
          <a:ln>
            <a:solidFill>
              <a:srgbClr val="009595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>
              <a:solidFill>
                <a:srgbClr val="00B050"/>
              </a:solidFill>
              <a:effectLst>
                <a:glow rad="101600">
                  <a:srgbClr val="00B050">
                    <a:alpha val="60000"/>
                  </a:srgbClr>
                </a:glow>
              </a:effectLst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9AD5C3-E91F-C190-6D41-11FCA528DD13}"/>
              </a:ext>
            </a:extLst>
          </p:cNvPr>
          <p:cNvSpPr txBox="1"/>
          <p:nvPr/>
        </p:nvSpPr>
        <p:spPr>
          <a:xfrm>
            <a:off x="7606580" y="2204864"/>
            <a:ext cx="3809583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/>
              <a:t>Подключение к контейнеру</a:t>
            </a:r>
            <a:endParaRPr lang="ru-RU" sz="1400" dirty="0"/>
          </a:p>
          <a:p>
            <a:r>
              <a:rPr lang="ru-RU" sz="1400" dirty="0"/>
              <a:t>Команда «</a:t>
            </a:r>
            <a:r>
              <a:rPr lang="en-US" sz="1400" b="1" i="1" dirty="0"/>
              <a:t>docker exec</a:t>
            </a:r>
            <a:r>
              <a:rPr lang="ru-RU" sz="1400" b="1" i="1" dirty="0"/>
              <a:t> -</a:t>
            </a:r>
            <a:r>
              <a:rPr lang="en-US" sz="1400" b="1" i="1" dirty="0"/>
              <a:t>it test </a:t>
            </a:r>
            <a:r>
              <a:rPr lang="en-US" sz="1400" b="1" i="1" dirty="0" err="1"/>
              <a:t>psql</a:t>
            </a:r>
            <a:r>
              <a:rPr lang="ru-RU" sz="1400" b="1" i="1" dirty="0"/>
              <a:t> -</a:t>
            </a:r>
            <a:r>
              <a:rPr lang="en-US" sz="1400" b="1" i="1" dirty="0"/>
              <a:t>U user</a:t>
            </a:r>
            <a:r>
              <a:rPr lang="ru-RU" sz="1400" b="1" i="1" dirty="0"/>
              <a:t> -</a:t>
            </a:r>
            <a:r>
              <a:rPr lang="en-US" sz="1400" b="1" i="1" dirty="0"/>
              <a:t>d database</a:t>
            </a:r>
            <a:r>
              <a:rPr lang="ru-RU" sz="1400" dirty="0"/>
              <a:t>» - запуск контейнера в интерактивной среде с интерпретатором СУБД </a:t>
            </a:r>
            <a:r>
              <a:rPr lang="en-US" sz="1400" dirty="0" err="1"/>
              <a:t>postgres</a:t>
            </a:r>
            <a:r>
              <a:rPr lang="ru-RU" sz="1400" dirty="0"/>
              <a:t> под пользователем с именем «</a:t>
            </a:r>
            <a:r>
              <a:rPr lang="en-US" sz="1400" dirty="0" err="1"/>
              <a:t>postgres</a:t>
            </a:r>
            <a:r>
              <a:rPr lang="ru-RU" sz="1400" dirty="0"/>
              <a:t>»</a:t>
            </a:r>
          </a:p>
          <a:p>
            <a:r>
              <a:rPr lang="ru-RU" sz="1400" dirty="0"/>
              <a:t>Подробнее:</a:t>
            </a:r>
          </a:p>
          <a:p>
            <a:pPr lvl="0"/>
            <a:r>
              <a:rPr lang="ru-RU" sz="1400" dirty="0" err="1"/>
              <a:t>docker</a:t>
            </a:r>
            <a:r>
              <a:rPr lang="ru-RU" sz="1400" dirty="0"/>
              <a:t> </a:t>
            </a:r>
            <a:r>
              <a:rPr lang="ru-RU" sz="1400" dirty="0" err="1"/>
              <a:t>exec</a:t>
            </a:r>
            <a:r>
              <a:rPr lang="ru-RU" sz="1400" dirty="0"/>
              <a:t> – подключение к работающему контейнеру.</a:t>
            </a:r>
          </a:p>
          <a:p>
            <a:pPr lvl="0"/>
            <a:r>
              <a:rPr lang="ru-RU" sz="1400" dirty="0"/>
              <a:t>флаг -</a:t>
            </a:r>
            <a:r>
              <a:rPr lang="ru-RU" sz="1400" dirty="0" err="1"/>
              <a:t>it</a:t>
            </a:r>
            <a:r>
              <a:rPr lang="ru-RU" sz="1400" dirty="0"/>
              <a:t> – для того чтобы работала интерактивная среда прямо в терминале</a:t>
            </a:r>
          </a:p>
          <a:p>
            <a:pPr lvl="0"/>
            <a:r>
              <a:rPr lang="ru-RU" sz="1400" dirty="0" err="1"/>
              <a:t>test</a:t>
            </a:r>
            <a:r>
              <a:rPr lang="ru-RU" sz="1400" dirty="0"/>
              <a:t> – название контейнера</a:t>
            </a:r>
          </a:p>
          <a:p>
            <a:pPr lvl="0"/>
            <a:r>
              <a:rPr lang="ru-RU" sz="1400" dirty="0" err="1"/>
              <a:t>psql</a:t>
            </a:r>
            <a:r>
              <a:rPr lang="ru-RU" sz="1400" dirty="0"/>
              <a:t> – команда, которая говорит, что в нашей интерактивной среде (в командной строке) нужно запустить интерпретатор </a:t>
            </a:r>
            <a:r>
              <a:rPr lang="ru-RU" sz="1400" dirty="0" err="1"/>
              <a:t>postgres</a:t>
            </a:r>
            <a:endParaRPr lang="ru-RU" sz="1400" dirty="0"/>
          </a:p>
          <a:p>
            <a:pPr lvl="0"/>
            <a:r>
              <a:rPr lang="ru-RU" sz="1400" dirty="0"/>
              <a:t>-U – флаг указания имени пользователя (</a:t>
            </a:r>
            <a:r>
              <a:rPr lang="ru-RU" sz="1400" dirty="0" err="1"/>
              <a:t>user</a:t>
            </a:r>
            <a:r>
              <a:rPr lang="ru-RU" sz="1400" dirty="0"/>
              <a:t>)$</a:t>
            </a:r>
          </a:p>
          <a:p>
            <a:pPr lvl="0"/>
            <a:r>
              <a:rPr lang="ru-RU" sz="1400" dirty="0"/>
              <a:t>-</a:t>
            </a:r>
            <a:r>
              <a:rPr lang="en-US" sz="1400" dirty="0"/>
              <a:t>d</a:t>
            </a:r>
            <a:r>
              <a:rPr lang="ru-RU" sz="1400" dirty="0"/>
              <a:t> – флаг указания наименования базы данных.</a:t>
            </a:r>
          </a:p>
          <a:p>
            <a:r>
              <a:rPr lang="ru-RU" sz="1400" dirty="0"/>
              <a:t> После входа в интерактивную среду вводим команду «\</a:t>
            </a:r>
            <a:r>
              <a:rPr lang="en-US" sz="1400" dirty="0"/>
              <a:t>l</a:t>
            </a:r>
            <a:r>
              <a:rPr lang="ru-RU" sz="1400" dirty="0"/>
              <a:t>» и  получаем в терминале список баз данных.</a:t>
            </a:r>
          </a:p>
          <a:p>
            <a:endParaRPr lang="ru-RU" sz="1000" dirty="0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E7C9B653-0ED4-D215-E7F6-BF344F4D04EC}"/>
              </a:ext>
            </a:extLst>
          </p:cNvPr>
          <p:cNvSpPr/>
          <p:nvPr/>
        </p:nvSpPr>
        <p:spPr>
          <a:xfrm>
            <a:off x="909836" y="113908"/>
            <a:ext cx="7344816" cy="115485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7AEA99-1EC0-8216-0914-EF34D695C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6" y="2350998"/>
            <a:ext cx="6534262" cy="302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3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52020">
        <p14:flash/>
      </p:transition>
    </mc:Choice>
    <mc:Fallback xmlns="">
      <p:transition spd="slow" advTm="5202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3.2|3.6|2.9|1.7|2.9|3.5|4.3|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heme/theme1.xml><?xml version="1.0" encoding="utf-8"?>
<a:theme xmlns:a="http://schemas.openxmlformats.org/drawingml/2006/main" name="Технический стиль 16 х 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8_TF02787990" id="{CAAEEA41-BC0C-4D2D-A6C2-08665393EAD5}" vid="{78EFA489-A9FB-40A5-B9D2-B9FF49DC7871}"/>
    </a:ext>
  </a:extLst>
</a:theme>
</file>

<file path=ppt/theme/theme2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purl.org/dc/terms/"/>
    <ds:schemaRef ds:uri="http://purl.org/dc/dcmitype/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тройной линией (широкоэкранный формат)</Template>
  <TotalTime>728</TotalTime>
  <Words>1071</Words>
  <Application>Microsoft Office PowerPoint</Application>
  <PresentationFormat>Произвольный</PresentationFormat>
  <Paragraphs>116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Times New Roman</vt:lpstr>
      <vt:lpstr>Технический стиль 16 х 9</vt:lpstr>
      <vt:lpstr>Выполнение лабораторной работы №6 </vt:lpstr>
      <vt:lpstr>Установка приложения для работы с Docker-контейнерами</vt:lpstr>
      <vt:lpstr>Установка приложения для работы с Docker-контейнерами</vt:lpstr>
      <vt:lpstr>Установка приложения для работы с Docker-контейнерами</vt:lpstr>
      <vt:lpstr>Скачивание docker-образа с субд postgres</vt:lpstr>
      <vt:lpstr>Создание Dockerfile</vt:lpstr>
      <vt:lpstr>Создание образа на основе Dockerfile</vt:lpstr>
      <vt:lpstr>Запуск контейнера для развертываения СУБД Postgres</vt:lpstr>
      <vt:lpstr>Подключение к работающему контейнеру и запуск интерфейса psql</vt:lpstr>
      <vt:lpstr>Создание контейнера с томом (volume)</vt:lpstr>
      <vt:lpstr>Создание контейнера с использованием файла docker-compose.yml</vt:lpstr>
      <vt:lpstr>Разбор файла yml</vt:lpstr>
      <vt:lpstr>Подробнее о Docker Compose</vt:lpstr>
      <vt:lpstr>Подробнее о docker-compose.yml</vt:lpstr>
      <vt:lpstr>Заключение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систему контроля версий Git</dc:title>
  <dc:creator>Михаил Образцов</dc:creator>
  <cp:lastModifiedBy>Михаил Образцов</cp:lastModifiedBy>
  <cp:revision>36</cp:revision>
  <dcterms:created xsi:type="dcterms:W3CDTF">2023-10-12T21:15:39Z</dcterms:created>
  <dcterms:modified xsi:type="dcterms:W3CDTF">2023-11-07T16:31:04Z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