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2.xml" ContentType="application/vnd.openxmlformats-officedocument.presentationml.comment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Mertic" initials="JM" lastIdx="3" clrIdx="0">
    <p:extLst>
      <p:ext uri="{19B8F6BF-5375-455C-9EA6-DF929625EA0E}">
        <p15:presenceInfo xmlns:p15="http://schemas.microsoft.com/office/powerpoint/2012/main" userId="91fb299a070af5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96"/>
    <p:restoredTop sz="94674"/>
  </p:normalViewPr>
  <p:slideViewPr>
    <p:cSldViewPr snapToGrid="0" snapToObjects="1">
      <p:cViewPr varScale="1">
        <p:scale>
          <a:sx n="113" d="100"/>
          <a:sy n="113" d="100"/>
        </p:scale>
        <p:origin x="19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02T11:13:54.390" idx="2">
    <p:pos x="4412" y="1924"/>
    <p:text>Good discussion point on whether this is the right number - main point is the TSC should see diversity in membership.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02T11:14:37.736" idx="3">
    <p:pos x="1175" y="1475"/>
    <p:text>Should we have one person oversee all incubating projects with a vote? Or assume that TSC voting members will share the mentoring duties thus having one person lead isn't needed.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02T11:13:06.904" idx="1">
    <p:pos x="6432" y="3416"/>
    <p:text>Alan had a good suggestion since this SIG never really got going, that it not be considered for Emeritus status.</p:text>
    <p:extLst>
      <p:ext uri="{C676402C-5697-4E1C-873F-D02D1690AC5C}">
        <p15:threadingInfo xmlns:p15="http://schemas.microsoft.com/office/powerpoint/2012/main" timeZoneBias="2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CAB045-6634-E141-A1A8-4C7E31CB6E13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A88D0C87-145D-2246-9B47-737A2762C92E}">
      <dgm:prSet phldrT="[Text]"/>
      <dgm:spPr/>
      <dgm:t>
        <a:bodyPr/>
        <a:lstStyle/>
        <a:p>
          <a:r>
            <a:rPr lang="en-US" dirty="0"/>
            <a:t>Incubating</a:t>
          </a:r>
        </a:p>
      </dgm:t>
    </dgm:pt>
    <dgm:pt modelId="{70EB2191-CDE6-0E4E-8679-1220282B5D1F}" type="parTrans" cxnId="{147952FE-FB87-7A43-A50C-B0925095846B}">
      <dgm:prSet/>
      <dgm:spPr/>
      <dgm:t>
        <a:bodyPr/>
        <a:lstStyle/>
        <a:p>
          <a:endParaRPr lang="en-US"/>
        </a:p>
      </dgm:t>
    </dgm:pt>
    <dgm:pt modelId="{82EE2B21-776A-6D42-8505-F2084D393946}" type="sibTrans" cxnId="{147952FE-FB87-7A43-A50C-B0925095846B}">
      <dgm:prSet/>
      <dgm:spPr/>
      <dgm:t>
        <a:bodyPr/>
        <a:lstStyle/>
        <a:p>
          <a:endParaRPr lang="en-US"/>
        </a:p>
      </dgm:t>
    </dgm:pt>
    <dgm:pt modelId="{3D114180-8CFD-A644-8A4C-39B23E1A15F6}">
      <dgm:prSet phldrT="[Text]"/>
      <dgm:spPr/>
      <dgm:t>
        <a:bodyPr/>
        <a:lstStyle/>
        <a:p>
          <a:r>
            <a:rPr lang="en-US" dirty="0"/>
            <a:t>Active</a:t>
          </a:r>
        </a:p>
      </dgm:t>
    </dgm:pt>
    <dgm:pt modelId="{DD829B4A-F8A3-BC48-B1C4-2DA34D105F71}" type="parTrans" cxnId="{FB7A0BF5-5D62-0849-A8DF-F10DEDA10B35}">
      <dgm:prSet/>
      <dgm:spPr/>
      <dgm:t>
        <a:bodyPr/>
        <a:lstStyle/>
        <a:p>
          <a:endParaRPr lang="en-US"/>
        </a:p>
      </dgm:t>
    </dgm:pt>
    <dgm:pt modelId="{EDAD31FE-2636-9242-8B55-240A1A81F479}" type="sibTrans" cxnId="{FB7A0BF5-5D62-0849-A8DF-F10DEDA10B35}">
      <dgm:prSet/>
      <dgm:spPr/>
      <dgm:t>
        <a:bodyPr/>
        <a:lstStyle/>
        <a:p>
          <a:endParaRPr lang="en-US"/>
        </a:p>
      </dgm:t>
    </dgm:pt>
    <dgm:pt modelId="{7579C4AA-CF1B-954F-8255-0BCA4E6BF0B3}">
      <dgm:prSet phldrT="[Text]"/>
      <dgm:spPr/>
      <dgm:t>
        <a:bodyPr/>
        <a:lstStyle/>
        <a:p>
          <a:r>
            <a:rPr lang="en-US" dirty="0"/>
            <a:t>Emeritus</a:t>
          </a:r>
        </a:p>
      </dgm:t>
    </dgm:pt>
    <dgm:pt modelId="{B4EF3552-5A3A-A74F-9EE9-6BE1E90EC3B8}" type="parTrans" cxnId="{2ABBE2A3-2662-7546-BC4B-EEB181B2A610}">
      <dgm:prSet/>
      <dgm:spPr/>
      <dgm:t>
        <a:bodyPr/>
        <a:lstStyle/>
        <a:p>
          <a:endParaRPr lang="en-US"/>
        </a:p>
      </dgm:t>
    </dgm:pt>
    <dgm:pt modelId="{B5B3C14B-1345-B344-83A3-3C5839B3E0E9}" type="sibTrans" cxnId="{2ABBE2A3-2662-7546-BC4B-EEB181B2A610}">
      <dgm:prSet/>
      <dgm:spPr/>
      <dgm:t>
        <a:bodyPr/>
        <a:lstStyle/>
        <a:p>
          <a:endParaRPr lang="en-US"/>
        </a:p>
      </dgm:t>
    </dgm:pt>
    <dgm:pt modelId="{045B484A-1FCF-F046-A3B3-AC94B1067A5C}">
      <dgm:prSet phldrT="[Text]"/>
      <dgm:spPr/>
      <dgm:t>
        <a:bodyPr/>
        <a:lstStyle/>
        <a:p>
          <a:r>
            <a:rPr lang="en-US" dirty="0"/>
            <a:t>Proposal made by a member company</a:t>
          </a:r>
        </a:p>
      </dgm:t>
    </dgm:pt>
    <dgm:pt modelId="{B40C9B58-E33A-E842-B028-540983C62BFD}" type="parTrans" cxnId="{1421BF61-C18B-8240-85DE-663EBD72920A}">
      <dgm:prSet/>
      <dgm:spPr/>
      <dgm:t>
        <a:bodyPr/>
        <a:lstStyle/>
        <a:p>
          <a:endParaRPr lang="en-US"/>
        </a:p>
      </dgm:t>
    </dgm:pt>
    <dgm:pt modelId="{1397D8B1-6B0E-044C-B0D9-92AC571D67E0}" type="sibTrans" cxnId="{1421BF61-C18B-8240-85DE-663EBD72920A}">
      <dgm:prSet/>
      <dgm:spPr/>
      <dgm:t>
        <a:bodyPr/>
        <a:lstStyle/>
        <a:p>
          <a:endParaRPr lang="en-US"/>
        </a:p>
      </dgm:t>
    </dgm:pt>
    <dgm:pt modelId="{0919B40B-E009-BE48-8A26-41D784648C85}">
      <dgm:prSet phldrT="[Text]"/>
      <dgm:spPr/>
      <dgm:t>
        <a:bodyPr/>
        <a:lstStyle/>
        <a:p>
          <a:r>
            <a:rPr lang="en-US" dirty="0"/>
            <a:t>TSC to review and approve</a:t>
          </a:r>
        </a:p>
      </dgm:t>
    </dgm:pt>
    <dgm:pt modelId="{6DDB77EF-FD14-C64A-9B5E-DCF506CC0E86}" type="parTrans" cxnId="{C26ED783-C544-6641-BBDA-47809365F0D8}">
      <dgm:prSet/>
      <dgm:spPr/>
      <dgm:t>
        <a:bodyPr/>
        <a:lstStyle/>
        <a:p>
          <a:endParaRPr lang="en-US"/>
        </a:p>
      </dgm:t>
    </dgm:pt>
    <dgm:pt modelId="{858F8918-9621-5344-862C-F80B5DF759F5}" type="sibTrans" cxnId="{C26ED783-C544-6641-BBDA-47809365F0D8}">
      <dgm:prSet/>
      <dgm:spPr/>
      <dgm:t>
        <a:bodyPr/>
        <a:lstStyle/>
        <a:p>
          <a:endParaRPr lang="en-US"/>
        </a:p>
      </dgm:t>
    </dgm:pt>
    <dgm:pt modelId="{644F03F8-E876-D543-BACA-0008A626812F}">
      <dgm:prSet phldrT="[Text]"/>
      <dgm:spPr/>
      <dgm:t>
        <a:bodyPr/>
        <a:lstStyle/>
        <a:p>
          <a:r>
            <a:rPr lang="en-US" dirty="0"/>
            <a:t>Project to provide monthly reports on progress</a:t>
          </a:r>
        </a:p>
      </dgm:t>
    </dgm:pt>
    <dgm:pt modelId="{9956E4FA-9EEF-5D45-A337-7D287B603467}" type="parTrans" cxnId="{126255AF-42B0-6D46-A384-66850BAD4721}">
      <dgm:prSet/>
      <dgm:spPr/>
      <dgm:t>
        <a:bodyPr/>
        <a:lstStyle/>
        <a:p>
          <a:endParaRPr lang="en-US"/>
        </a:p>
      </dgm:t>
    </dgm:pt>
    <dgm:pt modelId="{C6FFC91D-6BE6-934F-B3F4-0A742728C247}" type="sibTrans" cxnId="{126255AF-42B0-6D46-A384-66850BAD4721}">
      <dgm:prSet/>
      <dgm:spPr/>
      <dgm:t>
        <a:bodyPr/>
        <a:lstStyle/>
        <a:p>
          <a:endParaRPr lang="en-US"/>
        </a:p>
      </dgm:t>
    </dgm:pt>
    <dgm:pt modelId="{6D2339F3-C5CA-6B49-8E92-F1D1BAE1FB90}">
      <dgm:prSet phldrT="[Text]"/>
      <dgm:spPr/>
      <dgm:t>
        <a:bodyPr/>
        <a:lstStyle/>
        <a:p>
          <a:r>
            <a:rPr lang="en-US" dirty="0"/>
            <a:t>Project has delivered an initial release</a:t>
          </a:r>
        </a:p>
      </dgm:t>
    </dgm:pt>
    <dgm:pt modelId="{CA229D87-F04A-BC42-B384-B660FA9496F5}" type="parTrans" cxnId="{E787528D-5646-224D-AC01-E4FD46D2F601}">
      <dgm:prSet/>
      <dgm:spPr/>
      <dgm:t>
        <a:bodyPr/>
        <a:lstStyle/>
        <a:p>
          <a:endParaRPr lang="en-US"/>
        </a:p>
      </dgm:t>
    </dgm:pt>
    <dgm:pt modelId="{CF2E0FA4-8027-3642-9978-D0C276DA594D}" type="sibTrans" cxnId="{E787528D-5646-224D-AC01-E4FD46D2F601}">
      <dgm:prSet/>
      <dgm:spPr/>
      <dgm:t>
        <a:bodyPr/>
        <a:lstStyle/>
        <a:p>
          <a:endParaRPr lang="en-US"/>
        </a:p>
      </dgm:t>
    </dgm:pt>
    <dgm:pt modelId="{D746E568-CBBA-224A-A251-D8D325F9160E}">
      <dgm:prSet phldrT="[Text]"/>
      <dgm:spPr/>
      <dgm:t>
        <a:bodyPr/>
        <a:lstStyle/>
        <a:p>
          <a:r>
            <a:rPr lang="en-US" dirty="0"/>
            <a:t>Project has 5 contributors representing at least 3 different organizations</a:t>
          </a:r>
        </a:p>
      </dgm:t>
    </dgm:pt>
    <dgm:pt modelId="{135BEB98-E9CE-3442-B978-91920986B92E}" type="parTrans" cxnId="{F12DFCCF-D75E-4B4A-8D20-284CE2CD30EB}">
      <dgm:prSet/>
      <dgm:spPr/>
      <dgm:t>
        <a:bodyPr/>
        <a:lstStyle/>
        <a:p>
          <a:endParaRPr lang="en-US"/>
        </a:p>
      </dgm:t>
    </dgm:pt>
    <dgm:pt modelId="{EFCF571C-6647-2A4D-A68A-FFC151E1175F}" type="sibTrans" cxnId="{F12DFCCF-D75E-4B4A-8D20-284CE2CD30EB}">
      <dgm:prSet/>
      <dgm:spPr/>
      <dgm:t>
        <a:bodyPr/>
        <a:lstStyle/>
        <a:p>
          <a:endParaRPr lang="en-US"/>
        </a:p>
      </dgm:t>
    </dgm:pt>
    <dgm:pt modelId="{DDAF9A61-53D3-3A48-BFDF-F64EB6DBAA02}">
      <dgm:prSet phldrT="[Text]"/>
      <dgm:spPr/>
      <dgm:t>
        <a:bodyPr/>
        <a:lstStyle/>
        <a:p>
          <a:r>
            <a:rPr lang="en-US" dirty="0"/>
            <a:t>TSC to review and approved with super-majority vote</a:t>
          </a:r>
        </a:p>
      </dgm:t>
    </dgm:pt>
    <dgm:pt modelId="{D3036D69-EEDC-114E-9ADB-76B96902C814}" type="parTrans" cxnId="{61F86ECE-48C2-3F4F-9545-0AE694A8E4C8}">
      <dgm:prSet/>
      <dgm:spPr/>
      <dgm:t>
        <a:bodyPr/>
        <a:lstStyle/>
        <a:p>
          <a:endParaRPr lang="en-US"/>
        </a:p>
      </dgm:t>
    </dgm:pt>
    <dgm:pt modelId="{8DA26CF1-3E30-A04A-977B-EF191B0533CD}" type="sibTrans" cxnId="{61F86ECE-48C2-3F4F-9545-0AE694A8E4C8}">
      <dgm:prSet/>
      <dgm:spPr/>
      <dgm:t>
        <a:bodyPr/>
        <a:lstStyle/>
        <a:p>
          <a:endParaRPr lang="en-US"/>
        </a:p>
      </dgm:t>
    </dgm:pt>
    <dgm:pt modelId="{AA402C71-289F-A640-9272-1B75BD7BD049}">
      <dgm:prSet phldrT="[Text]"/>
      <dgm:spPr/>
      <dgm:t>
        <a:bodyPr/>
        <a:lstStyle/>
        <a:p>
          <a:r>
            <a:rPr lang="en-US" dirty="0"/>
            <a:t>Project has a voting seat on the TSC, and must submit written status report for each meeting.</a:t>
          </a:r>
        </a:p>
      </dgm:t>
    </dgm:pt>
    <dgm:pt modelId="{5F921DBE-B890-7749-80B7-ED8D1B5BC494}" type="parTrans" cxnId="{C0D1E42F-AF82-B94E-8512-0270ADFC59F3}">
      <dgm:prSet/>
      <dgm:spPr/>
      <dgm:t>
        <a:bodyPr/>
        <a:lstStyle/>
        <a:p>
          <a:endParaRPr lang="en-US"/>
        </a:p>
      </dgm:t>
    </dgm:pt>
    <dgm:pt modelId="{C92ECFD6-F0D2-B84C-B52E-E5FB739B5CF7}" type="sibTrans" cxnId="{C0D1E42F-AF82-B94E-8512-0270ADFC59F3}">
      <dgm:prSet/>
      <dgm:spPr/>
      <dgm:t>
        <a:bodyPr/>
        <a:lstStyle/>
        <a:p>
          <a:endParaRPr lang="en-US"/>
        </a:p>
      </dgm:t>
    </dgm:pt>
    <dgm:pt modelId="{99F8F6A4-7368-BE44-97FD-E233F1D45B59}">
      <dgm:prSet phldrT="[Text]"/>
      <dgm:spPr/>
      <dgm:t>
        <a:bodyPr/>
        <a:lstStyle/>
        <a:p>
          <a:r>
            <a:rPr lang="en-US" dirty="0"/>
            <a:t>Project either decides on it's own that they no longer wish to continue development, or the TSC determines their is insufficient technical community support for actively maintaining</a:t>
          </a:r>
        </a:p>
      </dgm:t>
    </dgm:pt>
    <dgm:pt modelId="{6F797C60-A4ED-6C44-9521-8A959663D8B9}" type="parTrans" cxnId="{5844730B-6216-7C4E-857E-8386682E3808}">
      <dgm:prSet/>
      <dgm:spPr/>
      <dgm:t>
        <a:bodyPr/>
        <a:lstStyle/>
        <a:p>
          <a:endParaRPr lang="en-US"/>
        </a:p>
      </dgm:t>
    </dgm:pt>
    <dgm:pt modelId="{AE021511-5837-6A4F-9C3F-A1240647E3EC}" type="sibTrans" cxnId="{5844730B-6216-7C4E-857E-8386682E3808}">
      <dgm:prSet/>
      <dgm:spPr/>
      <dgm:t>
        <a:bodyPr/>
        <a:lstStyle/>
        <a:p>
          <a:endParaRPr lang="en-US"/>
        </a:p>
      </dgm:t>
    </dgm:pt>
    <dgm:pt modelId="{16A5312B-4998-A748-A274-C0AE4A22FA56}">
      <dgm:prSet phldrT="[Text]"/>
      <dgm:spPr/>
      <dgm:t>
        <a:bodyPr/>
        <a:lstStyle/>
        <a:p>
          <a:r>
            <a:rPr lang="en-US" dirty="0"/>
            <a:t>TSC to review and approve by super-majority vote</a:t>
          </a:r>
        </a:p>
      </dgm:t>
    </dgm:pt>
    <dgm:pt modelId="{4C374B3A-887A-F94D-BD25-3CFD220806D5}" type="parTrans" cxnId="{74F6617F-3E70-8546-A935-1E933D2BBF5E}">
      <dgm:prSet/>
      <dgm:spPr/>
    </dgm:pt>
    <dgm:pt modelId="{7A7938AF-C3DD-CE40-9B44-33D9D0982667}" type="sibTrans" cxnId="{74F6617F-3E70-8546-A935-1E933D2BBF5E}">
      <dgm:prSet/>
      <dgm:spPr/>
    </dgm:pt>
    <dgm:pt modelId="{EF5FE3D0-C7B4-1A42-A30B-B799CA89D574}">
      <dgm:prSet phldrT="[Text]"/>
      <dgm:spPr/>
      <dgm:t>
        <a:bodyPr/>
        <a:lstStyle/>
        <a:p>
          <a:endParaRPr lang="en-US" dirty="0"/>
        </a:p>
      </dgm:t>
    </dgm:pt>
    <dgm:pt modelId="{4542058A-1D77-9C4B-A270-F4B0D78B5D47}" type="parTrans" cxnId="{82FFEE6C-EA1E-9C49-A6B3-F9919E04C188}">
      <dgm:prSet/>
      <dgm:spPr/>
    </dgm:pt>
    <dgm:pt modelId="{AE810A3D-3591-3E4C-8A7E-DC018A328152}" type="sibTrans" cxnId="{82FFEE6C-EA1E-9C49-A6B3-F9919E04C188}">
      <dgm:prSet/>
      <dgm:spPr/>
    </dgm:pt>
    <dgm:pt modelId="{8D94B4F7-07E3-5346-A697-1FFB47F0BF57}">
      <dgm:prSet phldrT="[Text]"/>
      <dgm:spPr/>
      <dgm:t>
        <a:bodyPr/>
        <a:lstStyle/>
        <a:p>
          <a:r>
            <a:rPr lang="en-US" dirty="0"/>
            <a:t>TSC commits to host any project assets indefinitely, but will not do any further releases or updates with the exception of addressing any security vulnerabilities or concerns.</a:t>
          </a:r>
        </a:p>
      </dgm:t>
    </dgm:pt>
    <dgm:pt modelId="{80CA2C50-ED69-B042-B71E-F518C022550D}" type="parTrans" cxnId="{2C049A50-B0B2-C443-B353-6723AB747A7C}">
      <dgm:prSet/>
      <dgm:spPr/>
    </dgm:pt>
    <dgm:pt modelId="{253F6908-2186-EF4B-B16B-C89A07D3A82B}" type="sibTrans" cxnId="{2C049A50-B0B2-C443-B353-6723AB747A7C}">
      <dgm:prSet/>
      <dgm:spPr/>
    </dgm:pt>
    <dgm:pt modelId="{F37910B2-90C0-EF48-8CDE-28B5AB2542DA}">
      <dgm:prSet phldrT="[Text]"/>
      <dgm:spPr/>
      <dgm:t>
        <a:bodyPr/>
        <a:lstStyle/>
        <a:p>
          <a:r>
            <a:rPr lang="en-US" dirty="0"/>
            <a:t>TSC to assign mentor to project</a:t>
          </a:r>
        </a:p>
      </dgm:t>
    </dgm:pt>
    <dgm:pt modelId="{59985835-4D6F-044E-BAE3-F9087CE2AAA7}" type="parTrans" cxnId="{7275778F-731E-D54D-8416-CD22C321CE32}">
      <dgm:prSet/>
      <dgm:spPr/>
    </dgm:pt>
    <dgm:pt modelId="{56F3FEDE-1054-9B4F-A798-CE388B424956}" type="sibTrans" cxnId="{7275778F-731E-D54D-8416-CD22C321CE32}">
      <dgm:prSet/>
      <dgm:spPr/>
    </dgm:pt>
    <dgm:pt modelId="{EB97141B-5A78-0A40-AA2C-9EFF64538EF3}" type="pres">
      <dgm:prSet presAssocID="{C5CAB045-6634-E141-A1A8-4C7E31CB6E13}" presName="Name0" presStyleCnt="0">
        <dgm:presLayoutVars>
          <dgm:dir/>
          <dgm:animLvl val="lvl"/>
          <dgm:resizeHandles val="exact"/>
        </dgm:presLayoutVars>
      </dgm:prSet>
      <dgm:spPr/>
    </dgm:pt>
    <dgm:pt modelId="{0B8AE54F-A4F4-824C-BE1B-AFD212AA111E}" type="pres">
      <dgm:prSet presAssocID="{A88D0C87-145D-2246-9B47-737A2762C92E}" presName="composite" presStyleCnt="0"/>
      <dgm:spPr/>
    </dgm:pt>
    <dgm:pt modelId="{61CF84CF-3309-B547-9F2F-C162276A6966}" type="pres">
      <dgm:prSet presAssocID="{A88D0C87-145D-2246-9B47-737A2762C92E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B8DAE41-E202-7243-93B7-20703BCC72F1}" type="pres">
      <dgm:prSet presAssocID="{A88D0C87-145D-2246-9B47-737A2762C92E}" presName="desTx" presStyleLbl="revTx" presStyleIdx="0" presStyleCnt="3">
        <dgm:presLayoutVars>
          <dgm:bulletEnabled val="1"/>
        </dgm:presLayoutVars>
      </dgm:prSet>
      <dgm:spPr/>
    </dgm:pt>
    <dgm:pt modelId="{7BB6405C-2DC7-6C4F-880E-9BE08A1F102D}" type="pres">
      <dgm:prSet presAssocID="{82EE2B21-776A-6D42-8505-F2084D393946}" presName="space" presStyleCnt="0"/>
      <dgm:spPr/>
    </dgm:pt>
    <dgm:pt modelId="{C1F98CB2-B067-064C-B280-658EBEE40D33}" type="pres">
      <dgm:prSet presAssocID="{3D114180-8CFD-A644-8A4C-39B23E1A15F6}" presName="composite" presStyleCnt="0"/>
      <dgm:spPr/>
    </dgm:pt>
    <dgm:pt modelId="{CAE5AC53-3E1E-014B-9836-5A2A61C5122A}" type="pres">
      <dgm:prSet presAssocID="{3D114180-8CFD-A644-8A4C-39B23E1A15F6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E14A31B-ECEC-564D-855E-816DDD33DE1C}" type="pres">
      <dgm:prSet presAssocID="{3D114180-8CFD-A644-8A4C-39B23E1A15F6}" presName="desTx" presStyleLbl="revTx" presStyleIdx="1" presStyleCnt="3">
        <dgm:presLayoutVars>
          <dgm:bulletEnabled val="1"/>
        </dgm:presLayoutVars>
      </dgm:prSet>
      <dgm:spPr/>
    </dgm:pt>
    <dgm:pt modelId="{98AC4B14-729B-3D4E-9410-A4220A60CD43}" type="pres">
      <dgm:prSet presAssocID="{EDAD31FE-2636-9242-8B55-240A1A81F479}" presName="space" presStyleCnt="0"/>
      <dgm:spPr/>
    </dgm:pt>
    <dgm:pt modelId="{F41B38DF-49CB-7541-AE5A-F4764E7193C9}" type="pres">
      <dgm:prSet presAssocID="{7579C4AA-CF1B-954F-8255-0BCA4E6BF0B3}" presName="composite" presStyleCnt="0"/>
      <dgm:spPr/>
    </dgm:pt>
    <dgm:pt modelId="{D1420C0A-4A94-CC42-8BB6-B5CDD6E5FCB9}" type="pres">
      <dgm:prSet presAssocID="{7579C4AA-CF1B-954F-8255-0BCA4E6BF0B3}" presName="par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80CEBDCB-28BA-904E-81B5-2C2AFE8A348F}" type="pres">
      <dgm:prSet presAssocID="{7579C4AA-CF1B-954F-8255-0BCA4E6BF0B3}" presName="desTx" presStyleLbl="revTx" presStyleIdx="2" presStyleCnt="3">
        <dgm:presLayoutVars>
          <dgm:bulletEnabled val="1"/>
        </dgm:presLayoutVars>
      </dgm:prSet>
      <dgm:spPr/>
    </dgm:pt>
  </dgm:ptLst>
  <dgm:cxnLst>
    <dgm:cxn modelId="{5844730B-6216-7C4E-857E-8386682E3808}" srcId="{7579C4AA-CF1B-954F-8255-0BCA4E6BF0B3}" destId="{99F8F6A4-7368-BE44-97FD-E233F1D45B59}" srcOrd="0" destOrd="0" parTransId="{6F797C60-A4ED-6C44-9521-8A959663D8B9}" sibTransId="{AE021511-5837-6A4F-9C3F-A1240647E3EC}"/>
    <dgm:cxn modelId="{AF4A911D-D612-5A4F-AF44-BDA96DEE9232}" type="presOf" srcId="{3D114180-8CFD-A644-8A4C-39B23E1A15F6}" destId="{CAE5AC53-3E1E-014B-9836-5A2A61C5122A}" srcOrd="0" destOrd="0" presId="urn:microsoft.com/office/officeart/2005/8/layout/chevron1"/>
    <dgm:cxn modelId="{3A92962A-1ECB-9743-9FB0-B9E7959E01B8}" type="presOf" srcId="{7579C4AA-CF1B-954F-8255-0BCA4E6BF0B3}" destId="{D1420C0A-4A94-CC42-8BB6-B5CDD6E5FCB9}" srcOrd="0" destOrd="0" presId="urn:microsoft.com/office/officeart/2005/8/layout/chevron1"/>
    <dgm:cxn modelId="{C0D1E42F-AF82-B94E-8512-0270ADFC59F3}" srcId="{3D114180-8CFD-A644-8A4C-39B23E1A15F6}" destId="{AA402C71-289F-A640-9272-1B75BD7BD049}" srcOrd="3" destOrd="0" parTransId="{5F921DBE-B890-7749-80B7-ED8D1B5BC494}" sibTransId="{C92ECFD6-F0D2-B84C-B52E-E5FB739B5CF7}"/>
    <dgm:cxn modelId="{7C801538-7332-C343-9A52-64989D68D3DA}" type="presOf" srcId="{644F03F8-E876-D543-BACA-0008A626812F}" destId="{3B8DAE41-E202-7243-93B7-20703BCC72F1}" srcOrd="0" destOrd="3" presId="urn:microsoft.com/office/officeart/2005/8/layout/chevron1"/>
    <dgm:cxn modelId="{A770353F-A881-224B-847D-0446397B59C6}" type="presOf" srcId="{99F8F6A4-7368-BE44-97FD-E233F1D45B59}" destId="{80CEBDCB-28BA-904E-81B5-2C2AFE8A348F}" srcOrd="0" destOrd="0" presId="urn:microsoft.com/office/officeart/2005/8/layout/chevron1"/>
    <dgm:cxn modelId="{2C049A50-B0B2-C443-B353-6723AB747A7C}" srcId="{7579C4AA-CF1B-954F-8255-0BCA4E6BF0B3}" destId="{8D94B4F7-07E3-5346-A697-1FFB47F0BF57}" srcOrd="2" destOrd="0" parTransId="{80CA2C50-ED69-B042-B71E-F518C022550D}" sibTransId="{253F6908-2186-EF4B-B16B-C89A07D3A82B}"/>
    <dgm:cxn modelId="{78325D51-B516-924D-854C-DE68110A3F53}" type="presOf" srcId="{D746E568-CBBA-224A-A251-D8D325F9160E}" destId="{DE14A31B-ECEC-564D-855E-816DDD33DE1C}" srcOrd="0" destOrd="1" presId="urn:microsoft.com/office/officeart/2005/8/layout/chevron1"/>
    <dgm:cxn modelId="{DD865360-B80D-8146-87B4-1B33E8F6AF81}" type="presOf" srcId="{DDAF9A61-53D3-3A48-BFDF-F64EB6DBAA02}" destId="{DE14A31B-ECEC-564D-855E-816DDD33DE1C}" srcOrd="0" destOrd="2" presId="urn:microsoft.com/office/officeart/2005/8/layout/chevron1"/>
    <dgm:cxn modelId="{1421BF61-C18B-8240-85DE-663EBD72920A}" srcId="{A88D0C87-145D-2246-9B47-737A2762C92E}" destId="{045B484A-1FCF-F046-A3B3-AC94B1067A5C}" srcOrd="0" destOrd="0" parTransId="{B40C9B58-E33A-E842-B028-540983C62BFD}" sibTransId="{1397D8B1-6B0E-044C-B0D9-92AC571D67E0}"/>
    <dgm:cxn modelId="{82FFEE6C-EA1E-9C49-A6B3-F9919E04C188}" srcId="{7579C4AA-CF1B-954F-8255-0BCA4E6BF0B3}" destId="{EF5FE3D0-C7B4-1A42-A30B-B799CA89D574}" srcOrd="3" destOrd="0" parTransId="{4542058A-1D77-9C4B-A270-F4B0D78B5D47}" sibTransId="{AE810A3D-3591-3E4C-8A7E-DC018A328152}"/>
    <dgm:cxn modelId="{73594472-281D-E249-A2B6-21D7A8CDCC52}" type="presOf" srcId="{0919B40B-E009-BE48-8A26-41D784648C85}" destId="{3B8DAE41-E202-7243-93B7-20703BCC72F1}" srcOrd="0" destOrd="1" presId="urn:microsoft.com/office/officeart/2005/8/layout/chevron1"/>
    <dgm:cxn modelId="{74F6617F-3E70-8546-A935-1E933D2BBF5E}" srcId="{7579C4AA-CF1B-954F-8255-0BCA4E6BF0B3}" destId="{16A5312B-4998-A748-A274-C0AE4A22FA56}" srcOrd="1" destOrd="0" parTransId="{4C374B3A-887A-F94D-BD25-3CFD220806D5}" sibTransId="{7A7938AF-C3DD-CE40-9B44-33D9D0982667}"/>
    <dgm:cxn modelId="{C26ED783-C544-6641-BBDA-47809365F0D8}" srcId="{A88D0C87-145D-2246-9B47-737A2762C92E}" destId="{0919B40B-E009-BE48-8A26-41D784648C85}" srcOrd="1" destOrd="0" parTransId="{6DDB77EF-FD14-C64A-9B5E-DCF506CC0E86}" sibTransId="{858F8918-9621-5344-862C-F80B5DF759F5}"/>
    <dgm:cxn modelId="{C13A0488-FB25-AD4A-B27E-4B86E490AFC8}" type="presOf" srcId="{A88D0C87-145D-2246-9B47-737A2762C92E}" destId="{61CF84CF-3309-B547-9F2F-C162276A6966}" srcOrd="0" destOrd="0" presId="urn:microsoft.com/office/officeart/2005/8/layout/chevron1"/>
    <dgm:cxn modelId="{E787528D-5646-224D-AC01-E4FD46D2F601}" srcId="{3D114180-8CFD-A644-8A4C-39B23E1A15F6}" destId="{6D2339F3-C5CA-6B49-8E92-F1D1BAE1FB90}" srcOrd="0" destOrd="0" parTransId="{CA229D87-F04A-BC42-B384-B660FA9496F5}" sibTransId="{CF2E0FA4-8027-3642-9978-D0C276DA594D}"/>
    <dgm:cxn modelId="{7275778F-731E-D54D-8416-CD22C321CE32}" srcId="{A88D0C87-145D-2246-9B47-737A2762C92E}" destId="{F37910B2-90C0-EF48-8CDE-28B5AB2542DA}" srcOrd="2" destOrd="0" parTransId="{59985835-4D6F-044E-BAE3-F9087CE2AAA7}" sibTransId="{56F3FEDE-1054-9B4F-A798-CE388B424956}"/>
    <dgm:cxn modelId="{484AA49A-3572-E74E-A323-AA8EED29F545}" type="presOf" srcId="{EF5FE3D0-C7B4-1A42-A30B-B799CA89D574}" destId="{80CEBDCB-28BA-904E-81B5-2C2AFE8A348F}" srcOrd="0" destOrd="3" presId="urn:microsoft.com/office/officeart/2005/8/layout/chevron1"/>
    <dgm:cxn modelId="{2ABBE2A3-2662-7546-BC4B-EEB181B2A610}" srcId="{C5CAB045-6634-E141-A1A8-4C7E31CB6E13}" destId="{7579C4AA-CF1B-954F-8255-0BCA4E6BF0B3}" srcOrd="2" destOrd="0" parTransId="{B4EF3552-5A3A-A74F-9EE9-6BE1E90EC3B8}" sibTransId="{B5B3C14B-1345-B344-83A3-3C5839B3E0E9}"/>
    <dgm:cxn modelId="{C6261CAB-8BF4-7A45-A5B9-6B693A81AC7E}" type="presOf" srcId="{C5CAB045-6634-E141-A1A8-4C7E31CB6E13}" destId="{EB97141B-5A78-0A40-AA2C-9EFF64538EF3}" srcOrd="0" destOrd="0" presId="urn:microsoft.com/office/officeart/2005/8/layout/chevron1"/>
    <dgm:cxn modelId="{126255AF-42B0-6D46-A384-66850BAD4721}" srcId="{A88D0C87-145D-2246-9B47-737A2762C92E}" destId="{644F03F8-E876-D543-BACA-0008A626812F}" srcOrd="3" destOrd="0" parTransId="{9956E4FA-9EEF-5D45-A337-7D287B603467}" sibTransId="{C6FFC91D-6BE6-934F-B3F4-0A742728C247}"/>
    <dgm:cxn modelId="{C4E61FB1-4F97-0149-898F-954FFA93E449}" type="presOf" srcId="{F37910B2-90C0-EF48-8CDE-28B5AB2542DA}" destId="{3B8DAE41-E202-7243-93B7-20703BCC72F1}" srcOrd="0" destOrd="2" presId="urn:microsoft.com/office/officeart/2005/8/layout/chevron1"/>
    <dgm:cxn modelId="{9AB9F0B5-3B83-664E-89D0-F1626FDF7523}" type="presOf" srcId="{6D2339F3-C5CA-6B49-8E92-F1D1BAE1FB90}" destId="{DE14A31B-ECEC-564D-855E-816DDD33DE1C}" srcOrd="0" destOrd="0" presId="urn:microsoft.com/office/officeart/2005/8/layout/chevron1"/>
    <dgm:cxn modelId="{11BBA8BB-741F-7E43-881D-00C17892655F}" type="presOf" srcId="{AA402C71-289F-A640-9272-1B75BD7BD049}" destId="{DE14A31B-ECEC-564D-855E-816DDD33DE1C}" srcOrd="0" destOrd="3" presId="urn:microsoft.com/office/officeart/2005/8/layout/chevron1"/>
    <dgm:cxn modelId="{7250F9BC-AD79-274D-9B5B-DC9E05301560}" type="presOf" srcId="{8D94B4F7-07E3-5346-A697-1FFB47F0BF57}" destId="{80CEBDCB-28BA-904E-81B5-2C2AFE8A348F}" srcOrd="0" destOrd="2" presId="urn:microsoft.com/office/officeart/2005/8/layout/chevron1"/>
    <dgm:cxn modelId="{2A31FCC3-BD07-EE4B-8C7E-F6A32A599F80}" type="presOf" srcId="{045B484A-1FCF-F046-A3B3-AC94B1067A5C}" destId="{3B8DAE41-E202-7243-93B7-20703BCC72F1}" srcOrd="0" destOrd="0" presId="urn:microsoft.com/office/officeart/2005/8/layout/chevron1"/>
    <dgm:cxn modelId="{61F86ECE-48C2-3F4F-9545-0AE694A8E4C8}" srcId="{3D114180-8CFD-A644-8A4C-39B23E1A15F6}" destId="{DDAF9A61-53D3-3A48-BFDF-F64EB6DBAA02}" srcOrd="2" destOrd="0" parTransId="{D3036D69-EEDC-114E-9ADB-76B96902C814}" sibTransId="{8DA26CF1-3E30-A04A-977B-EF191B0533CD}"/>
    <dgm:cxn modelId="{F12DFCCF-D75E-4B4A-8D20-284CE2CD30EB}" srcId="{3D114180-8CFD-A644-8A4C-39B23E1A15F6}" destId="{D746E568-CBBA-224A-A251-D8D325F9160E}" srcOrd="1" destOrd="0" parTransId="{135BEB98-E9CE-3442-B978-91920986B92E}" sibTransId="{EFCF571C-6647-2A4D-A68A-FFC151E1175F}"/>
    <dgm:cxn modelId="{26C628EF-9CA5-324D-A402-A66BD88DB5D7}" type="presOf" srcId="{16A5312B-4998-A748-A274-C0AE4A22FA56}" destId="{80CEBDCB-28BA-904E-81B5-2C2AFE8A348F}" srcOrd="0" destOrd="1" presId="urn:microsoft.com/office/officeart/2005/8/layout/chevron1"/>
    <dgm:cxn modelId="{FB7A0BF5-5D62-0849-A8DF-F10DEDA10B35}" srcId="{C5CAB045-6634-E141-A1A8-4C7E31CB6E13}" destId="{3D114180-8CFD-A644-8A4C-39B23E1A15F6}" srcOrd="1" destOrd="0" parTransId="{DD829B4A-F8A3-BC48-B1C4-2DA34D105F71}" sibTransId="{EDAD31FE-2636-9242-8B55-240A1A81F479}"/>
    <dgm:cxn modelId="{147952FE-FB87-7A43-A50C-B0925095846B}" srcId="{C5CAB045-6634-E141-A1A8-4C7E31CB6E13}" destId="{A88D0C87-145D-2246-9B47-737A2762C92E}" srcOrd="0" destOrd="0" parTransId="{70EB2191-CDE6-0E4E-8679-1220282B5D1F}" sibTransId="{82EE2B21-776A-6D42-8505-F2084D393946}"/>
    <dgm:cxn modelId="{CDE5A686-AE79-C048-80D1-0B8B2D741F9C}" type="presParOf" srcId="{EB97141B-5A78-0A40-AA2C-9EFF64538EF3}" destId="{0B8AE54F-A4F4-824C-BE1B-AFD212AA111E}" srcOrd="0" destOrd="0" presId="urn:microsoft.com/office/officeart/2005/8/layout/chevron1"/>
    <dgm:cxn modelId="{6F9683FF-67F5-BF4A-BC67-0D4A23656D09}" type="presParOf" srcId="{0B8AE54F-A4F4-824C-BE1B-AFD212AA111E}" destId="{61CF84CF-3309-B547-9F2F-C162276A6966}" srcOrd="0" destOrd="0" presId="urn:microsoft.com/office/officeart/2005/8/layout/chevron1"/>
    <dgm:cxn modelId="{98E7A7E2-6672-F44F-949D-08DE2C8F4D02}" type="presParOf" srcId="{0B8AE54F-A4F4-824C-BE1B-AFD212AA111E}" destId="{3B8DAE41-E202-7243-93B7-20703BCC72F1}" srcOrd="1" destOrd="0" presId="urn:microsoft.com/office/officeart/2005/8/layout/chevron1"/>
    <dgm:cxn modelId="{1BEAAEBC-2D7D-DC44-B7AD-98BD4B7114E2}" type="presParOf" srcId="{EB97141B-5A78-0A40-AA2C-9EFF64538EF3}" destId="{7BB6405C-2DC7-6C4F-880E-9BE08A1F102D}" srcOrd="1" destOrd="0" presId="urn:microsoft.com/office/officeart/2005/8/layout/chevron1"/>
    <dgm:cxn modelId="{553AC86E-8822-AB48-B207-08B8E1DD2847}" type="presParOf" srcId="{EB97141B-5A78-0A40-AA2C-9EFF64538EF3}" destId="{C1F98CB2-B067-064C-B280-658EBEE40D33}" srcOrd="2" destOrd="0" presId="urn:microsoft.com/office/officeart/2005/8/layout/chevron1"/>
    <dgm:cxn modelId="{1E8FCCE2-C855-FB42-AD24-ACD2F37E0CC4}" type="presParOf" srcId="{C1F98CB2-B067-064C-B280-658EBEE40D33}" destId="{CAE5AC53-3E1E-014B-9836-5A2A61C5122A}" srcOrd="0" destOrd="0" presId="urn:microsoft.com/office/officeart/2005/8/layout/chevron1"/>
    <dgm:cxn modelId="{011A8A48-1C71-C146-80D5-77FC886FB51A}" type="presParOf" srcId="{C1F98CB2-B067-064C-B280-658EBEE40D33}" destId="{DE14A31B-ECEC-564D-855E-816DDD33DE1C}" srcOrd="1" destOrd="0" presId="urn:microsoft.com/office/officeart/2005/8/layout/chevron1"/>
    <dgm:cxn modelId="{38667994-8E2D-F347-96C9-E3FCABDD9685}" type="presParOf" srcId="{EB97141B-5A78-0A40-AA2C-9EFF64538EF3}" destId="{98AC4B14-729B-3D4E-9410-A4220A60CD43}" srcOrd="3" destOrd="0" presId="urn:microsoft.com/office/officeart/2005/8/layout/chevron1"/>
    <dgm:cxn modelId="{05090FEF-C2A1-0D41-9BF8-E2291A6AEFFD}" type="presParOf" srcId="{EB97141B-5A78-0A40-AA2C-9EFF64538EF3}" destId="{F41B38DF-49CB-7541-AE5A-F4764E7193C9}" srcOrd="4" destOrd="0" presId="urn:microsoft.com/office/officeart/2005/8/layout/chevron1"/>
    <dgm:cxn modelId="{4ED1EE0F-DB32-F944-9F70-B51A960BB71B}" type="presParOf" srcId="{F41B38DF-49CB-7541-AE5A-F4764E7193C9}" destId="{D1420C0A-4A94-CC42-8BB6-B5CDD6E5FCB9}" srcOrd="0" destOrd="0" presId="urn:microsoft.com/office/officeart/2005/8/layout/chevron1"/>
    <dgm:cxn modelId="{79135F87-3090-2E44-A8CE-06DFBB6C0B28}" type="presParOf" srcId="{F41B38DF-49CB-7541-AE5A-F4764E7193C9}" destId="{80CEBDCB-28BA-904E-81B5-2C2AFE8A348F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B2B5F3-43F4-E349-934B-E368B3465BE1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858BBC-CA49-A347-AA2C-95A075C9F627}">
      <dgm:prSet phldrT="[Text]"/>
      <dgm:spPr/>
      <dgm:t>
        <a:bodyPr/>
        <a:lstStyle/>
        <a:p>
          <a:r>
            <a:rPr lang="en-US" dirty="0"/>
            <a:t>TSC Chairperson</a:t>
          </a:r>
        </a:p>
      </dgm:t>
    </dgm:pt>
    <dgm:pt modelId="{5EF2334B-900C-8E4B-94E5-728F8DA2563F}" type="parTrans" cxnId="{EA7D646A-F92B-9F44-A3B1-1C15EEBD09DC}">
      <dgm:prSet/>
      <dgm:spPr/>
      <dgm:t>
        <a:bodyPr/>
        <a:lstStyle/>
        <a:p>
          <a:endParaRPr lang="en-US"/>
        </a:p>
      </dgm:t>
    </dgm:pt>
    <dgm:pt modelId="{048DF5D4-8529-884F-AB71-060CCADAF290}" type="sibTrans" cxnId="{EA7D646A-F92B-9F44-A3B1-1C15EEBD09DC}">
      <dgm:prSet/>
      <dgm:spPr/>
      <dgm:t>
        <a:bodyPr/>
        <a:lstStyle/>
        <a:p>
          <a:endParaRPr lang="en-US"/>
        </a:p>
      </dgm:t>
    </dgm:pt>
    <dgm:pt modelId="{BE8ACC3A-ADCF-C24C-960A-5C9331EC1F5B}">
      <dgm:prSet phldrT="[Text]"/>
      <dgm:spPr/>
      <dgm:t>
        <a:bodyPr/>
        <a:lstStyle/>
        <a:p>
          <a:r>
            <a:rPr lang="en-US" dirty="0"/>
            <a:t>Incubation Lead</a:t>
          </a:r>
        </a:p>
      </dgm:t>
    </dgm:pt>
    <dgm:pt modelId="{19A1DE9A-9518-3944-A644-FB749979A413}" type="parTrans" cxnId="{544D43C4-2B2C-B84C-AF1E-1582C1915E38}">
      <dgm:prSet/>
      <dgm:spPr/>
      <dgm:t>
        <a:bodyPr/>
        <a:lstStyle/>
        <a:p>
          <a:endParaRPr lang="en-US"/>
        </a:p>
      </dgm:t>
    </dgm:pt>
    <dgm:pt modelId="{006BA64A-ED78-2C42-881D-75F464994542}" type="sibTrans" cxnId="{544D43C4-2B2C-B84C-AF1E-1582C1915E38}">
      <dgm:prSet/>
      <dgm:spPr/>
      <dgm:t>
        <a:bodyPr/>
        <a:lstStyle/>
        <a:p>
          <a:endParaRPr lang="en-US"/>
        </a:p>
      </dgm:t>
    </dgm:pt>
    <dgm:pt modelId="{9667CF00-BECF-E440-8242-4F79A8216676}">
      <dgm:prSet phldrT="[Text]"/>
      <dgm:spPr/>
      <dgm:t>
        <a:bodyPr/>
        <a:lstStyle/>
        <a:p>
          <a:r>
            <a:rPr lang="en-US" dirty="0"/>
            <a:t>Emeritus Lead</a:t>
          </a:r>
        </a:p>
      </dgm:t>
    </dgm:pt>
    <dgm:pt modelId="{1836D6BB-B4E5-624E-B08A-387B9F67DB49}" type="parTrans" cxnId="{81F6719F-DF3F-CA41-9F82-874580DE415D}">
      <dgm:prSet/>
      <dgm:spPr/>
      <dgm:t>
        <a:bodyPr/>
        <a:lstStyle/>
        <a:p>
          <a:endParaRPr lang="en-US"/>
        </a:p>
      </dgm:t>
    </dgm:pt>
    <dgm:pt modelId="{3AA70100-157F-0544-8D1A-CEC8338972B5}" type="sibTrans" cxnId="{81F6719F-DF3F-CA41-9F82-874580DE415D}">
      <dgm:prSet/>
      <dgm:spPr/>
      <dgm:t>
        <a:bodyPr/>
        <a:lstStyle/>
        <a:p>
          <a:endParaRPr lang="en-US"/>
        </a:p>
      </dgm:t>
    </dgm:pt>
    <dgm:pt modelId="{5E03B212-8DEF-124A-A540-5BC4565A41D8}">
      <dgm:prSet phldrT="[Text]"/>
      <dgm:spPr/>
      <dgm:t>
        <a:bodyPr/>
        <a:lstStyle/>
        <a:p>
          <a:r>
            <a:rPr lang="en-US" dirty="0"/>
            <a:t>At Large Member</a:t>
          </a:r>
        </a:p>
      </dgm:t>
    </dgm:pt>
    <dgm:pt modelId="{13F6AAD7-FF6B-CA45-9EC1-9FA43020D9BA}" type="parTrans" cxnId="{24E7589C-9EAE-4546-9D6A-546D1D177F5B}">
      <dgm:prSet/>
      <dgm:spPr/>
      <dgm:t>
        <a:bodyPr/>
        <a:lstStyle/>
        <a:p>
          <a:endParaRPr lang="en-US"/>
        </a:p>
      </dgm:t>
    </dgm:pt>
    <dgm:pt modelId="{B7598E11-80B7-EC4F-AB99-F9F13C4F9BB2}" type="sibTrans" cxnId="{24E7589C-9EAE-4546-9D6A-546D1D177F5B}">
      <dgm:prSet/>
      <dgm:spPr/>
      <dgm:t>
        <a:bodyPr/>
        <a:lstStyle/>
        <a:p>
          <a:endParaRPr lang="en-US"/>
        </a:p>
      </dgm:t>
    </dgm:pt>
    <dgm:pt modelId="{6AB00EDD-A5CB-3349-8B45-33EAAA7BE622}">
      <dgm:prSet/>
      <dgm:spPr/>
      <dgm:t>
        <a:bodyPr/>
        <a:lstStyle/>
        <a:p>
          <a:r>
            <a:rPr lang="en-US" dirty="0"/>
            <a:t>At Large Member</a:t>
          </a:r>
        </a:p>
      </dgm:t>
    </dgm:pt>
    <dgm:pt modelId="{B8CD1710-47DC-2E4E-BC97-8C77E9EB500D}" type="parTrans" cxnId="{D5328C01-0F17-944A-B08A-16DA16EA3E2F}">
      <dgm:prSet/>
      <dgm:spPr/>
      <dgm:t>
        <a:bodyPr/>
        <a:lstStyle/>
        <a:p>
          <a:endParaRPr lang="en-US"/>
        </a:p>
      </dgm:t>
    </dgm:pt>
    <dgm:pt modelId="{A80E67E2-FF28-A14D-8FFD-581830085A28}" type="sibTrans" cxnId="{D5328C01-0F17-944A-B08A-16DA16EA3E2F}">
      <dgm:prSet/>
      <dgm:spPr/>
      <dgm:t>
        <a:bodyPr/>
        <a:lstStyle/>
        <a:p>
          <a:endParaRPr lang="en-US"/>
        </a:p>
      </dgm:t>
    </dgm:pt>
    <dgm:pt modelId="{5CFAAF76-8CED-BD46-A366-89D013842127}">
      <dgm:prSet/>
      <dgm:spPr/>
      <dgm:t>
        <a:bodyPr/>
        <a:lstStyle/>
        <a:p>
          <a:r>
            <a:rPr lang="en-US" dirty="0"/>
            <a:t>At Large Member</a:t>
          </a:r>
        </a:p>
      </dgm:t>
    </dgm:pt>
    <dgm:pt modelId="{B9F8F248-904C-CF44-AB1D-63D6297C3AAE}" type="parTrans" cxnId="{04E619AA-3DD1-704E-AF16-E3A31B5D2AEC}">
      <dgm:prSet/>
      <dgm:spPr/>
      <dgm:t>
        <a:bodyPr/>
        <a:lstStyle/>
        <a:p>
          <a:endParaRPr lang="en-US"/>
        </a:p>
      </dgm:t>
    </dgm:pt>
    <dgm:pt modelId="{92BFBE18-D9C3-684E-9235-9AB66EA32CB0}" type="sibTrans" cxnId="{04E619AA-3DD1-704E-AF16-E3A31B5D2AEC}">
      <dgm:prSet/>
      <dgm:spPr/>
      <dgm:t>
        <a:bodyPr/>
        <a:lstStyle/>
        <a:p>
          <a:endParaRPr lang="en-US"/>
        </a:p>
      </dgm:t>
    </dgm:pt>
    <dgm:pt modelId="{49F01685-4231-6841-B795-9B2B099ABFAC}">
      <dgm:prSet/>
      <dgm:spPr/>
      <dgm:t>
        <a:bodyPr/>
        <a:lstStyle/>
        <a:p>
          <a:r>
            <a:rPr lang="en-US" dirty="0"/>
            <a:t>Project Lead</a:t>
          </a:r>
        </a:p>
      </dgm:t>
    </dgm:pt>
    <dgm:pt modelId="{07ABDDCC-A970-2B4F-A7F1-0BBEA2AD3C09}" type="parTrans" cxnId="{7726F38A-AF58-4D4A-B4E5-22EF6E97E044}">
      <dgm:prSet/>
      <dgm:spPr/>
      <dgm:t>
        <a:bodyPr/>
        <a:lstStyle/>
        <a:p>
          <a:endParaRPr lang="en-US"/>
        </a:p>
      </dgm:t>
    </dgm:pt>
    <dgm:pt modelId="{0BAFC659-9C5B-AF4C-A286-F78C7D3A8C9E}" type="sibTrans" cxnId="{7726F38A-AF58-4D4A-B4E5-22EF6E97E044}">
      <dgm:prSet/>
      <dgm:spPr/>
      <dgm:t>
        <a:bodyPr/>
        <a:lstStyle/>
        <a:p>
          <a:endParaRPr lang="en-US"/>
        </a:p>
      </dgm:t>
    </dgm:pt>
    <dgm:pt modelId="{7AAD4EF9-C176-624A-9A77-CB692A2594FB}">
      <dgm:prSet/>
      <dgm:spPr/>
      <dgm:t>
        <a:bodyPr/>
        <a:lstStyle/>
        <a:p>
          <a:r>
            <a:rPr lang="en-US" dirty="0"/>
            <a:t>Project Lead</a:t>
          </a:r>
        </a:p>
      </dgm:t>
    </dgm:pt>
    <dgm:pt modelId="{98BC6F32-6F2D-A84D-813A-0C74367A3C52}" type="parTrans" cxnId="{61121C19-1B67-1745-867E-C116130AF20D}">
      <dgm:prSet/>
      <dgm:spPr/>
      <dgm:t>
        <a:bodyPr/>
        <a:lstStyle/>
        <a:p>
          <a:endParaRPr lang="en-US"/>
        </a:p>
      </dgm:t>
    </dgm:pt>
    <dgm:pt modelId="{E598297B-75F2-F047-AA59-FE241B464E7B}" type="sibTrans" cxnId="{61121C19-1B67-1745-867E-C116130AF20D}">
      <dgm:prSet/>
      <dgm:spPr/>
      <dgm:t>
        <a:bodyPr/>
        <a:lstStyle/>
        <a:p>
          <a:endParaRPr lang="en-US"/>
        </a:p>
      </dgm:t>
    </dgm:pt>
    <dgm:pt modelId="{86F4E9A1-41CA-4B4E-AB93-DA61144CFC00}" type="pres">
      <dgm:prSet presAssocID="{45B2B5F3-43F4-E349-934B-E368B3465BE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81E4769-DB4C-2745-A95E-1157B62F9582}" type="pres">
      <dgm:prSet presAssocID="{61858BBC-CA49-A347-AA2C-95A075C9F627}" presName="hierRoot1" presStyleCnt="0">
        <dgm:presLayoutVars>
          <dgm:hierBranch val="init"/>
        </dgm:presLayoutVars>
      </dgm:prSet>
      <dgm:spPr/>
    </dgm:pt>
    <dgm:pt modelId="{720E296D-67A8-3F43-9510-4E6683E39B8A}" type="pres">
      <dgm:prSet presAssocID="{61858BBC-CA49-A347-AA2C-95A075C9F627}" presName="rootComposite1" presStyleCnt="0"/>
      <dgm:spPr/>
    </dgm:pt>
    <dgm:pt modelId="{F7364BEB-5965-1347-9892-A7934F855AE4}" type="pres">
      <dgm:prSet presAssocID="{61858BBC-CA49-A347-AA2C-95A075C9F627}" presName="rootText1" presStyleLbl="node0" presStyleIdx="0" presStyleCnt="1">
        <dgm:presLayoutVars>
          <dgm:chPref val="3"/>
        </dgm:presLayoutVars>
      </dgm:prSet>
      <dgm:spPr/>
    </dgm:pt>
    <dgm:pt modelId="{DD2F0EBD-C770-6341-B3E3-3C8943BB3FB6}" type="pres">
      <dgm:prSet presAssocID="{61858BBC-CA49-A347-AA2C-95A075C9F627}" presName="rootConnector1" presStyleLbl="node1" presStyleIdx="0" presStyleCnt="0"/>
      <dgm:spPr/>
    </dgm:pt>
    <dgm:pt modelId="{41AD0846-7437-F545-A3C0-3838CD4412F3}" type="pres">
      <dgm:prSet presAssocID="{61858BBC-CA49-A347-AA2C-95A075C9F627}" presName="hierChild2" presStyleCnt="0"/>
      <dgm:spPr/>
    </dgm:pt>
    <dgm:pt modelId="{6B5B6081-F78D-E44A-A698-4A131A9935B2}" type="pres">
      <dgm:prSet presAssocID="{19A1DE9A-9518-3944-A644-FB749979A413}" presName="Name37" presStyleLbl="parChTrans1D2" presStyleIdx="0" presStyleCnt="7"/>
      <dgm:spPr/>
    </dgm:pt>
    <dgm:pt modelId="{D0121A47-EB1E-884D-AFC3-B89420D0559D}" type="pres">
      <dgm:prSet presAssocID="{BE8ACC3A-ADCF-C24C-960A-5C9331EC1F5B}" presName="hierRoot2" presStyleCnt="0">
        <dgm:presLayoutVars>
          <dgm:hierBranch val="init"/>
        </dgm:presLayoutVars>
      </dgm:prSet>
      <dgm:spPr/>
    </dgm:pt>
    <dgm:pt modelId="{31AA61E2-1282-014E-836F-C953CE3A9003}" type="pres">
      <dgm:prSet presAssocID="{BE8ACC3A-ADCF-C24C-960A-5C9331EC1F5B}" presName="rootComposite" presStyleCnt="0"/>
      <dgm:spPr/>
    </dgm:pt>
    <dgm:pt modelId="{0D7CC4A4-5E7D-F149-BAD1-B30292F5BDD6}" type="pres">
      <dgm:prSet presAssocID="{BE8ACC3A-ADCF-C24C-960A-5C9331EC1F5B}" presName="rootText" presStyleLbl="node2" presStyleIdx="0" presStyleCnt="7">
        <dgm:presLayoutVars>
          <dgm:chPref val="3"/>
        </dgm:presLayoutVars>
      </dgm:prSet>
      <dgm:spPr/>
    </dgm:pt>
    <dgm:pt modelId="{008C3C85-1252-3046-95DB-E3F39600E0EF}" type="pres">
      <dgm:prSet presAssocID="{BE8ACC3A-ADCF-C24C-960A-5C9331EC1F5B}" presName="rootConnector" presStyleLbl="node2" presStyleIdx="0" presStyleCnt="7"/>
      <dgm:spPr/>
    </dgm:pt>
    <dgm:pt modelId="{A780ABAC-F1CA-794E-A98D-64D3B0771CB6}" type="pres">
      <dgm:prSet presAssocID="{BE8ACC3A-ADCF-C24C-960A-5C9331EC1F5B}" presName="hierChild4" presStyleCnt="0"/>
      <dgm:spPr/>
    </dgm:pt>
    <dgm:pt modelId="{A423D237-7049-A847-A469-15C73B280284}" type="pres">
      <dgm:prSet presAssocID="{BE8ACC3A-ADCF-C24C-960A-5C9331EC1F5B}" presName="hierChild5" presStyleCnt="0"/>
      <dgm:spPr/>
    </dgm:pt>
    <dgm:pt modelId="{8884026B-33B4-2249-BB02-2E873A273BBA}" type="pres">
      <dgm:prSet presAssocID="{1836D6BB-B4E5-624E-B08A-387B9F67DB49}" presName="Name37" presStyleLbl="parChTrans1D2" presStyleIdx="1" presStyleCnt="7"/>
      <dgm:spPr/>
    </dgm:pt>
    <dgm:pt modelId="{0BA3319D-B37C-1048-8C67-6FDB4424D396}" type="pres">
      <dgm:prSet presAssocID="{9667CF00-BECF-E440-8242-4F79A8216676}" presName="hierRoot2" presStyleCnt="0">
        <dgm:presLayoutVars>
          <dgm:hierBranch val="init"/>
        </dgm:presLayoutVars>
      </dgm:prSet>
      <dgm:spPr/>
    </dgm:pt>
    <dgm:pt modelId="{DF18A8DD-48B4-3E4B-883E-8A85F0131CFF}" type="pres">
      <dgm:prSet presAssocID="{9667CF00-BECF-E440-8242-4F79A8216676}" presName="rootComposite" presStyleCnt="0"/>
      <dgm:spPr/>
    </dgm:pt>
    <dgm:pt modelId="{0486814A-22F8-524D-AE12-D79F8A13A826}" type="pres">
      <dgm:prSet presAssocID="{9667CF00-BECF-E440-8242-4F79A8216676}" presName="rootText" presStyleLbl="node2" presStyleIdx="1" presStyleCnt="7">
        <dgm:presLayoutVars>
          <dgm:chPref val="3"/>
        </dgm:presLayoutVars>
      </dgm:prSet>
      <dgm:spPr/>
    </dgm:pt>
    <dgm:pt modelId="{CBC229C1-034E-D443-B973-4550E894CB0F}" type="pres">
      <dgm:prSet presAssocID="{9667CF00-BECF-E440-8242-4F79A8216676}" presName="rootConnector" presStyleLbl="node2" presStyleIdx="1" presStyleCnt="7"/>
      <dgm:spPr/>
    </dgm:pt>
    <dgm:pt modelId="{4956047B-BB0D-D64A-8EA7-8A6484B9716B}" type="pres">
      <dgm:prSet presAssocID="{9667CF00-BECF-E440-8242-4F79A8216676}" presName="hierChild4" presStyleCnt="0"/>
      <dgm:spPr/>
    </dgm:pt>
    <dgm:pt modelId="{28F7F742-652C-A149-9BF3-7D9D5B77242D}" type="pres">
      <dgm:prSet presAssocID="{9667CF00-BECF-E440-8242-4F79A8216676}" presName="hierChild5" presStyleCnt="0"/>
      <dgm:spPr/>
    </dgm:pt>
    <dgm:pt modelId="{9CE92EDC-3516-C345-B88D-5146A7CB6B1F}" type="pres">
      <dgm:prSet presAssocID="{13F6AAD7-FF6B-CA45-9EC1-9FA43020D9BA}" presName="Name37" presStyleLbl="parChTrans1D2" presStyleIdx="2" presStyleCnt="7"/>
      <dgm:spPr/>
    </dgm:pt>
    <dgm:pt modelId="{C8C35EB4-6E96-664C-B4DF-D8FC26CAC4C0}" type="pres">
      <dgm:prSet presAssocID="{5E03B212-8DEF-124A-A540-5BC4565A41D8}" presName="hierRoot2" presStyleCnt="0">
        <dgm:presLayoutVars>
          <dgm:hierBranch val="init"/>
        </dgm:presLayoutVars>
      </dgm:prSet>
      <dgm:spPr/>
    </dgm:pt>
    <dgm:pt modelId="{E177612C-546B-BA4C-A531-9CD91A6ECD89}" type="pres">
      <dgm:prSet presAssocID="{5E03B212-8DEF-124A-A540-5BC4565A41D8}" presName="rootComposite" presStyleCnt="0"/>
      <dgm:spPr/>
    </dgm:pt>
    <dgm:pt modelId="{B091451D-6D30-D14D-8A00-8C2145785747}" type="pres">
      <dgm:prSet presAssocID="{5E03B212-8DEF-124A-A540-5BC4565A41D8}" presName="rootText" presStyleLbl="node2" presStyleIdx="2" presStyleCnt="7">
        <dgm:presLayoutVars>
          <dgm:chPref val="3"/>
        </dgm:presLayoutVars>
      </dgm:prSet>
      <dgm:spPr/>
    </dgm:pt>
    <dgm:pt modelId="{B8BE733E-5306-E741-8478-77380661BA27}" type="pres">
      <dgm:prSet presAssocID="{5E03B212-8DEF-124A-A540-5BC4565A41D8}" presName="rootConnector" presStyleLbl="node2" presStyleIdx="2" presStyleCnt="7"/>
      <dgm:spPr/>
    </dgm:pt>
    <dgm:pt modelId="{A09A67D5-DDBE-3742-A83D-4667ED7C714D}" type="pres">
      <dgm:prSet presAssocID="{5E03B212-8DEF-124A-A540-5BC4565A41D8}" presName="hierChild4" presStyleCnt="0"/>
      <dgm:spPr/>
    </dgm:pt>
    <dgm:pt modelId="{893E96FD-B158-864D-A2BD-F572C364E90B}" type="pres">
      <dgm:prSet presAssocID="{5E03B212-8DEF-124A-A540-5BC4565A41D8}" presName="hierChild5" presStyleCnt="0"/>
      <dgm:spPr/>
    </dgm:pt>
    <dgm:pt modelId="{D78AB9C8-750F-2B4C-9314-A7385A97F214}" type="pres">
      <dgm:prSet presAssocID="{B8CD1710-47DC-2E4E-BC97-8C77E9EB500D}" presName="Name37" presStyleLbl="parChTrans1D2" presStyleIdx="3" presStyleCnt="7"/>
      <dgm:spPr/>
    </dgm:pt>
    <dgm:pt modelId="{EF8E5057-A0E8-9943-8854-2B521171798A}" type="pres">
      <dgm:prSet presAssocID="{6AB00EDD-A5CB-3349-8B45-33EAAA7BE622}" presName="hierRoot2" presStyleCnt="0">
        <dgm:presLayoutVars>
          <dgm:hierBranch val="init"/>
        </dgm:presLayoutVars>
      </dgm:prSet>
      <dgm:spPr/>
    </dgm:pt>
    <dgm:pt modelId="{0A135BD6-606B-344F-866C-2739DE3999AC}" type="pres">
      <dgm:prSet presAssocID="{6AB00EDD-A5CB-3349-8B45-33EAAA7BE622}" presName="rootComposite" presStyleCnt="0"/>
      <dgm:spPr/>
    </dgm:pt>
    <dgm:pt modelId="{E7E3B3E9-37DE-1145-AC82-E5EAFED88590}" type="pres">
      <dgm:prSet presAssocID="{6AB00EDD-A5CB-3349-8B45-33EAAA7BE622}" presName="rootText" presStyleLbl="node2" presStyleIdx="3" presStyleCnt="7">
        <dgm:presLayoutVars>
          <dgm:chPref val="3"/>
        </dgm:presLayoutVars>
      </dgm:prSet>
      <dgm:spPr/>
    </dgm:pt>
    <dgm:pt modelId="{4687798D-998D-6C4F-9A55-672C3FF5A997}" type="pres">
      <dgm:prSet presAssocID="{6AB00EDD-A5CB-3349-8B45-33EAAA7BE622}" presName="rootConnector" presStyleLbl="node2" presStyleIdx="3" presStyleCnt="7"/>
      <dgm:spPr/>
    </dgm:pt>
    <dgm:pt modelId="{C00EAF13-C62A-FE4B-966B-0560EBEB9148}" type="pres">
      <dgm:prSet presAssocID="{6AB00EDD-A5CB-3349-8B45-33EAAA7BE622}" presName="hierChild4" presStyleCnt="0"/>
      <dgm:spPr/>
    </dgm:pt>
    <dgm:pt modelId="{E7B4DCF4-0981-8E49-885F-C2AB92B3C134}" type="pres">
      <dgm:prSet presAssocID="{6AB00EDD-A5CB-3349-8B45-33EAAA7BE622}" presName="hierChild5" presStyleCnt="0"/>
      <dgm:spPr/>
    </dgm:pt>
    <dgm:pt modelId="{03D13422-30DB-C446-A69D-F8FF7EB1DA72}" type="pres">
      <dgm:prSet presAssocID="{B9F8F248-904C-CF44-AB1D-63D6297C3AAE}" presName="Name37" presStyleLbl="parChTrans1D2" presStyleIdx="4" presStyleCnt="7"/>
      <dgm:spPr/>
    </dgm:pt>
    <dgm:pt modelId="{67E7303E-1A7E-044B-AE8D-1E4DE0671CB8}" type="pres">
      <dgm:prSet presAssocID="{5CFAAF76-8CED-BD46-A366-89D013842127}" presName="hierRoot2" presStyleCnt="0">
        <dgm:presLayoutVars>
          <dgm:hierBranch val="init"/>
        </dgm:presLayoutVars>
      </dgm:prSet>
      <dgm:spPr/>
    </dgm:pt>
    <dgm:pt modelId="{878783D8-B296-6941-840C-CCFEF8CAAC8D}" type="pres">
      <dgm:prSet presAssocID="{5CFAAF76-8CED-BD46-A366-89D013842127}" presName="rootComposite" presStyleCnt="0"/>
      <dgm:spPr/>
    </dgm:pt>
    <dgm:pt modelId="{F1637DDE-BABB-8A4D-A276-58C4B0576B5F}" type="pres">
      <dgm:prSet presAssocID="{5CFAAF76-8CED-BD46-A366-89D013842127}" presName="rootText" presStyleLbl="node2" presStyleIdx="4" presStyleCnt="7">
        <dgm:presLayoutVars>
          <dgm:chPref val="3"/>
        </dgm:presLayoutVars>
      </dgm:prSet>
      <dgm:spPr/>
    </dgm:pt>
    <dgm:pt modelId="{3C81167C-D3A6-BD41-92B8-0C88AD7877C5}" type="pres">
      <dgm:prSet presAssocID="{5CFAAF76-8CED-BD46-A366-89D013842127}" presName="rootConnector" presStyleLbl="node2" presStyleIdx="4" presStyleCnt="7"/>
      <dgm:spPr/>
    </dgm:pt>
    <dgm:pt modelId="{BE91A32F-3DA9-7E48-899B-414D2E5750A1}" type="pres">
      <dgm:prSet presAssocID="{5CFAAF76-8CED-BD46-A366-89D013842127}" presName="hierChild4" presStyleCnt="0"/>
      <dgm:spPr/>
    </dgm:pt>
    <dgm:pt modelId="{615A6566-50A7-D34F-8177-A26C80B32DA9}" type="pres">
      <dgm:prSet presAssocID="{5CFAAF76-8CED-BD46-A366-89D013842127}" presName="hierChild5" presStyleCnt="0"/>
      <dgm:spPr/>
    </dgm:pt>
    <dgm:pt modelId="{1FD5D56A-5F57-F149-B4CF-55E5DA195418}" type="pres">
      <dgm:prSet presAssocID="{07ABDDCC-A970-2B4F-A7F1-0BBEA2AD3C09}" presName="Name37" presStyleLbl="parChTrans1D2" presStyleIdx="5" presStyleCnt="7"/>
      <dgm:spPr/>
    </dgm:pt>
    <dgm:pt modelId="{8C74AB01-AA0E-F94C-BA71-00362C481F79}" type="pres">
      <dgm:prSet presAssocID="{49F01685-4231-6841-B795-9B2B099ABFAC}" presName="hierRoot2" presStyleCnt="0">
        <dgm:presLayoutVars>
          <dgm:hierBranch val="init"/>
        </dgm:presLayoutVars>
      </dgm:prSet>
      <dgm:spPr/>
    </dgm:pt>
    <dgm:pt modelId="{55F9ABC4-BB07-7A40-B469-C7B32C6DF758}" type="pres">
      <dgm:prSet presAssocID="{49F01685-4231-6841-B795-9B2B099ABFAC}" presName="rootComposite" presStyleCnt="0"/>
      <dgm:spPr/>
    </dgm:pt>
    <dgm:pt modelId="{908798B4-AE64-424B-9AA7-07DD77BB140C}" type="pres">
      <dgm:prSet presAssocID="{49F01685-4231-6841-B795-9B2B099ABFAC}" presName="rootText" presStyleLbl="node2" presStyleIdx="5" presStyleCnt="7">
        <dgm:presLayoutVars>
          <dgm:chPref val="3"/>
        </dgm:presLayoutVars>
      </dgm:prSet>
      <dgm:spPr/>
    </dgm:pt>
    <dgm:pt modelId="{621C92E4-F0B1-614F-BFB4-04B635D39160}" type="pres">
      <dgm:prSet presAssocID="{49F01685-4231-6841-B795-9B2B099ABFAC}" presName="rootConnector" presStyleLbl="node2" presStyleIdx="5" presStyleCnt="7"/>
      <dgm:spPr/>
    </dgm:pt>
    <dgm:pt modelId="{56112A93-9319-174A-8B81-0578709155B0}" type="pres">
      <dgm:prSet presAssocID="{49F01685-4231-6841-B795-9B2B099ABFAC}" presName="hierChild4" presStyleCnt="0"/>
      <dgm:spPr/>
    </dgm:pt>
    <dgm:pt modelId="{D3E4E560-7E91-A949-8A93-AB0A624AB288}" type="pres">
      <dgm:prSet presAssocID="{49F01685-4231-6841-B795-9B2B099ABFAC}" presName="hierChild5" presStyleCnt="0"/>
      <dgm:spPr/>
    </dgm:pt>
    <dgm:pt modelId="{2B5CC38F-5302-E043-8539-A2D5CC069964}" type="pres">
      <dgm:prSet presAssocID="{98BC6F32-6F2D-A84D-813A-0C74367A3C52}" presName="Name37" presStyleLbl="parChTrans1D2" presStyleIdx="6" presStyleCnt="7"/>
      <dgm:spPr/>
    </dgm:pt>
    <dgm:pt modelId="{3569C01A-28AE-E74C-8011-AF2956F9C2E4}" type="pres">
      <dgm:prSet presAssocID="{7AAD4EF9-C176-624A-9A77-CB692A2594FB}" presName="hierRoot2" presStyleCnt="0">
        <dgm:presLayoutVars>
          <dgm:hierBranch val="init"/>
        </dgm:presLayoutVars>
      </dgm:prSet>
      <dgm:spPr/>
    </dgm:pt>
    <dgm:pt modelId="{3725665C-0067-AF40-B65A-0EDF0C4A9A7D}" type="pres">
      <dgm:prSet presAssocID="{7AAD4EF9-C176-624A-9A77-CB692A2594FB}" presName="rootComposite" presStyleCnt="0"/>
      <dgm:spPr/>
    </dgm:pt>
    <dgm:pt modelId="{47091408-5D2B-B141-AF25-186042A28C78}" type="pres">
      <dgm:prSet presAssocID="{7AAD4EF9-C176-624A-9A77-CB692A2594FB}" presName="rootText" presStyleLbl="node2" presStyleIdx="6" presStyleCnt="7">
        <dgm:presLayoutVars>
          <dgm:chPref val="3"/>
        </dgm:presLayoutVars>
      </dgm:prSet>
      <dgm:spPr/>
    </dgm:pt>
    <dgm:pt modelId="{4CF6D3FC-EDD9-4345-81B5-300AB5B44674}" type="pres">
      <dgm:prSet presAssocID="{7AAD4EF9-C176-624A-9A77-CB692A2594FB}" presName="rootConnector" presStyleLbl="node2" presStyleIdx="6" presStyleCnt="7"/>
      <dgm:spPr/>
    </dgm:pt>
    <dgm:pt modelId="{B4BEEB07-759F-7A4A-B56B-FF04E6C9C24D}" type="pres">
      <dgm:prSet presAssocID="{7AAD4EF9-C176-624A-9A77-CB692A2594FB}" presName="hierChild4" presStyleCnt="0"/>
      <dgm:spPr/>
    </dgm:pt>
    <dgm:pt modelId="{85446670-563C-9F49-9D61-E9A5908C79AF}" type="pres">
      <dgm:prSet presAssocID="{7AAD4EF9-C176-624A-9A77-CB692A2594FB}" presName="hierChild5" presStyleCnt="0"/>
      <dgm:spPr/>
    </dgm:pt>
    <dgm:pt modelId="{A0B899D3-30EC-254C-85C4-5F6C9AEFBCB5}" type="pres">
      <dgm:prSet presAssocID="{61858BBC-CA49-A347-AA2C-95A075C9F627}" presName="hierChild3" presStyleCnt="0"/>
      <dgm:spPr/>
    </dgm:pt>
  </dgm:ptLst>
  <dgm:cxnLst>
    <dgm:cxn modelId="{D5328C01-0F17-944A-B08A-16DA16EA3E2F}" srcId="{61858BBC-CA49-A347-AA2C-95A075C9F627}" destId="{6AB00EDD-A5CB-3349-8B45-33EAAA7BE622}" srcOrd="3" destOrd="0" parTransId="{B8CD1710-47DC-2E4E-BC97-8C77E9EB500D}" sibTransId="{A80E67E2-FF28-A14D-8FFD-581830085A28}"/>
    <dgm:cxn modelId="{73008302-B640-A14A-91EB-9B0ED72A2778}" type="presOf" srcId="{7AAD4EF9-C176-624A-9A77-CB692A2594FB}" destId="{4CF6D3FC-EDD9-4345-81B5-300AB5B44674}" srcOrd="1" destOrd="0" presId="urn:microsoft.com/office/officeart/2005/8/layout/orgChart1"/>
    <dgm:cxn modelId="{2A683508-BA20-E44D-ACA2-49785A79E6F0}" type="presOf" srcId="{19A1DE9A-9518-3944-A644-FB749979A413}" destId="{6B5B6081-F78D-E44A-A698-4A131A9935B2}" srcOrd="0" destOrd="0" presId="urn:microsoft.com/office/officeart/2005/8/layout/orgChart1"/>
    <dgm:cxn modelId="{CB239608-1C8F-A042-A4B8-1AA2B8930072}" type="presOf" srcId="{B9F8F248-904C-CF44-AB1D-63D6297C3AAE}" destId="{03D13422-30DB-C446-A69D-F8FF7EB1DA72}" srcOrd="0" destOrd="0" presId="urn:microsoft.com/office/officeart/2005/8/layout/orgChart1"/>
    <dgm:cxn modelId="{3BF7BE11-BCAB-C946-8A10-BA31D32B9AAE}" type="presOf" srcId="{49F01685-4231-6841-B795-9B2B099ABFAC}" destId="{621C92E4-F0B1-614F-BFB4-04B635D39160}" srcOrd="1" destOrd="0" presId="urn:microsoft.com/office/officeart/2005/8/layout/orgChart1"/>
    <dgm:cxn modelId="{61121C19-1B67-1745-867E-C116130AF20D}" srcId="{61858BBC-CA49-A347-AA2C-95A075C9F627}" destId="{7AAD4EF9-C176-624A-9A77-CB692A2594FB}" srcOrd="6" destOrd="0" parTransId="{98BC6F32-6F2D-A84D-813A-0C74367A3C52}" sibTransId="{E598297B-75F2-F047-AA59-FE241B464E7B}"/>
    <dgm:cxn modelId="{6038B31B-4C18-644C-BCB8-5646F0474BBE}" type="presOf" srcId="{9667CF00-BECF-E440-8242-4F79A8216676}" destId="{CBC229C1-034E-D443-B973-4550E894CB0F}" srcOrd="1" destOrd="0" presId="urn:microsoft.com/office/officeart/2005/8/layout/orgChart1"/>
    <dgm:cxn modelId="{4EA63E2D-0721-9A47-A871-62DF11B2DF98}" type="presOf" srcId="{98BC6F32-6F2D-A84D-813A-0C74367A3C52}" destId="{2B5CC38F-5302-E043-8539-A2D5CC069964}" srcOrd="0" destOrd="0" presId="urn:microsoft.com/office/officeart/2005/8/layout/orgChart1"/>
    <dgm:cxn modelId="{86801433-26D6-A544-A56B-5C5B6AD01D7C}" type="presOf" srcId="{1836D6BB-B4E5-624E-B08A-387B9F67DB49}" destId="{8884026B-33B4-2249-BB02-2E873A273BBA}" srcOrd="0" destOrd="0" presId="urn:microsoft.com/office/officeart/2005/8/layout/orgChart1"/>
    <dgm:cxn modelId="{B10BB64E-7AEF-7247-B75C-FC094D353F0E}" type="presOf" srcId="{5E03B212-8DEF-124A-A540-5BC4565A41D8}" destId="{B091451D-6D30-D14D-8A00-8C2145785747}" srcOrd="0" destOrd="0" presId="urn:microsoft.com/office/officeart/2005/8/layout/orgChart1"/>
    <dgm:cxn modelId="{ADD90963-DA09-124D-BD4A-45D72B643B4F}" type="presOf" srcId="{49F01685-4231-6841-B795-9B2B099ABFAC}" destId="{908798B4-AE64-424B-9AA7-07DD77BB140C}" srcOrd="0" destOrd="0" presId="urn:microsoft.com/office/officeart/2005/8/layout/orgChart1"/>
    <dgm:cxn modelId="{B6073B63-D12B-EA4A-9F07-0E05A38F3FAF}" type="presOf" srcId="{BE8ACC3A-ADCF-C24C-960A-5C9331EC1F5B}" destId="{008C3C85-1252-3046-95DB-E3F39600E0EF}" srcOrd="1" destOrd="0" presId="urn:microsoft.com/office/officeart/2005/8/layout/orgChart1"/>
    <dgm:cxn modelId="{35EE1F67-754D-B749-B181-40A80EC3699A}" type="presOf" srcId="{45B2B5F3-43F4-E349-934B-E368B3465BE1}" destId="{86F4E9A1-41CA-4B4E-AB93-DA61144CFC00}" srcOrd="0" destOrd="0" presId="urn:microsoft.com/office/officeart/2005/8/layout/orgChart1"/>
    <dgm:cxn modelId="{EA7D646A-F92B-9F44-A3B1-1C15EEBD09DC}" srcId="{45B2B5F3-43F4-E349-934B-E368B3465BE1}" destId="{61858BBC-CA49-A347-AA2C-95A075C9F627}" srcOrd="0" destOrd="0" parTransId="{5EF2334B-900C-8E4B-94E5-728F8DA2563F}" sibTransId="{048DF5D4-8529-884F-AB71-060CCADAF290}"/>
    <dgm:cxn modelId="{992FC970-DDE7-3E46-BF95-10B1D71326A8}" type="presOf" srcId="{7AAD4EF9-C176-624A-9A77-CB692A2594FB}" destId="{47091408-5D2B-B141-AF25-186042A28C78}" srcOrd="0" destOrd="0" presId="urn:microsoft.com/office/officeart/2005/8/layout/orgChart1"/>
    <dgm:cxn modelId="{C3E15074-E65F-CE47-908B-FA45618D08A2}" type="presOf" srcId="{5CFAAF76-8CED-BD46-A366-89D013842127}" destId="{F1637DDE-BABB-8A4D-A276-58C4B0576B5F}" srcOrd="0" destOrd="0" presId="urn:microsoft.com/office/officeart/2005/8/layout/orgChart1"/>
    <dgm:cxn modelId="{B1543776-BE11-934D-A95F-48D4FF7674AF}" type="presOf" srcId="{6AB00EDD-A5CB-3349-8B45-33EAAA7BE622}" destId="{E7E3B3E9-37DE-1145-AC82-E5EAFED88590}" srcOrd="0" destOrd="0" presId="urn:microsoft.com/office/officeart/2005/8/layout/orgChart1"/>
    <dgm:cxn modelId="{7726F38A-AF58-4D4A-B4E5-22EF6E97E044}" srcId="{61858BBC-CA49-A347-AA2C-95A075C9F627}" destId="{49F01685-4231-6841-B795-9B2B099ABFAC}" srcOrd="5" destOrd="0" parTransId="{07ABDDCC-A970-2B4F-A7F1-0BBEA2AD3C09}" sibTransId="{0BAFC659-9C5B-AF4C-A286-F78C7D3A8C9E}"/>
    <dgm:cxn modelId="{8EF5BC8B-BEEB-444F-BA2D-0632E08C3190}" type="presOf" srcId="{5CFAAF76-8CED-BD46-A366-89D013842127}" destId="{3C81167C-D3A6-BD41-92B8-0C88AD7877C5}" srcOrd="1" destOrd="0" presId="urn:microsoft.com/office/officeart/2005/8/layout/orgChart1"/>
    <dgm:cxn modelId="{9B460198-0D70-3348-AAD7-DE13C968B69E}" type="presOf" srcId="{5E03B212-8DEF-124A-A540-5BC4565A41D8}" destId="{B8BE733E-5306-E741-8478-77380661BA27}" srcOrd="1" destOrd="0" presId="urn:microsoft.com/office/officeart/2005/8/layout/orgChart1"/>
    <dgm:cxn modelId="{24E7589C-9EAE-4546-9D6A-546D1D177F5B}" srcId="{61858BBC-CA49-A347-AA2C-95A075C9F627}" destId="{5E03B212-8DEF-124A-A540-5BC4565A41D8}" srcOrd="2" destOrd="0" parTransId="{13F6AAD7-FF6B-CA45-9EC1-9FA43020D9BA}" sibTransId="{B7598E11-80B7-EC4F-AB99-F9F13C4F9BB2}"/>
    <dgm:cxn modelId="{81F6719F-DF3F-CA41-9F82-874580DE415D}" srcId="{61858BBC-CA49-A347-AA2C-95A075C9F627}" destId="{9667CF00-BECF-E440-8242-4F79A8216676}" srcOrd="1" destOrd="0" parTransId="{1836D6BB-B4E5-624E-B08A-387B9F67DB49}" sibTransId="{3AA70100-157F-0544-8D1A-CEC8338972B5}"/>
    <dgm:cxn modelId="{774A67A6-58C4-5044-AED7-639F624A4DAD}" type="presOf" srcId="{6AB00EDD-A5CB-3349-8B45-33EAAA7BE622}" destId="{4687798D-998D-6C4F-9A55-672C3FF5A997}" srcOrd="1" destOrd="0" presId="urn:microsoft.com/office/officeart/2005/8/layout/orgChart1"/>
    <dgm:cxn modelId="{04E619AA-3DD1-704E-AF16-E3A31B5D2AEC}" srcId="{61858BBC-CA49-A347-AA2C-95A075C9F627}" destId="{5CFAAF76-8CED-BD46-A366-89D013842127}" srcOrd="4" destOrd="0" parTransId="{B9F8F248-904C-CF44-AB1D-63D6297C3AAE}" sibTransId="{92BFBE18-D9C3-684E-9235-9AB66EA32CB0}"/>
    <dgm:cxn modelId="{544D43C4-2B2C-B84C-AF1E-1582C1915E38}" srcId="{61858BBC-CA49-A347-AA2C-95A075C9F627}" destId="{BE8ACC3A-ADCF-C24C-960A-5C9331EC1F5B}" srcOrd="0" destOrd="0" parTransId="{19A1DE9A-9518-3944-A644-FB749979A413}" sibTransId="{006BA64A-ED78-2C42-881D-75F464994542}"/>
    <dgm:cxn modelId="{E6B769C5-CDA6-B143-959F-D8D40612EDD5}" type="presOf" srcId="{13F6AAD7-FF6B-CA45-9EC1-9FA43020D9BA}" destId="{9CE92EDC-3516-C345-B88D-5146A7CB6B1F}" srcOrd="0" destOrd="0" presId="urn:microsoft.com/office/officeart/2005/8/layout/orgChart1"/>
    <dgm:cxn modelId="{F77D2BC7-AF81-9D4C-95B0-99B60E5D8B5F}" type="presOf" srcId="{BE8ACC3A-ADCF-C24C-960A-5C9331EC1F5B}" destId="{0D7CC4A4-5E7D-F149-BAD1-B30292F5BDD6}" srcOrd="0" destOrd="0" presId="urn:microsoft.com/office/officeart/2005/8/layout/orgChart1"/>
    <dgm:cxn modelId="{270968DC-59B6-BF43-A509-BC1CB5EDE385}" type="presOf" srcId="{07ABDDCC-A970-2B4F-A7F1-0BBEA2AD3C09}" destId="{1FD5D56A-5F57-F149-B4CF-55E5DA195418}" srcOrd="0" destOrd="0" presId="urn:microsoft.com/office/officeart/2005/8/layout/orgChart1"/>
    <dgm:cxn modelId="{601BE9DC-3DD5-CC4C-981A-25EDFE873B62}" type="presOf" srcId="{61858BBC-CA49-A347-AA2C-95A075C9F627}" destId="{F7364BEB-5965-1347-9892-A7934F855AE4}" srcOrd="0" destOrd="0" presId="urn:microsoft.com/office/officeart/2005/8/layout/orgChart1"/>
    <dgm:cxn modelId="{2A962CEB-671C-2642-9E25-11C60C8C269F}" type="presOf" srcId="{61858BBC-CA49-A347-AA2C-95A075C9F627}" destId="{DD2F0EBD-C770-6341-B3E3-3C8943BB3FB6}" srcOrd="1" destOrd="0" presId="urn:microsoft.com/office/officeart/2005/8/layout/orgChart1"/>
    <dgm:cxn modelId="{627ABAED-EE53-9947-8E5B-A6569807A391}" type="presOf" srcId="{B8CD1710-47DC-2E4E-BC97-8C77E9EB500D}" destId="{D78AB9C8-750F-2B4C-9314-A7385A97F214}" srcOrd="0" destOrd="0" presId="urn:microsoft.com/office/officeart/2005/8/layout/orgChart1"/>
    <dgm:cxn modelId="{EB0B4EF0-6B33-5B41-9706-6EA9EA44B83B}" type="presOf" srcId="{9667CF00-BECF-E440-8242-4F79A8216676}" destId="{0486814A-22F8-524D-AE12-D79F8A13A826}" srcOrd="0" destOrd="0" presId="urn:microsoft.com/office/officeart/2005/8/layout/orgChart1"/>
    <dgm:cxn modelId="{0AA9F52B-DDEA-F349-9788-C3B1302F2CBA}" type="presParOf" srcId="{86F4E9A1-41CA-4B4E-AB93-DA61144CFC00}" destId="{381E4769-DB4C-2745-A95E-1157B62F9582}" srcOrd="0" destOrd="0" presId="urn:microsoft.com/office/officeart/2005/8/layout/orgChart1"/>
    <dgm:cxn modelId="{77D91F3B-81A9-454E-86EA-3825A46A4684}" type="presParOf" srcId="{381E4769-DB4C-2745-A95E-1157B62F9582}" destId="{720E296D-67A8-3F43-9510-4E6683E39B8A}" srcOrd="0" destOrd="0" presId="urn:microsoft.com/office/officeart/2005/8/layout/orgChart1"/>
    <dgm:cxn modelId="{2AA197CB-10DA-D545-B3E8-4D4BB1447D68}" type="presParOf" srcId="{720E296D-67A8-3F43-9510-4E6683E39B8A}" destId="{F7364BEB-5965-1347-9892-A7934F855AE4}" srcOrd="0" destOrd="0" presId="urn:microsoft.com/office/officeart/2005/8/layout/orgChart1"/>
    <dgm:cxn modelId="{4A7CBBD6-C2BD-6545-83B5-53252B3454DB}" type="presParOf" srcId="{720E296D-67A8-3F43-9510-4E6683E39B8A}" destId="{DD2F0EBD-C770-6341-B3E3-3C8943BB3FB6}" srcOrd="1" destOrd="0" presId="urn:microsoft.com/office/officeart/2005/8/layout/orgChart1"/>
    <dgm:cxn modelId="{ABFCEF5D-71A9-ED4D-912F-07A40EFAD14E}" type="presParOf" srcId="{381E4769-DB4C-2745-A95E-1157B62F9582}" destId="{41AD0846-7437-F545-A3C0-3838CD4412F3}" srcOrd="1" destOrd="0" presId="urn:microsoft.com/office/officeart/2005/8/layout/orgChart1"/>
    <dgm:cxn modelId="{9A6D8E99-F975-C74D-9CB3-26315E4211A9}" type="presParOf" srcId="{41AD0846-7437-F545-A3C0-3838CD4412F3}" destId="{6B5B6081-F78D-E44A-A698-4A131A9935B2}" srcOrd="0" destOrd="0" presId="urn:microsoft.com/office/officeart/2005/8/layout/orgChart1"/>
    <dgm:cxn modelId="{9C7B66FB-6F33-8142-8414-10E0AD0118BF}" type="presParOf" srcId="{41AD0846-7437-F545-A3C0-3838CD4412F3}" destId="{D0121A47-EB1E-884D-AFC3-B89420D0559D}" srcOrd="1" destOrd="0" presId="urn:microsoft.com/office/officeart/2005/8/layout/orgChart1"/>
    <dgm:cxn modelId="{32CE7D3E-5391-9148-95D3-EC2F85031D07}" type="presParOf" srcId="{D0121A47-EB1E-884D-AFC3-B89420D0559D}" destId="{31AA61E2-1282-014E-836F-C953CE3A9003}" srcOrd="0" destOrd="0" presId="urn:microsoft.com/office/officeart/2005/8/layout/orgChart1"/>
    <dgm:cxn modelId="{FA6088B5-D71A-6347-8D13-56AE61107B0D}" type="presParOf" srcId="{31AA61E2-1282-014E-836F-C953CE3A9003}" destId="{0D7CC4A4-5E7D-F149-BAD1-B30292F5BDD6}" srcOrd="0" destOrd="0" presId="urn:microsoft.com/office/officeart/2005/8/layout/orgChart1"/>
    <dgm:cxn modelId="{3488D310-E337-0043-AC8F-F60CCEC3FF71}" type="presParOf" srcId="{31AA61E2-1282-014E-836F-C953CE3A9003}" destId="{008C3C85-1252-3046-95DB-E3F39600E0EF}" srcOrd="1" destOrd="0" presId="urn:microsoft.com/office/officeart/2005/8/layout/orgChart1"/>
    <dgm:cxn modelId="{3C7642A4-FB58-8046-A6A6-02EEA3AC7E9F}" type="presParOf" srcId="{D0121A47-EB1E-884D-AFC3-B89420D0559D}" destId="{A780ABAC-F1CA-794E-A98D-64D3B0771CB6}" srcOrd="1" destOrd="0" presId="urn:microsoft.com/office/officeart/2005/8/layout/orgChart1"/>
    <dgm:cxn modelId="{0543EAE4-AD08-1C49-8410-2B4D71BB0E9E}" type="presParOf" srcId="{D0121A47-EB1E-884D-AFC3-B89420D0559D}" destId="{A423D237-7049-A847-A469-15C73B280284}" srcOrd="2" destOrd="0" presId="urn:microsoft.com/office/officeart/2005/8/layout/orgChart1"/>
    <dgm:cxn modelId="{A9ABED0F-EED1-F04E-B465-938F02488E13}" type="presParOf" srcId="{41AD0846-7437-F545-A3C0-3838CD4412F3}" destId="{8884026B-33B4-2249-BB02-2E873A273BBA}" srcOrd="2" destOrd="0" presId="urn:microsoft.com/office/officeart/2005/8/layout/orgChart1"/>
    <dgm:cxn modelId="{27C96F98-62E9-0040-8E86-BCBD0EFA6BF8}" type="presParOf" srcId="{41AD0846-7437-F545-A3C0-3838CD4412F3}" destId="{0BA3319D-B37C-1048-8C67-6FDB4424D396}" srcOrd="3" destOrd="0" presId="urn:microsoft.com/office/officeart/2005/8/layout/orgChart1"/>
    <dgm:cxn modelId="{BBFB7445-F9A5-AE43-966D-3E1028785B86}" type="presParOf" srcId="{0BA3319D-B37C-1048-8C67-6FDB4424D396}" destId="{DF18A8DD-48B4-3E4B-883E-8A85F0131CFF}" srcOrd="0" destOrd="0" presId="urn:microsoft.com/office/officeart/2005/8/layout/orgChart1"/>
    <dgm:cxn modelId="{CBD6C374-8C13-644D-A192-C12C3558E65D}" type="presParOf" srcId="{DF18A8DD-48B4-3E4B-883E-8A85F0131CFF}" destId="{0486814A-22F8-524D-AE12-D79F8A13A826}" srcOrd="0" destOrd="0" presId="urn:microsoft.com/office/officeart/2005/8/layout/orgChart1"/>
    <dgm:cxn modelId="{6A4BA242-7C21-8649-A327-4BFDA553C5E0}" type="presParOf" srcId="{DF18A8DD-48B4-3E4B-883E-8A85F0131CFF}" destId="{CBC229C1-034E-D443-B973-4550E894CB0F}" srcOrd="1" destOrd="0" presId="urn:microsoft.com/office/officeart/2005/8/layout/orgChart1"/>
    <dgm:cxn modelId="{E9E13A98-7EA3-E24F-BD29-634B3DF099F8}" type="presParOf" srcId="{0BA3319D-B37C-1048-8C67-6FDB4424D396}" destId="{4956047B-BB0D-D64A-8EA7-8A6484B9716B}" srcOrd="1" destOrd="0" presId="urn:microsoft.com/office/officeart/2005/8/layout/orgChart1"/>
    <dgm:cxn modelId="{FA25DA80-A029-784A-9909-481A44618B88}" type="presParOf" srcId="{0BA3319D-B37C-1048-8C67-6FDB4424D396}" destId="{28F7F742-652C-A149-9BF3-7D9D5B77242D}" srcOrd="2" destOrd="0" presId="urn:microsoft.com/office/officeart/2005/8/layout/orgChart1"/>
    <dgm:cxn modelId="{D314928F-63D1-FB4A-9071-FB2519297EBA}" type="presParOf" srcId="{41AD0846-7437-F545-A3C0-3838CD4412F3}" destId="{9CE92EDC-3516-C345-B88D-5146A7CB6B1F}" srcOrd="4" destOrd="0" presId="urn:microsoft.com/office/officeart/2005/8/layout/orgChart1"/>
    <dgm:cxn modelId="{D5F8BFD2-EF3C-3B49-9782-E770AD908058}" type="presParOf" srcId="{41AD0846-7437-F545-A3C0-3838CD4412F3}" destId="{C8C35EB4-6E96-664C-B4DF-D8FC26CAC4C0}" srcOrd="5" destOrd="0" presId="urn:microsoft.com/office/officeart/2005/8/layout/orgChart1"/>
    <dgm:cxn modelId="{E2AC3D37-B95E-AD44-B0D5-F315339D7E6A}" type="presParOf" srcId="{C8C35EB4-6E96-664C-B4DF-D8FC26CAC4C0}" destId="{E177612C-546B-BA4C-A531-9CD91A6ECD89}" srcOrd="0" destOrd="0" presId="urn:microsoft.com/office/officeart/2005/8/layout/orgChart1"/>
    <dgm:cxn modelId="{E4465797-00BA-4E48-891F-14F0C68B1E10}" type="presParOf" srcId="{E177612C-546B-BA4C-A531-9CD91A6ECD89}" destId="{B091451D-6D30-D14D-8A00-8C2145785747}" srcOrd="0" destOrd="0" presId="urn:microsoft.com/office/officeart/2005/8/layout/orgChart1"/>
    <dgm:cxn modelId="{695BA5BE-DBF3-6148-A6CE-666BF5EE6CF3}" type="presParOf" srcId="{E177612C-546B-BA4C-A531-9CD91A6ECD89}" destId="{B8BE733E-5306-E741-8478-77380661BA27}" srcOrd="1" destOrd="0" presId="urn:microsoft.com/office/officeart/2005/8/layout/orgChart1"/>
    <dgm:cxn modelId="{95FF6A32-570E-FB41-855B-F3EDE0AB3D8F}" type="presParOf" srcId="{C8C35EB4-6E96-664C-B4DF-D8FC26CAC4C0}" destId="{A09A67D5-DDBE-3742-A83D-4667ED7C714D}" srcOrd="1" destOrd="0" presId="urn:microsoft.com/office/officeart/2005/8/layout/orgChart1"/>
    <dgm:cxn modelId="{E4783140-A22B-6343-B273-99FEB4D54BF3}" type="presParOf" srcId="{C8C35EB4-6E96-664C-B4DF-D8FC26CAC4C0}" destId="{893E96FD-B158-864D-A2BD-F572C364E90B}" srcOrd="2" destOrd="0" presId="urn:microsoft.com/office/officeart/2005/8/layout/orgChart1"/>
    <dgm:cxn modelId="{31E38782-0EB7-324D-AA82-8EDB4ECF9FF7}" type="presParOf" srcId="{41AD0846-7437-F545-A3C0-3838CD4412F3}" destId="{D78AB9C8-750F-2B4C-9314-A7385A97F214}" srcOrd="6" destOrd="0" presId="urn:microsoft.com/office/officeart/2005/8/layout/orgChart1"/>
    <dgm:cxn modelId="{9B9A32DD-477D-F74B-A72D-E9D5CE902E46}" type="presParOf" srcId="{41AD0846-7437-F545-A3C0-3838CD4412F3}" destId="{EF8E5057-A0E8-9943-8854-2B521171798A}" srcOrd="7" destOrd="0" presId="urn:microsoft.com/office/officeart/2005/8/layout/orgChart1"/>
    <dgm:cxn modelId="{8C52C72B-C07E-4342-94EE-C185E6FDFFE4}" type="presParOf" srcId="{EF8E5057-A0E8-9943-8854-2B521171798A}" destId="{0A135BD6-606B-344F-866C-2739DE3999AC}" srcOrd="0" destOrd="0" presId="urn:microsoft.com/office/officeart/2005/8/layout/orgChart1"/>
    <dgm:cxn modelId="{CCE13320-F615-9242-A6E4-32E87D8B0F48}" type="presParOf" srcId="{0A135BD6-606B-344F-866C-2739DE3999AC}" destId="{E7E3B3E9-37DE-1145-AC82-E5EAFED88590}" srcOrd="0" destOrd="0" presId="urn:microsoft.com/office/officeart/2005/8/layout/orgChart1"/>
    <dgm:cxn modelId="{DF562360-4B46-E340-BD7C-5FD2DD9F5173}" type="presParOf" srcId="{0A135BD6-606B-344F-866C-2739DE3999AC}" destId="{4687798D-998D-6C4F-9A55-672C3FF5A997}" srcOrd="1" destOrd="0" presId="urn:microsoft.com/office/officeart/2005/8/layout/orgChart1"/>
    <dgm:cxn modelId="{DCED5EF7-63B5-754B-9C55-48B9F97FFAEC}" type="presParOf" srcId="{EF8E5057-A0E8-9943-8854-2B521171798A}" destId="{C00EAF13-C62A-FE4B-966B-0560EBEB9148}" srcOrd="1" destOrd="0" presId="urn:microsoft.com/office/officeart/2005/8/layout/orgChart1"/>
    <dgm:cxn modelId="{F1EBA0DE-D31C-B44B-9790-11627DCAB81B}" type="presParOf" srcId="{EF8E5057-A0E8-9943-8854-2B521171798A}" destId="{E7B4DCF4-0981-8E49-885F-C2AB92B3C134}" srcOrd="2" destOrd="0" presId="urn:microsoft.com/office/officeart/2005/8/layout/orgChart1"/>
    <dgm:cxn modelId="{EAB39126-3E06-A745-AAA0-6A2617FB8948}" type="presParOf" srcId="{41AD0846-7437-F545-A3C0-3838CD4412F3}" destId="{03D13422-30DB-C446-A69D-F8FF7EB1DA72}" srcOrd="8" destOrd="0" presId="urn:microsoft.com/office/officeart/2005/8/layout/orgChart1"/>
    <dgm:cxn modelId="{CE0EF423-006B-9A4B-A13E-8098B064A107}" type="presParOf" srcId="{41AD0846-7437-F545-A3C0-3838CD4412F3}" destId="{67E7303E-1A7E-044B-AE8D-1E4DE0671CB8}" srcOrd="9" destOrd="0" presId="urn:microsoft.com/office/officeart/2005/8/layout/orgChart1"/>
    <dgm:cxn modelId="{2D0524BF-8C8E-A941-866D-AC8C49CFF47C}" type="presParOf" srcId="{67E7303E-1A7E-044B-AE8D-1E4DE0671CB8}" destId="{878783D8-B296-6941-840C-CCFEF8CAAC8D}" srcOrd="0" destOrd="0" presId="urn:microsoft.com/office/officeart/2005/8/layout/orgChart1"/>
    <dgm:cxn modelId="{0C1E02E0-8559-E742-B749-6ADD1DF9EDF3}" type="presParOf" srcId="{878783D8-B296-6941-840C-CCFEF8CAAC8D}" destId="{F1637DDE-BABB-8A4D-A276-58C4B0576B5F}" srcOrd="0" destOrd="0" presId="urn:microsoft.com/office/officeart/2005/8/layout/orgChart1"/>
    <dgm:cxn modelId="{D275767D-6E77-EF40-B0CF-1B546A876550}" type="presParOf" srcId="{878783D8-B296-6941-840C-CCFEF8CAAC8D}" destId="{3C81167C-D3A6-BD41-92B8-0C88AD7877C5}" srcOrd="1" destOrd="0" presId="urn:microsoft.com/office/officeart/2005/8/layout/orgChart1"/>
    <dgm:cxn modelId="{5BF0D265-283C-6E45-94E7-65527C6D0C14}" type="presParOf" srcId="{67E7303E-1A7E-044B-AE8D-1E4DE0671CB8}" destId="{BE91A32F-3DA9-7E48-899B-414D2E5750A1}" srcOrd="1" destOrd="0" presId="urn:microsoft.com/office/officeart/2005/8/layout/orgChart1"/>
    <dgm:cxn modelId="{74BEBD57-CF49-6042-A860-F82CDF835579}" type="presParOf" srcId="{67E7303E-1A7E-044B-AE8D-1E4DE0671CB8}" destId="{615A6566-50A7-D34F-8177-A26C80B32DA9}" srcOrd="2" destOrd="0" presId="urn:microsoft.com/office/officeart/2005/8/layout/orgChart1"/>
    <dgm:cxn modelId="{4E135593-837E-7647-8432-4D61A9CD0D5B}" type="presParOf" srcId="{41AD0846-7437-F545-A3C0-3838CD4412F3}" destId="{1FD5D56A-5F57-F149-B4CF-55E5DA195418}" srcOrd="10" destOrd="0" presId="urn:microsoft.com/office/officeart/2005/8/layout/orgChart1"/>
    <dgm:cxn modelId="{05F67321-925A-AD4A-89B0-B06D63353267}" type="presParOf" srcId="{41AD0846-7437-F545-A3C0-3838CD4412F3}" destId="{8C74AB01-AA0E-F94C-BA71-00362C481F79}" srcOrd="11" destOrd="0" presId="urn:microsoft.com/office/officeart/2005/8/layout/orgChart1"/>
    <dgm:cxn modelId="{2E0C3607-58AD-ED42-837F-C32DB716B97E}" type="presParOf" srcId="{8C74AB01-AA0E-F94C-BA71-00362C481F79}" destId="{55F9ABC4-BB07-7A40-B469-C7B32C6DF758}" srcOrd="0" destOrd="0" presId="urn:microsoft.com/office/officeart/2005/8/layout/orgChart1"/>
    <dgm:cxn modelId="{0F80E642-2894-A84E-B8DD-6D1B7285C9E3}" type="presParOf" srcId="{55F9ABC4-BB07-7A40-B469-C7B32C6DF758}" destId="{908798B4-AE64-424B-9AA7-07DD77BB140C}" srcOrd="0" destOrd="0" presId="urn:microsoft.com/office/officeart/2005/8/layout/orgChart1"/>
    <dgm:cxn modelId="{8E180455-D74F-3F40-874B-F2FF60A2D0AE}" type="presParOf" srcId="{55F9ABC4-BB07-7A40-B469-C7B32C6DF758}" destId="{621C92E4-F0B1-614F-BFB4-04B635D39160}" srcOrd="1" destOrd="0" presId="urn:microsoft.com/office/officeart/2005/8/layout/orgChart1"/>
    <dgm:cxn modelId="{A682BF3D-C313-C442-BAEF-7A110466B859}" type="presParOf" srcId="{8C74AB01-AA0E-F94C-BA71-00362C481F79}" destId="{56112A93-9319-174A-8B81-0578709155B0}" srcOrd="1" destOrd="0" presId="urn:microsoft.com/office/officeart/2005/8/layout/orgChart1"/>
    <dgm:cxn modelId="{C19B4917-2784-BC40-8BA7-70C948752640}" type="presParOf" srcId="{8C74AB01-AA0E-F94C-BA71-00362C481F79}" destId="{D3E4E560-7E91-A949-8A93-AB0A624AB288}" srcOrd="2" destOrd="0" presId="urn:microsoft.com/office/officeart/2005/8/layout/orgChart1"/>
    <dgm:cxn modelId="{F0EDAEFC-8BA4-F54C-B072-4F41528388FB}" type="presParOf" srcId="{41AD0846-7437-F545-A3C0-3838CD4412F3}" destId="{2B5CC38F-5302-E043-8539-A2D5CC069964}" srcOrd="12" destOrd="0" presId="urn:microsoft.com/office/officeart/2005/8/layout/orgChart1"/>
    <dgm:cxn modelId="{A34DDF09-9F83-A947-A7B1-CEFBFB19E9DC}" type="presParOf" srcId="{41AD0846-7437-F545-A3C0-3838CD4412F3}" destId="{3569C01A-28AE-E74C-8011-AF2956F9C2E4}" srcOrd="13" destOrd="0" presId="urn:microsoft.com/office/officeart/2005/8/layout/orgChart1"/>
    <dgm:cxn modelId="{1654FC1C-FB9A-254D-9D21-64A3397DC12E}" type="presParOf" srcId="{3569C01A-28AE-E74C-8011-AF2956F9C2E4}" destId="{3725665C-0067-AF40-B65A-0EDF0C4A9A7D}" srcOrd="0" destOrd="0" presId="urn:microsoft.com/office/officeart/2005/8/layout/orgChart1"/>
    <dgm:cxn modelId="{387669C0-BB86-6D48-8131-B9C2ADCDFC09}" type="presParOf" srcId="{3725665C-0067-AF40-B65A-0EDF0C4A9A7D}" destId="{47091408-5D2B-B141-AF25-186042A28C78}" srcOrd="0" destOrd="0" presId="urn:microsoft.com/office/officeart/2005/8/layout/orgChart1"/>
    <dgm:cxn modelId="{520AFB7F-5C58-CF47-8C3F-0660736CBC2B}" type="presParOf" srcId="{3725665C-0067-AF40-B65A-0EDF0C4A9A7D}" destId="{4CF6D3FC-EDD9-4345-81B5-300AB5B44674}" srcOrd="1" destOrd="0" presId="urn:microsoft.com/office/officeart/2005/8/layout/orgChart1"/>
    <dgm:cxn modelId="{6C90B9F2-35CF-9F43-87CF-DDCB877A83B5}" type="presParOf" srcId="{3569C01A-28AE-E74C-8011-AF2956F9C2E4}" destId="{B4BEEB07-759F-7A4A-B56B-FF04E6C9C24D}" srcOrd="1" destOrd="0" presId="urn:microsoft.com/office/officeart/2005/8/layout/orgChart1"/>
    <dgm:cxn modelId="{E0B90152-7F51-9F45-B5A1-1A52F70F6C0A}" type="presParOf" srcId="{3569C01A-28AE-E74C-8011-AF2956F9C2E4}" destId="{85446670-563C-9F49-9D61-E9A5908C79AF}" srcOrd="2" destOrd="0" presId="urn:microsoft.com/office/officeart/2005/8/layout/orgChart1"/>
    <dgm:cxn modelId="{47F5B5FF-D10E-D449-AF6B-5EFF9FB68939}" type="presParOf" srcId="{381E4769-DB4C-2745-A95E-1157B62F9582}" destId="{A0B899D3-30EC-254C-85C4-5F6C9AEFBCB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60C6F4-59D1-1A49-8CCC-5C35345C5224}" type="doc">
      <dgm:prSet loTypeId="urn:microsoft.com/office/officeart/2005/8/layout/vList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7CB369-7767-0B4B-8408-574F92D1D037}">
      <dgm:prSet phldrT="[Text]"/>
      <dgm:spPr/>
      <dgm:t>
        <a:bodyPr/>
        <a:lstStyle/>
        <a:p>
          <a:r>
            <a:rPr lang="en-US" dirty="0"/>
            <a:t>Incubating</a:t>
          </a:r>
        </a:p>
      </dgm:t>
    </dgm:pt>
    <dgm:pt modelId="{B114E2B9-A4E4-F04C-84D6-70F4C6790569}" type="parTrans" cxnId="{3A1633D6-03B1-814D-9CF8-84D0F185EC41}">
      <dgm:prSet/>
      <dgm:spPr/>
      <dgm:t>
        <a:bodyPr/>
        <a:lstStyle/>
        <a:p>
          <a:endParaRPr lang="en-US"/>
        </a:p>
      </dgm:t>
    </dgm:pt>
    <dgm:pt modelId="{6E090AF3-487F-3346-824F-52B970CD8333}" type="sibTrans" cxnId="{3A1633D6-03B1-814D-9CF8-84D0F185EC41}">
      <dgm:prSet/>
      <dgm:spPr/>
      <dgm:t>
        <a:bodyPr/>
        <a:lstStyle/>
        <a:p>
          <a:endParaRPr lang="en-US"/>
        </a:p>
      </dgm:t>
    </dgm:pt>
    <dgm:pt modelId="{A3A471BA-3D94-194E-8FC9-ADA77A4ED09B}">
      <dgm:prSet phldrT="[Text]"/>
      <dgm:spPr/>
      <dgm:t>
        <a:bodyPr/>
        <a:lstStyle/>
        <a:p>
          <a:r>
            <a:rPr lang="en-US" dirty="0"/>
            <a:t>BI and AI SIG</a:t>
          </a:r>
        </a:p>
      </dgm:t>
    </dgm:pt>
    <dgm:pt modelId="{E3FEB666-ABEA-4F43-8BA4-492F250AB6BB}" type="parTrans" cxnId="{7F8CA57C-D4DC-E64D-AA1A-228297321E50}">
      <dgm:prSet/>
      <dgm:spPr/>
      <dgm:t>
        <a:bodyPr/>
        <a:lstStyle/>
        <a:p>
          <a:endParaRPr lang="en-US"/>
        </a:p>
      </dgm:t>
    </dgm:pt>
    <dgm:pt modelId="{17D3D84B-49A0-A143-95AB-44CE035EF199}" type="sibTrans" cxnId="{7F8CA57C-D4DC-E64D-AA1A-228297321E50}">
      <dgm:prSet/>
      <dgm:spPr/>
      <dgm:t>
        <a:bodyPr/>
        <a:lstStyle/>
        <a:p>
          <a:endParaRPr lang="en-US"/>
        </a:p>
      </dgm:t>
    </dgm:pt>
    <dgm:pt modelId="{AC61B95C-BDEE-1144-B5FE-7061A892F1BF}">
      <dgm:prSet phldrT="[Text]"/>
      <dgm:spPr/>
      <dgm:t>
        <a:bodyPr/>
        <a:lstStyle/>
        <a:p>
          <a:r>
            <a:rPr lang="en-US" dirty="0"/>
            <a:t>Active</a:t>
          </a:r>
        </a:p>
      </dgm:t>
    </dgm:pt>
    <dgm:pt modelId="{C4419CE2-1364-4741-817F-29DE7FCB8E92}" type="parTrans" cxnId="{1385D33F-7ECE-6B48-BC0D-FF6E5693FA29}">
      <dgm:prSet/>
      <dgm:spPr/>
      <dgm:t>
        <a:bodyPr/>
        <a:lstStyle/>
        <a:p>
          <a:endParaRPr lang="en-US"/>
        </a:p>
      </dgm:t>
    </dgm:pt>
    <dgm:pt modelId="{5F12DD91-D94E-D74E-B4E4-FF481801FA55}" type="sibTrans" cxnId="{1385D33F-7ECE-6B48-BC0D-FF6E5693FA29}">
      <dgm:prSet/>
      <dgm:spPr/>
      <dgm:t>
        <a:bodyPr/>
        <a:lstStyle/>
        <a:p>
          <a:endParaRPr lang="en-US"/>
        </a:p>
      </dgm:t>
    </dgm:pt>
    <dgm:pt modelId="{6FAD33D5-6912-4443-8342-FB43E1744721}">
      <dgm:prSet phldrT="[Text]"/>
      <dgm:spPr/>
      <dgm:t>
        <a:bodyPr/>
        <a:lstStyle/>
        <a:p>
          <a:r>
            <a:rPr lang="en-US" dirty="0"/>
            <a:t>Runtime PMC</a:t>
          </a:r>
        </a:p>
      </dgm:t>
    </dgm:pt>
    <dgm:pt modelId="{C235D5E9-88D7-204A-8EB7-205D9F09CB45}" type="parTrans" cxnId="{B49037D2-7E5D-5445-9717-80CECB2B51D7}">
      <dgm:prSet/>
      <dgm:spPr/>
      <dgm:t>
        <a:bodyPr/>
        <a:lstStyle/>
        <a:p>
          <a:endParaRPr lang="en-US"/>
        </a:p>
      </dgm:t>
    </dgm:pt>
    <dgm:pt modelId="{494C64BF-D800-3A42-A99F-FE7B73DC3D65}" type="sibTrans" cxnId="{B49037D2-7E5D-5445-9717-80CECB2B51D7}">
      <dgm:prSet/>
      <dgm:spPr/>
      <dgm:t>
        <a:bodyPr/>
        <a:lstStyle/>
        <a:p>
          <a:endParaRPr lang="en-US"/>
        </a:p>
      </dgm:t>
    </dgm:pt>
    <dgm:pt modelId="{369A6EFF-BB9A-CE46-BF47-B7058E1980DB}">
      <dgm:prSet phldrT="[Text]"/>
      <dgm:spPr/>
      <dgm:t>
        <a:bodyPr/>
        <a:lstStyle/>
        <a:p>
          <a:r>
            <a:rPr lang="en-US" dirty="0"/>
            <a:t>Data Governance PMC</a:t>
          </a:r>
        </a:p>
      </dgm:t>
    </dgm:pt>
    <dgm:pt modelId="{9821C6C6-10A8-9E49-AA7D-479DE38B9EE7}" type="parTrans" cxnId="{8215E382-5597-F346-98BF-1ED160B5DD8E}">
      <dgm:prSet/>
      <dgm:spPr/>
      <dgm:t>
        <a:bodyPr/>
        <a:lstStyle/>
        <a:p>
          <a:endParaRPr lang="en-US"/>
        </a:p>
      </dgm:t>
    </dgm:pt>
    <dgm:pt modelId="{0FD94F18-BD02-5046-8BCB-64040B31F2FD}" type="sibTrans" cxnId="{8215E382-5597-F346-98BF-1ED160B5DD8E}">
      <dgm:prSet/>
      <dgm:spPr/>
      <dgm:t>
        <a:bodyPr/>
        <a:lstStyle/>
        <a:p>
          <a:endParaRPr lang="en-US"/>
        </a:p>
      </dgm:t>
    </dgm:pt>
    <dgm:pt modelId="{9C864717-AE72-7B4A-B7B3-CBE1CE8AD518}">
      <dgm:prSet phldrT="[Text]"/>
      <dgm:spPr/>
      <dgm:t>
        <a:bodyPr/>
        <a:lstStyle/>
        <a:p>
          <a:r>
            <a:rPr lang="en-US" dirty="0"/>
            <a:t>Emeritus</a:t>
          </a:r>
        </a:p>
      </dgm:t>
    </dgm:pt>
    <dgm:pt modelId="{CAA35EDF-124E-A444-B2F9-5C91BDF55182}" type="parTrans" cxnId="{39D5A058-BC34-0E42-B79B-B5AC295692B4}">
      <dgm:prSet/>
      <dgm:spPr/>
      <dgm:t>
        <a:bodyPr/>
        <a:lstStyle/>
        <a:p>
          <a:endParaRPr lang="en-US"/>
        </a:p>
      </dgm:t>
    </dgm:pt>
    <dgm:pt modelId="{E3AFD7A6-CB6D-8447-8B85-959903AE9D33}" type="sibTrans" cxnId="{39D5A058-BC34-0E42-B79B-B5AC295692B4}">
      <dgm:prSet/>
      <dgm:spPr/>
      <dgm:t>
        <a:bodyPr/>
        <a:lstStyle/>
        <a:p>
          <a:endParaRPr lang="en-US"/>
        </a:p>
      </dgm:t>
    </dgm:pt>
    <dgm:pt modelId="{6E73A2FE-A96A-5740-A2DA-9DA8262D8092}">
      <dgm:prSet phldrT="[Text]"/>
      <dgm:spPr/>
      <dgm:t>
        <a:bodyPr/>
        <a:lstStyle/>
        <a:p>
          <a:r>
            <a:rPr lang="en-US" dirty="0"/>
            <a:t>Operations PMC</a:t>
          </a:r>
        </a:p>
      </dgm:t>
    </dgm:pt>
    <dgm:pt modelId="{EF1E0595-D99C-A14D-B2E8-036E42EF1BD8}" type="parTrans" cxnId="{1C28AF68-FAF3-B945-BAB2-DA3360D1649E}">
      <dgm:prSet/>
      <dgm:spPr/>
      <dgm:t>
        <a:bodyPr/>
        <a:lstStyle/>
        <a:p>
          <a:endParaRPr lang="en-US"/>
        </a:p>
      </dgm:t>
    </dgm:pt>
    <dgm:pt modelId="{2F6DC1DC-346E-4841-8040-07DA824BCD79}" type="sibTrans" cxnId="{1C28AF68-FAF3-B945-BAB2-DA3360D1649E}">
      <dgm:prSet/>
      <dgm:spPr/>
      <dgm:t>
        <a:bodyPr/>
        <a:lstStyle/>
        <a:p>
          <a:endParaRPr lang="en-US"/>
        </a:p>
      </dgm:t>
    </dgm:pt>
    <dgm:pt modelId="{393BDBD5-D9B1-5741-A667-5EA9CFBBE823}">
      <dgm:prSet phldrT="[Text]"/>
      <dgm:spPr/>
      <dgm:t>
        <a:bodyPr/>
        <a:lstStyle/>
        <a:p>
          <a:r>
            <a:rPr lang="en-US" i="1" dirty="0"/>
            <a:t>Spark and Fast Data Analytics SIG</a:t>
          </a:r>
        </a:p>
      </dgm:t>
    </dgm:pt>
    <dgm:pt modelId="{A464B23A-00DC-F148-A5BA-1A4FC4C11703}" type="parTrans" cxnId="{8E75C1F6-DA0E-BD47-98C8-A73AB5F417F0}">
      <dgm:prSet/>
      <dgm:spPr/>
      <dgm:t>
        <a:bodyPr/>
        <a:lstStyle/>
        <a:p>
          <a:endParaRPr lang="en-US"/>
        </a:p>
      </dgm:t>
    </dgm:pt>
    <dgm:pt modelId="{8562A435-8124-6F4E-BB2D-EFA9E7522494}" type="sibTrans" cxnId="{8E75C1F6-DA0E-BD47-98C8-A73AB5F417F0}">
      <dgm:prSet/>
      <dgm:spPr/>
      <dgm:t>
        <a:bodyPr/>
        <a:lstStyle/>
        <a:p>
          <a:endParaRPr lang="en-US"/>
        </a:p>
      </dgm:t>
    </dgm:pt>
    <dgm:pt modelId="{5782E83C-18FA-2E43-9FBB-02D7278F2E6D}" type="pres">
      <dgm:prSet presAssocID="{7C60C6F4-59D1-1A49-8CCC-5C35345C5224}" presName="Name0" presStyleCnt="0">
        <dgm:presLayoutVars>
          <dgm:dir/>
          <dgm:animLvl val="lvl"/>
          <dgm:resizeHandles val="exact"/>
        </dgm:presLayoutVars>
      </dgm:prSet>
      <dgm:spPr/>
    </dgm:pt>
    <dgm:pt modelId="{879514AC-02CD-924E-BD6A-E1891CC921B0}" type="pres">
      <dgm:prSet presAssocID="{587CB369-7767-0B4B-8408-574F92D1D037}" presName="linNode" presStyleCnt="0"/>
      <dgm:spPr/>
    </dgm:pt>
    <dgm:pt modelId="{3E2424AE-0439-6E4E-8D26-6949E511ACA2}" type="pres">
      <dgm:prSet presAssocID="{587CB369-7767-0B4B-8408-574F92D1D037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CCD08130-B3EA-5140-8519-34394E819300}" type="pres">
      <dgm:prSet presAssocID="{587CB369-7767-0B4B-8408-574F92D1D037}" presName="descendantText" presStyleLbl="alignAccFollowNode1" presStyleIdx="0" presStyleCnt="3">
        <dgm:presLayoutVars>
          <dgm:bulletEnabled val="1"/>
        </dgm:presLayoutVars>
      </dgm:prSet>
      <dgm:spPr/>
    </dgm:pt>
    <dgm:pt modelId="{AFB07F7D-EDA9-9849-BC9B-AFC57CBE30FE}" type="pres">
      <dgm:prSet presAssocID="{6E090AF3-487F-3346-824F-52B970CD8333}" presName="sp" presStyleCnt="0"/>
      <dgm:spPr/>
    </dgm:pt>
    <dgm:pt modelId="{CA127DB2-B6A1-D045-B717-E6177CF42A63}" type="pres">
      <dgm:prSet presAssocID="{AC61B95C-BDEE-1144-B5FE-7061A892F1BF}" presName="linNode" presStyleCnt="0"/>
      <dgm:spPr/>
    </dgm:pt>
    <dgm:pt modelId="{66A8F70A-F92D-D740-BABD-8BC4ABE73B4D}" type="pres">
      <dgm:prSet presAssocID="{AC61B95C-BDEE-1144-B5FE-7061A892F1BF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36D72CDA-CA0D-DC42-85E3-89DA4220673C}" type="pres">
      <dgm:prSet presAssocID="{AC61B95C-BDEE-1144-B5FE-7061A892F1BF}" presName="descendantText" presStyleLbl="alignAccFollowNode1" presStyleIdx="1" presStyleCnt="3">
        <dgm:presLayoutVars>
          <dgm:bulletEnabled val="1"/>
        </dgm:presLayoutVars>
      </dgm:prSet>
      <dgm:spPr/>
    </dgm:pt>
    <dgm:pt modelId="{B0962B7C-50D7-0147-8813-66A6CEA12AB6}" type="pres">
      <dgm:prSet presAssocID="{5F12DD91-D94E-D74E-B4E4-FF481801FA55}" presName="sp" presStyleCnt="0"/>
      <dgm:spPr/>
    </dgm:pt>
    <dgm:pt modelId="{892975C7-46E3-474C-B29F-DD74EE7C12D4}" type="pres">
      <dgm:prSet presAssocID="{9C864717-AE72-7B4A-B7B3-CBE1CE8AD518}" presName="linNode" presStyleCnt="0"/>
      <dgm:spPr/>
    </dgm:pt>
    <dgm:pt modelId="{718F9F4C-0551-6248-B71A-830FD72CF1FF}" type="pres">
      <dgm:prSet presAssocID="{9C864717-AE72-7B4A-B7B3-CBE1CE8AD518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6AF93006-B932-9849-82CB-6C54F3C70372}" type="pres">
      <dgm:prSet presAssocID="{9C864717-AE72-7B4A-B7B3-CBE1CE8AD518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C1345403-4128-CF4A-B422-1C2A1A9FDB45}" type="presOf" srcId="{393BDBD5-D9B1-5741-A667-5EA9CFBBE823}" destId="{6AF93006-B932-9849-82CB-6C54F3C70372}" srcOrd="0" destOrd="1" presId="urn:microsoft.com/office/officeart/2005/8/layout/vList5"/>
    <dgm:cxn modelId="{A70CA625-5DB3-3C41-8D7B-FD9E258C2099}" type="presOf" srcId="{369A6EFF-BB9A-CE46-BF47-B7058E1980DB}" destId="{36D72CDA-CA0D-DC42-85E3-89DA4220673C}" srcOrd="0" destOrd="1" presId="urn:microsoft.com/office/officeart/2005/8/layout/vList5"/>
    <dgm:cxn modelId="{1385D33F-7ECE-6B48-BC0D-FF6E5693FA29}" srcId="{7C60C6F4-59D1-1A49-8CCC-5C35345C5224}" destId="{AC61B95C-BDEE-1144-B5FE-7061A892F1BF}" srcOrd="1" destOrd="0" parTransId="{C4419CE2-1364-4741-817F-29DE7FCB8E92}" sibTransId="{5F12DD91-D94E-D74E-B4E4-FF481801FA55}"/>
    <dgm:cxn modelId="{74DEFF4D-93DF-2748-9850-69B02CB9834D}" type="presOf" srcId="{6E73A2FE-A96A-5740-A2DA-9DA8262D8092}" destId="{6AF93006-B932-9849-82CB-6C54F3C70372}" srcOrd="0" destOrd="0" presId="urn:microsoft.com/office/officeart/2005/8/layout/vList5"/>
    <dgm:cxn modelId="{25658358-7176-044E-A163-45D118BC3263}" type="presOf" srcId="{A3A471BA-3D94-194E-8FC9-ADA77A4ED09B}" destId="{CCD08130-B3EA-5140-8519-34394E819300}" srcOrd="0" destOrd="0" presId="urn:microsoft.com/office/officeart/2005/8/layout/vList5"/>
    <dgm:cxn modelId="{39D5A058-BC34-0E42-B79B-B5AC295692B4}" srcId="{7C60C6F4-59D1-1A49-8CCC-5C35345C5224}" destId="{9C864717-AE72-7B4A-B7B3-CBE1CE8AD518}" srcOrd="2" destOrd="0" parTransId="{CAA35EDF-124E-A444-B2F9-5C91BDF55182}" sibTransId="{E3AFD7A6-CB6D-8447-8B85-959903AE9D33}"/>
    <dgm:cxn modelId="{1C28AF68-FAF3-B945-BAB2-DA3360D1649E}" srcId="{9C864717-AE72-7B4A-B7B3-CBE1CE8AD518}" destId="{6E73A2FE-A96A-5740-A2DA-9DA8262D8092}" srcOrd="0" destOrd="0" parTransId="{EF1E0595-D99C-A14D-B2E8-036E42EF1BD8}" sibTransId="{2F6DC1DC-346E-4841-8040-07DA824BCD79}"/>
    <dgm:cxn modelId="{7F8CA57C-D4DC-E64D-AA1A-228297321E50}" srcId="{587CB369-7767-0B4B-8408-574F92D1D037}" destId="{A3A471BA-3D94-194E-8FC9-ADA77A4ED09B}" srcOrd="0" destOrd="0" parTransId="{E3FEB666-ABEA-4F43-8BA4-492F250AB6BB}" sibTransId="{17D3D84B-49A0-A143-95AB-44CE035EF199}"/>
    <dgm:cxn modelId="{8215E382-5597-F346-98BF-1ED160B5DD8E}" srcId="{AC61B95C-BDEE-1144-B5FE-7061A892F1BF}" destId="{369A6EFF-BB9A-CE46-BF47-B7058E1980DB}" srcOrd="1" destOrd="0" parTransId="{9821C6C6-10A8-9E49-AA7D-479DE38B9EE7}" sibTransId="{0FD94F18-BD02-5046-8BCB-64040B31F2FD}"/>
    <dgm:cxn modelId="{1B614C90-7C92-1544-B8DB-6BEF668AB7AE}" type="presOf" srcId="{AC61B95C-BDEE-1144-B5FE-7061A892F1BF}" destId="{66A8F70A-F92D-D740-BABD-8BC4ABE73B4D}" srcOrd="0" destOrd="0" presId="urn:microsoft.com/office/officeart/2005/8/layout/vList5"/>
    <dgm:cxn modelId="{A93F5994-0088-DD4D-A29B-4B6B7124DCD2}" type="presOf" srcId="{7C60C6F4-59D1-1A49-8CCC-5C35345C5224}" destId="{5782E83C-18FA-2E43-9FBB-02D7278F2E6D}" srcOrd="0" destOrd="0" presId="urn:microsoft.com/office/officeart/2005/8/layout/vList5"/>
    <dgm:cxn modelId="{12ACB3A5-6F8D-D445-B73E-F87840F728DE}" type="presOf" srcId="{9C864717-AE72-7B4A-B7B3-CBE1CE8AD518}" destId="{718F9F4C-0551-6248-B71A-830FD72CF1FF}" srcOrd="0" destOrd="0" presId="urn:microsoft.com/office/officeart/2005/8/layout/vList5"/>
    <dgm:cxn modelId="{15BB9CBB-7A38-634C-A9A9-6A92EB108A84}" type="presOf" srcId="{6FAD33D5-6912-4443-8342-FB43E1744721}" destId="{36D72CDA-CA0D-DC42-85E3-89DA4220673C}" srcOrd="0" destOrd="0" presId="urn:microsoft.com/office/officeart/2005/8/layout/vList5"/>
    <dgm:cxn modelId="{F6F0B5C2-4190-AC4B-A38D-B65C8EFDA7A3}" type="presOf" srcId="{587CB369-7767-0B4B-8408-574F92D1D037}" destId="{3E2424AE-0439-6E4E-8D26-6949E511ACA2}" srcOrd="0" destOrd="0" presId="urn:microsoft.com/office/officeart/2005/8/layout/vList5"/>
    <dgm:cxn modelId="{B49037D2-7E5D-5445-9717-80CECB2B51D7}" srcId="{AC61B95C-BDEE-1144-B5FE-7061A892F1BF}" destId="{6FAD33D5-6912-4443-8342-FB43E1744721}" srcOrd="0" destOrd="0" parTransId="{C235D5E9-88D7-204A-8EB7-205D9F09CB45}" sibTransId="{494C64BF-D800-3A42-A99F-FE7B73DC3D65}"/>
    <dgm:cxn modelId="{3A1633D6-03B1-814D-9CF8-84D0F185EC41}" srcId="{7C60C6F4-59D1-1A49-8CCC-5C35345C5224}" destId="{587CB369-7767-0B4B-8408-574F92D1D037}" srcOrd="0" destOrd="0" parTransId="{B114E2B9-A4E4-F04C-84D6-70F4C6790569}" sibTransId="{6E090AF3-487F-3346-824F-52B970CD8333}"/>
    <dgm:cxn modelId="{8E75C1F6-DA0E-BD47-98C8-A73AB5F417F0}" srcId="{9C864717-AE72-7B4A-B7B3-CBE1CE8AD518}" destId="{393BDBD5-D9B1-5741-A667-5EA9CFBBE823}" srcOrd="1" destOrd="0" parTransId="{A464B23A-00DC-F148-A5BA-1A4FC4C11703}" sibTransId="{8562A435-8124-6F4E-BB2D-EFA9E7522494}"/>
    <dgm:cxn modelId="{632DAE48-7381-1148-A88F-F49A02ABB9FE}" type="presParOf" srcId="{5782E83C-18FA-2E43-9FBB-02D7278F2E6D}" destId="{879514AC-02CD-924E-BD6A-E1891CC921B0}" srcOrd="0" destOrd="0" presId="urn:microsoft.com/office/officeart/2005/8/layout/vList5"/>
    <dgm:cxn modelId="{9956E79C-6979-2A41-BE71-6C3E692E9895}" type="presParOf" srcId="{879514AC-02CD-924E-BD6A-E1891CC921B0}" destId="{3E2424AE-0439-6E4E-8D26-6949E511ACA2}" srcOrd="0" destOrd="0" presId="urn:microsoft.com/office/officeart/2005/8/layout/vList5"/>
    <dgm:cxn modelId="{1A832DFE-9FEF-0F4A-8599-7B8B95C8EBE8}" type="presParOf" srcId="{879514AC-02CD-924E-BD6A-E1891CC921B0}" destId="{CCD08130-B3EA-5140-8519-34394E819300}" srcOrd="1" destOrd="0" presId="urn:microsoft.com/office/officeart/2005/8/layout/vList5"/>
    <dgm:cxn modelId="{9BF24380-7D11-9B44-8B51-5DFCA2D41545}" type="presParOf" srcId="{5782E83C-18FA-2E43-9FBB-02D7278F2E6D}" destId="{AFB07F7D-EDA9-9849-BC9B-AFC57CBE30FE}" srcOrd="1" destOrd="0" presId="urn:microsoft.com/office/officeart/2005/8/layout/vList5"/>
    <dgm:cxn modelId="{00462A5C-BA5F-E94C-8C55-BBE53E40D802}" type="presParOf" srcId="{5782E83C-18FA-2E43-9FBB-02D7278F2E6D}" destId="{CA127DB2-B6A1-D045-B717-E6177CF42A63}" srcOrd="2" destOrd="0" presId="urn:microsoft.com/office/officeart/2005/8/layout/vList5"/>
    <dgm:cxn modelId="{CD8E514F-5077-A74E-AC81-6729021D1077}" type="presParOf" srcId="{CA127DB2-B6A1-D045-B717-E6177CF42A63}" destId="{66A8F70A-F92D-D740-BABD-8BC4ABE73B4D}" srcOrd="0" destOrd="0" presId="urn:microsoft.com/office/officeart/2005/8/layout/vList5"/>
    <dgm:cxn modelId="{51244E0C-3535-3049-8D2F-7E2CA6D69BEC}" type="presParOf" srcId="{CA127DB2-B6A1-D045-B717-E6177CF42A63}" destId="{36D72CDA-CA0D-DC42-85E3-89DA4220673C}" srcOrd="1" destOrd="0" presId="urn:microsoft.com/office/officeart/2005/8/layout/vList5"/>
    <dgm:cxn modelId="{9D0E028D-461A-4245-BA5B-F17B2113804D}" type="presParOf" srcId="{5782E83C-18FA-2E43-9FBB-02D7278F2E6D}" destId="{B0962B7C-50D7-0147-8813-66A6CEA12AB6}" srcOrd="3" destOrd="0" presId="urn:microsoft.com/office/officeart/2005/8/layout/vList5"/>
    <dgm:cxn modelId="{A2197675-ABDD-A948-AE43-675ADFC2E7FC}" type="presParOf" srcId="{5782E83C-18FA-2E43-9FBB-02D7278F2E6D}" destId="{892975C7-46E3-474C-B29F-DD74EE7C12D4}" srcOrd="4" destOrd="0" presId="urn:microsoft.com/office/officeart/2005/8/layout/vList5"/>
    <dgm:cxn modelId="{9B47D0BA-3287-7D4D-87ED-1C73A3133961}" type="presParOf" srcId="{892975C7-46E3-474C-B29F-DD74EE7C12D4}" destId="{718F9F4C-0551-6248-B71A-830FD72CF1FF}" srcOrd="0" destOrd="0" presId="urn:microsoft.com/office/officeart/2005/8/layout/vList5"/>
    <dgm:cxn modelId="{5B558DF0-0305-FF49-95B5-F488750AC90D}" type="presParOf" srcId="{892975C7-46E3-474C-B29F-DD74EE7C12D4}" destId="{6AF93006-B932-9849-82CB-6C54F3C7037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CF84CF-3309-B547-9F2F-C162276A6966}">
      <dsp:nvSpPr>
        <dsp:cNvPr id="0" name=""/>
        <dsp:cNvSpPr/>
      </dsp:nvSpPr>
      <dsp:spPr>
        <a:xfrm>
          <a:off x="4366" y="12700"/>
          <a:ext cx="3798689" cy="864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Incubating</a:t>
          </a:r>
        </a:p>
      </dsp:txBody>
      <dsp:txXfrm>
        <a:off x="436366" y="12700"/>
        <a:ext cx="2934689" cy="864000"/>
      </dsp:txXfrm>
    </dsp:sp>
    <dsp:sp modelId="{3B8DAE41-E202-7243-93B7-20703BCC72F1}">
      <dsp:nvSpPr>
        <dsp:cNvPr id="0" name=""/>
        <dsp:cNvSpPr/>
      </dsp:nvSpPr>
      <dsp:spPr>
        <a:xfrm>
          <a:off x="4366" y="984700"/>
          <a:ext cx="3038951" cy="3528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Proposal made by a member company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TSC to review and approve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TSC to assign mentor to project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Project to provide monthly reports on progress</a:t>
          </a:r>
        </a:p>
      </dsp:txBody>
      <dsp:txXfrm>
        <a:off x="4366" y="984700"/>
        <a:ext cx="3038951" cy="3528562"/>
      </dsp:txXfrm>
    </dsp:sp>
    <dsp:sp modelId="{CAE5AC53-3E1E-014B-9836-5A2A61C5122A}">
      <dsp:nvSpPr>
        <dsp:cNvPr id="0" name=""/>
        <dsp:cNvSpPr/>
      </dsp:nvSpPr>
      <dsp:spPr>
        <a:xfrm>
          <a:off x="3587055" y="12700"/>
          <a:ext cx="3798689" cy="864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Active</a:t>
          </a:r>
        </a:p>
      </dsp:txBody>
      <dsp:txXfrm>
        <a:off x="4019055" y="12700"/>
        <a:ext cx="2934689" cy="864000"/>
      </dsp:txXfrm>
    </dsp:sp>
    <dsp:sp modelId="{DE14A31B-ECEC-564D-855E-816DDD33DE1C}">
      <dsp:nvSpPr>
        <dsp:cNvPr id="0" name=""/>
        <dsp:cNvSpPr/>
      </dsp:nvSpPr>
      <dsp:spPr>
        <a:xfrm>
          <a:off x="3587055" y="984700"/>
          <a:ext cx="3038951" cy="3528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Project has delivered an initial release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Project has 5 contributors representing at least 3 different organizations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TSC to review and approved with super-majority vote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Project has a voting seat on the TSC, and must submit written status report for each meeting.</a:t>
          </a:r>
        </a:p>
      </dsp:txBody>
      <dsp:txXfrm>
        <a:off x="3587055" y="984700"/>
        <a:ext cx="3038951" cy="3528562"/>
      </dsp:txXfrm>
    </dsp:sp>
    <dsp:sp modelId="{D1420C0A-4A94-CC42-8BB6-B5CDD6E5FCB9}">
      <dsp:nvSpPr>
        <dsp:cNvPr id="0" name=""/>
        <dsp:cNvSpPr/>
      </dsp:nvSpPr>
      <dsp:spPr>
        <a:xfrm>
          <a:off x="7169744" y="12700"/>
          <a:ext cx="3798689" cy="864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Emeritus</a:t>
          </a:r>
        </a:p>
      </dsp:txBody>
      <dsp:txXfrm>
        <a:off x="7601744" y="12700"/>
        <a:ext cx="2934689" cy="864000"/>
      </dsp:txXfrm>
    </dsp:sp>
    <dsp:sp modelId="{80CEBDCB-28BA-904E-81B5-2C2AFE8A348F}">
      <dsp:nvSpPr>
        <dsp:cNvPr id="0" name=""/>
        <dsp:cNvSpPr/>
      </dsp:nvSpPr>
      <dsp:spPr>
        <a:xfrm>
          <a:off x="7169744" y="984700"/>
          <a:ext cx="3038951" cy="3528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Project either decides on it's own that they no longer wish to continue development, or the TSC determines their is insufficient technical community support for actively maintaining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TSC to review and approve by super-majority vote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TSC commits to host any project assets indefinitely, but will not do any further releases or updates with the exception of addressing any security vulnerabilities or concerns.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</dsp:txBody>
      <dsp:txXfrm>
        <a:off x="7169744" y="984700"/>
        <a:ext cx="3038951" cy="35285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CC38F-5302-E043-8539-A2D5CC069964}">
      <dsp:nvSpPr>
        <dsp:cNvPr id="0" name=""/>
        <dsp:cNvSpPr/>
      </dsp:nvSpPr>
      <dsp:spPr>
        <a:xfrm>
          <a:off x="5486400" y="1181387"/>
          <a:ext cx="4819670" cy="278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411"/>
              </a:lnTo>
              <a:lnTo>
                <a:pt x="4819670" y="139411"/>
              </a:lnTo>
              <a:lnTo>
                <a:pt x="4819670" y="2788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D5D56A-5F57-F149-B4CF-55E5DA195418}">
      <dsp:nvSpPr>
        <dsp:cNvPr id="0" name=""/>
        <dsp:cNvSpPr/>
      </dsp:nvSpPr>
      <dsp:spPr>
        <a:xfrm>
          <a:off x="5486400" y="1181387"/>
          <a:ext cx="3213113" cy="278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411"/>
              </a:lnTo>
              <a:lnTo>
                <a:pt x="3213113" y="139411"/>
              </a:lnTo>
              <a:lnTo>
                <a:pt x="3213113" y="2788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D13422-30DB-C446-A69D-F8FF7EB1DA72}">
      <dsp:nvSpPr>
        <dsp:cNvPr id="0" name=""/>
        <dsp:cNvSpPr/>
      </dsp:nvSpPr>
      <dsp:spPr>
        <a:xfrm>
          <a:off x="5486400" y="1181387"/>
          <a:ext cx="1606556" cy="278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411"/>
              </a:lnTo>
              <a:lnTo>
                <a:pt x="1606556" y="139411"/>
              </a:lnTo>
              <a:lnTo>
                <a:pt x="1606556" y="2788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8AB9C8-750F-2B4C-9314-A7385A97F214}">
      <dsp:nvSpPr>
        <dsp:cNvPr id="0" name=""/>
        <dsp:cNvSpPr/>
      </dsp:nvSpPr>
      <dsp:spPr>
        <a:xfrm>
          <a:off x="5440680" y="1181387"/>
          <a:ext cx="91440" cy="2788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88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E92EDC-3516-C345-B88D-5146A7CB6B1F}">
      <dsp:nvSpPr>
        <dsp:cNvPr id="0" name=""/>
        <dsp:cNvSpPr/>
      </dsp:nvSpPr>
      <dsp:spPr>
        <a:xfrm>
          <a:off x="3879843" y="1181387"/>
          <a:ext cx="1606556" cy="278823"/>
        </a:xfrm>
        <a:custGeom>
          <a:avLst/>
          <a:gdLst/>
          <a:ahLst/>
          <a:cxnLst/>
          <a:rect l="0" t="0" r="0" b="0"/>
          <a:pathLst>
            <a:path>
              <a:moveTo>
                <a:pt x="1606556" y="0"/>
              </a:moveTo>
              <a:lnTo>
                <a:pt x="1606556" y="139411"/>
              </a:lnTo>
              <a:lnTo>
                <a:pt x="0" y="139411"/>
              </a:lnTo>
              <a:lnTo>
                <a:pt x="0" y="2788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84026B-33B4-2249-BB02-2E873A273BBA}">
      <dsp:nvSpPr>
        <dsp:cNvPr id="0" name=""/>
        <dsp:cNvSpPr/>
      </dsp:nvSpPr>
      <dsp:spPr>
        <a:xfrm>
          <a:off x="2273286" y="1181387"/>
          <a:ext cx="3213113" cy="278823"/>
        </a:xfrm>
        <a:custGeom>
          <a:avLst/>
          <a:gdLst/>
          <a:ahLst/>
          <a:cxnLst/>
          <a:rect l="0" t="0" r="0" b="0"/>
          <a:pathLst>
            <a:path>
              <a:moveTo>
                <a:pt x="3213113" y="0"/>
              </a:moveTo>
              <a:lnTo>
                <a:pt x="3213113" y="139411"/>
              </a:lnTo>
              <a:lnTo>
                <a:pt x="0" y="139411"/>
              </a:lnTo>
              <a:lnTo>
                <a:pt x="0" y="2788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5B6081-F78D-E44A-A698-4A131A9935B2}">
      <dsp:nvSpPr>
        <dsp:cNvPr id="0" name=""/>
        <dsp:cNvSpPr/>
      </dsp:nvSpPr>
      <dsp:spPr>
        <a:xfrm>
          <a:off x="666729" y="1181387"/>
          <a:ext cx="4819670" cy="278823"/>
        </a:xfrm>
        <a:custGeom>
          <a:avLst/>
          <a:gdLst/>
          <a:ahLst/>
          <a:cxnLst/>
          <a:rect l="0" t="0" r="0" b="0"/>
          <a:pathLst>
            <a:path>
              <a:moveTo>
                <a:pt x="4819670" y="0"/>
              </a:moveTo>
              <a:lnTo>
                <a:pt x="4819670" y="139411"/>
              </a:lnTo>
              <a:lnTo>
                <a:pt x="0" y="139411"/>
              </a:lnTo>
              <a:lnTo>
                <a:pt x="0" y="2788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364BEB-5965-1347-9892-A7934F855AE4}">
      <dsp:nvSpPr>
        <dsp:cNvPr id="0" name=""/>
        <dsp:cNvSpPr/>
      </dsp:nvSpPr>
      <dsp:spPr>
        <a:xfrm>
          <a:off x="4822533" y="517521"/>
          <a:ext cx="1327732" cy="6638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TSC Chairperson</a:t>
          </a:r>
        </a:p>
      </dsp:txBody>
      <dsp:txXfrm>
        <a:off x="4822533" y="517521"/>
        <a:ext cx="1327732" cy="663866"/>
      </dsp:txXfrm>
    </dsp:sp>
    <dsp:sp modelId="{0D7CC4A4-5E7D-F149-BAD1-B30292F5BDD6}">
      <dsp:nvSpPr>
        <dsp:cNvPr id="0" name=""/>
        <dsp:cNvSpPr/>
      </dsp:nvSpPr>
      <dsp:spPr>
        <a:xfrm>
          <a:off x="2863" y="1460211"/>
          <a:ext cx="1327732" cy="6638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Incubation Lead</a:t>
          </a:r>
        </a:p>
      </dsp:txBody>
      <dsp:txXfrm>
        <a:off x="2863" y="1460211"/>
        <a:ext cx="1327732" cy="663866"/>
      </dsp:txXfrm>
    </dsp:sp>
    <dsp:sp modelId="{0486814A-22F8-524D-AE12-D79F8A13A826}">
      <dsp:nvSpPr>
        <dsp:cNvPr id="0" name=""/>
        <dsp:cNvSpPr/>
      </dsp:nvSpPr>
      <dsp:spPr>
        <a:xfrm>
          <a:off x="1609419" y="1460211"/>
          <a:ext cx="1327732" cy="6638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Emeritus Lead</a:t>
          </a:r>
        </a:p>
      </dsp:txBody>
      <dsp:txXfrm>
        <a:off x="1609419" y="1460211"/>
        <a:ext cx="1327732" cy="663866"/>
      </dsp:txXfrm>
    </dsp:sp>
    <dsp:sp modelId="{B091451D-6D30-D14D-8A00-8C2145785747}">
      <dsp:nvSpPr>
        <dsp:cNvPr id="0" name=""/>
        <dsp:cNvSpPr/>
      </dsp:nvSpPr>
      <dsp:spPr>
        <a:xfrm>
          <a:off x="3215976" y="1460211"/>
          <a:ext cx="1327732" cy="6638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At Large Member</a:t>
          </a:r>
        </a:p>
      </dsp:txBody>
      <dsp:txXfrm>
        <a:off x="3215976" y="1460211"/>
        <a:ext cx="1327732" cy="663866"/>
      </dsp:txXfrm>
    </dsp:sp>
    <dsp:sp modelId="{E7E3B3E9-37DE-1145-AC82-E5EAFED88590}">
      <dsp:nvSpPr>
        <dsp:cNvPr id="0" name=""/>
        <dsp:cNvSpPr/>
      </dsp:nvSpPr>
      <dsp:spPr>
        <a:xfrm>
          <a:off x="4822533" y="1460211"/>
          <a:ext cx="1327732" cy="6638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At Large Member</a:t>
          </a:r>
        </a:p>
      </dsp:txBody>
      <dsp:txXfrm>
        <a:off x="4822533" y="1460211"/>
        <a:ext cx="1327732" cy="663866"/>
      </dsp:txXfrm>
    </dsp:sp>
    <dsp:sp modelId="{F1637DDE-BABB-8A4D-A276-58C4B0576B5F}">
      <dsp:nvSpPr>
        <dsp:cNvPr id="0" name=""/>
        <dsp:cNvSpPr/>
      </dsp:nvSpPr>
      <dsp:spPr>
        <a:xfrm>
          <a:off x="6429090" y="1460211"/>
          <a:ext cx="1327732" cy="6638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At Large Member</a:t>
          </a:r>
        </a:p>
      </dsp:txBody>
      <dsp:txXfrm>
        <a:off x="6429090" y="1460211"/>
        <a:ext cx="1327732" cy="663866"/>
      </dsp:txXfrm>
    </dsp:sp>
    <dsp:sp modelId="{908798B4-AE64-424B-9AA7-07DD77BB140C}">
      <dsp:nvSpPr>
        <dsp:cNvPr id="0" name=""/>
        <dsp:cNvSpPr/>
      </dsp:nvSpPr>
      <dsp:spPr>
        <a:xfrm>
          <a:off x="8035647" y="1460211"/>
          <a:ext cx="1327732" cy="6638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Project Lead</a:t>
          </a:r>
        </a:p>
      </dsp:txBody>
      <dsp:txXfrm>
        <a:off x="8035647" y="1460211"/>
        <a:ext cx="1327732" cy="663866"/>
      </dsp:txXfrm>
    </dsp:sp>
    <dsp:sp modelId="{47091408-5D2B-B141-AF25-186042A28C78}">
      <dsp:nvSpPr>
        <dsp:cNvPr id="0" name=""/>
        <dsp:cNvSpPr/>
      </dsp:nvSpPr>
      <dsp:spPr>
        <a:xfrm>
          <a:off x="9642204" y="1460211"/>
          <a:ext cx="1327732" cy="6638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Project Lead</a:t>
          </a:r>
        </a:p>
      </dsp:txBody>
      <dsp:txXfrm>
        <a:off x="9642204" y="1460211"/>
        <a:ext cx="1327732" cy="6638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D08130-B3EA-5140-8519-34394E819300}">
      <dsp:nvSpPr>
        <dsp:cNvPr id="0" name=""/>
        <dsp:cNvSpPr/>
      </dsp:nvSpPr>
      <dsp:spPr>
        <a:xfrm rot="5400000">
          <a:off x="6878079" y="-2779804"/>
          <a:ext cx="1166849" cy="70225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BI and AI SIG</a:t>
          </a:r>
        </a:p>
      </dsp:txBody>
      <dsp:txXfrm rot="-5400000">
        <a:off x="3950208" y="205028"/>
        <a:ext cx="6965631" cy="1052927"/>
      </dsp:txXfrm>
    </dsp:sp>
    <dsp:sp modelId="{3E2424AE-0439-6E4E-8D26-6949E511ACA2}">
      <dsp:nvSpPr>
        <dsp:cNvPr id="0" name=""/>
        <dsp:cNvSpPr/>
      </dsp:nvSpPr>
      <dsp:spPr>
        <a:xfrm>
          <a:off x="0" y="2209"/>
          <a:ext cx="3950208" cy="1458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108585" rIns="217170" bIns="108585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Incubating</a:t>
          </a:r>
        </a:p>
      </dsp:txBody>
      <dsp:txXfrm>
        <a:off x="71201" y="73410"/>
        <a:ext cx="3807806" cy="1316160"/>
      </dsp:txXfrm>
    </dsp:sp>
    <dsp:sp modelId="{36D72CDA-CA0D-DC42-85E3-89DA4220673C}">
      <dsp:nvSpPr>
        <dsp:cNvPr id="0" name=""/>
        <dsp:cNvSpPr/>
      </dsp:nvSpPr>
      <dsp:spPr>
        <a:xfrm rot="5400000">
          <a:off x="6878079" y="-1248314"/>
          <a:ext cx="1166849" cy="70225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Runtime PMC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Data Governance PMC</a:t>
          </a:r>
        </a:p>
      </dsp:txBody>
      <dsp:txXfrm rot="-5400000">
        <a:off x="3950208" y="1736518"/>
        <a:ext cx="6965631" cy="1052927"/>
      </dsp:txXfrm>
    </dsp:sp>
    <dsp:sp modelId="{66A8F70A-F92D-D740-BABD-8BC4ABE73B4D}">
      <dsp:nvSpPr>
        <dsp:cNvPr id="0" name=""/>
        <dsp:cNvSpPr/>
      </dsp:nvSpPr>
      <dsp:spPr>
        <a:xfrm>
          <a:off x="0" y="1533700"/>
          <a:ext cx="3950208" cy="1458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108585" rIns="217170" bIns="108585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Active</a:t>
          </a:r>
        </a:p>
      </dsp:txBody>
      <dsp:txXfrm>
        <a:off x="71201" y="1604901"/>
        <a:ext cx="3807806" cy="1316160"/>
      </dsp:txXfrm>
    </dsp:sp>
    <dsp:sp modelId="{6AF93006-B932-9849-82CB-6C54F3C70372}">
      <dsp:nvSpPr>
        <dsp:cNvPr id="0" name=""/>
        <dsp:cNvSpPr/>
      </dsp:nvSpPr>
      <dsp:spPr>
        <a:xfrm rot="5400000">
          <a:off x="6878079" y="283175"/>
          <a:ext cx="1166849" cy="70225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Operations PMC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i="1" kern="1200" dirty="0"/>
            <a:t>Spark and Fast Data Analytics SIG</a:t>
          </a:r>
        </a:p>
      </dsp:txBody>
      <dsp:txXfrm rot="-5400000">
        <a:off x="3950208" y="3268008"/>
        <a:ext cx="6965631" cy="1052927"/>
      </dsp:txXfrm>
    </dsp:sp>
    <dsp:sp modelId="{718F9F4C-0551-6248-B71A-830FD72CF1FF}">
      <dsp:nvSpPr>
        <dsp:cNvPr id="0" name=""/>
        <dsp:cNvSpPr/>
      </dsp:nvSpPr>
      <dsp:spPr>
        <a:xfrm>
          <a:off x="0" y="3065190"/>
          <a:ext cx="3950208" cy="1458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108585" rIns="217170" bIns="108585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Emeritus</a:t>
          </a:r>
        </a:p>
      </dsp:txBody>
      <dsp:txXfrm>
        <a:off x="71201" y="3136391"/>
        <a:ext cx="3807806" cy="1316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Georgia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 descr="ODPI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57" y="206520"/>
            <a:ext cx="2718457" cy="21010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7546" y="6420103"/>
            <a:ext cx="11867645" cy="379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867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/>
                <a:cs typeface="Georgia"/>
              </a:rPr>
              <a:t>The open ecosystem of big data</a:t>
            </a:r>
            <a:endParaRPr lang="en-US" sz="1867" dirty="0"/>
          </a:p>
        </p:txBody>
      </p:sp>
    </p:spTree>
    <p:extLst>
      <p:ext uri="{BB962C8B-B14F-4D97-AF65-F5344CB8AC3E}">
        <p14:creationId xmlns:p14="http://schemas.microsoft.com/office/powerpoint/2010/main" val="243306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267">
                <a:solidFill>
                  <a:schemeClr val="tx1">
                    <a:lumMod val="65000"/>
                    <a:lumOff val="3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667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133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067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91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267">
                <a:solidFill>
                  <a:schemeClr val="tx1">
                    <a:lumMod val="65000"/>
                    <a:lumOff val="3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56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2053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346224"/>
            <a:ext cx="12192000" cy="2511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 descr="ODPI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778" y="643467"/>
            <a:ext cx="5616581" cy="43410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" y="4582521"/>
            <a:ext cx="12191999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/>
                <a:cs typeface="Georgia"/>
              </a:rPr>
              <a:t>The open ecosystem of big data.</a:t>
            </a:r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820067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0800000" flipV="1">
            <a:off x="11695284" y="6497150"/>
            <a:ext cx="275408" cy="2565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3840" dirty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23596" y="6476852"/>
            <a:ext cx="609600" cy="2358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933" b="1" smtClean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pPr algn="ctr"/>
              <a:t>‹#›</a:t>
            </a:fld>
            <a:endParaRPr lang="id-ID" sz="933" dirty="0">
              <a:solidFill>
                <a:srgbClr val="FFFFF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68719" y="6382712"/>
            <a:ext cx="11758420" cy="21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ODPi_rocket_grey_deck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719" y="6436305"/>
            <a:ext cx="939403" cy="36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361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609585" rtl="0" eaLnBrk="1" latinLnBrk="0" hangingPunct="1">
        <a:spcBef>
          <a:spcPct val="0"/>
        </a:spcBef>
        <a:buNone/>
        <a:defRPr sz="4267" kern="1200">
          <a:solidFill>
            <a:schemeClr val="tx1">
              <a:lumMod val="65000"/>
              <a:lumOff val="35000"/>
            </a:schemeClr>
          </a:solidFill>
          <a:latin typeface="Georgia" charset="0"/>
          <a:ea typeface="Georgia" charset="0"/>
          <a:cs typeface="Georgia" charset="0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Clr>
          <a:srgbClr val="29ADD9"/>
        </a:buClr>
        <a:buFont typeface="Arial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Georgia"/>
          <a:ea typeface="+mn-ea"/>
          <a:cs typeface="Georgia"/>
        </a:defRPr>
      </a:lvl1pPr>
      <a:lvl2pPr marL="990575" indent="-380990" algn="l" defTabSz="609585" rtl="0" eaLnBrk="1" latinLnBrk="0" hangingPunct="1">
        <a:spcBef>
          <a:spcPct val="20000"/>
        </a:spcBef>
        <a:buClr>
          <a:srgbClr val="29ADD9"/>
        </a:buClr>
        <a:buFont typeface="Arial"/>
        <a:buChar char="–"/>
        <a:defRPr sz="2667" kern="1200">
          <a:solidFill>
            <a:schemeClr val="tx1">
              <a:lumMod val="65000"/>
              <a:lumOff val="35000"/>
            </a:schemeClr>
          </a:solidFill>
          <a:latin typeface="Georgia"/>
          <a:ea typeface="+mn-ea"/>
          <a:cs typeface="Georgia"/>
        </a:defRPr>
      </a:lvl2pPr>
      <a:lvl3pPr marL="1523962" indent="-304792" algn="l" defTabSz="609585" rtl="0" eaLnBrk="1" latinLnBrk="0" hangingPunct="1">
        <a:spcBef>
          <a:spcPct val="20000"/>
        </a:spcBef>
        <a:buClr>
          <a:srgbClr val="29ADD9"/>
        </a:buClr>
        <a:buFont typeface="Arial"/>
        <a:buChar char="•"/>
        <a:defRPr sz="2133" kern="1200">
          <a:solidFill>
            <a:schemeClr val="tx1">
              <a:lumMod val="65000"/>
              <a:lumOff val="35000"/>
            </a:schemeClr>
          </a:solidFill>
          <a:latin typeface="Georgia"/>
          <a:ea typeface="+mn-ea"/>
          <a:cs typeface="Georgia"/>
        </a:defRPr>
      </a:lvl3pPr>
      <a:lvl4pPr marL="2133547" indent="-304792" algn="l" defTabSz="609585" rtl="0" eaLnBrk="1" latinLnBrk="0" hangingPunct="1">
        <a:spcBef>
          <a:spcPct val="20000"/>
        </a:spcBef>
        <a:buClr>
          <a:srgbClr val="29ADD9"/>
        </a:buClr>
        <a:buFont typeface="Arial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Georgia"/>
          <a:ea typeface="+mn-ea"/>
          <a:cs typeface="Georgia"/>
        </a:defRPr>
      </a:lvl4pPr>
      <a:lvl5pPr marL="2743131" indent="-304792" algn="l" defTabSz="609585" rtl="0" eaLnBrk="1" latinLnBrk="0" hangingPunct="1">
        <a:spcBef>
          <a:spcPct val="20000"/>
        </a:spcBef>
        <a:buClr>
          <a:srgbClr val="29ADD9"/>
        </a:buClr>
        <a:buFont typeface="Arial"/>
        <a:buChar char="»"/>
        <a:defRPr sz="1067" kern="1200">
          <a:solidFill>
            <a:schemeClr val="tx1">
              <a:lumMod val="65000"/>
              <a:lumOff val="35000"/>
            </a:schemeClr>
          </a:solidFill>
          <a:latin typeface="Georgia"/>
          <a:ea typeface="+mn-ea"/>
          <a:cs typeface="Georgia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comments" Target="../comments/commen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comments" Target="../comments/commen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66907-00A4-7A42-8E2E-3A976C6FE3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Technical Governance Proposed Changes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7D0CCC-315F-424B-A28B-EC0DC9D587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69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C8CA6-C987-0942-B516-45F592640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69033-7A6A-4048-9B17-9FA05A7F7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5619342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ODPi</a:t>
            </a:r>
            <a:r>
              <a:rPr lang="en-US" dirty="0"/>
              <a:t> has shifted from solely defining the contents of a canonical Hadoop distribution to being a hub for Big Data related projects</a:t>
            </a:r>
          </a:p>
          <a:p>
            <a:r>
              <a:rPr lang="en-US" dirty="0"/>
              <a:t>The entire technical governance structure was designed in mind with approving the addition/removal of components and defining compliance standards</a:t>
            </a:r>
          </a:p>
          <a:p>
            <a:r>
              <a:rPr lang="en-US" dirty="0"/>
              <a:t>With the addition of the Data Governance PMC, community deliverables are more varied</a:t>
            </a:r>
          </a:p>
        </p:txBody>
      </p:sp>
      <p:pic>
        <p:nvPicPr>
          <p:cNvPr id="1026" name="Picture 2" descr="https://lh4.googleusercontent.com/8airnzT03TUCNC-Vp_UtFGMakPVpIvX3NqxQq7f-VhL4PIrFQr5fvjZwbaP43POO6JISd0nJlF5L-tUlSwBFdpeGFwhq9CzJHrv_mCCfkdIkZ0MBeZFFFBdmPuE5nmM4EofJbuzR">
            <a:extLst>
              <a:ext uri="{FF2B5EF4-FFF2-40B4-BE49-F238E27FC236}">
                <a16:creationId xmlns:a16="http://schemas.microsoft.com/office/drawing/2014/main" id="{1A8AA99F-057C-A14D-BF1A-C28790B23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942" y="1881982"/>
            <a:ext cx="5670958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24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B2C28-377C-4342-A5A9-67DED0947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Guiding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68B0F-0961-174C-98C5-760DF2FDB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TSC’s role is stewardship of open source projects in the Big Data space with a diverse set of constituents</a:t>
            </a:r>
          </a:p>
          <a:p>
            <a:pPr lvl="1"/>
            <a:r>
              <a:rPr lang="en-US" dirty="0"/>
              <a:t>Developers, </a:t>
            </a:r>
            <a:r>
              <a:rPr lang="en-US" dirty="0" err="1"/>
              <a:t>Practioniers</a:t>
            </a:r>
            <a:r>
              <a:rPr lang="en-US" dirty="0"/>
              <a:t>, End-users, Consultants, etc.</a:t>
            </a:r>
          </a:p>
          <a:p>
            <a:r>
              <a:rPr lang="en-US" dirty="0"/>
              <a:t>There is a defined process for projects to become sponsored by </a:t>
            </a:r>
            <a:r>
              <a:rPr lang="en-US" dirty="0" err="1"/>
              <a:t>ODPi</a:t>
            </a:r>
            <a:r>
              <a:rPr lang="en-US" dirty="0"/>
              <a:t>.</a:t>
            </a:r>
          </a:p>
          <a:p>
            <a:r>
              <a:rPr lang="en-US" dirty="0"/>
              <a:t>Each sponsored, mature project has representation on the TSC</a:t>
            </a:r>
          </a:p>
        </p:txBody>
      </p:sp>
    </p:spTree>
    <p:extLst>
      <p:ext uri="{BB962C8B-B14F-4D97-AF65-F5344CB8AC3E}">
        <p14:creationId xmlns:p14="http://schemas.microsoft.com/office/powerpoint/2010/main" val="1140821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4AE9F-15AE-E741-AA25-1CE83BF1D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TSC project inclusion process and stage requirements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73AA012-0A5C-764D-8F9A-84F3B0CB6F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9457985"/>
              </p:ext>
            </p:extLst>
          </p:nvPr>
        </p:nvGraphicFramePr>
        <p:xfrm>
          <a:off x="609600" y="1600200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1980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88E50-D7A7-6E40-B6BE-0EA50CFB1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TSC structure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9BEA25E-FD66-F741-83B6-748AC45B69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9846039"/>
              </p:ext>
            </p:extLst>
          </p:nvPr>
        </p:nvGraphicFramePr>
        <p:xfrm>
          <a:off x="609600" y="850901"/>
          <a:ext cx="10972800" cy="2641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Left Bracket 4">
            <a:extLst>
              <a:ext uri="{FF2B5EF4-FFF2-40B4-BE49-F238E27FC236}">
                <a16:creationId xmlns:a16="http://schemas.microsoft.com/office/drawing/2014/main" id="{AEB7C8F7-7B10-7440-A22F-13C41365189B}"/>
              </a:ext>
            </a:extLst>
          </p:cNvPr>
          <p:cNvSpPr/>
          <p:nvPr/>
        </p:nvSpPr>
        <p:spPr>
          <a:xfrm rot="16200000">
            <a:off x="4378326" y="-676276"/>
            <a:ext cx="209550" cy="7746999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FAE2D5-50E4-2949-9172-5279F0C6CCC3}"/>
              </a:ext>
            </a:extLst>
          </p:cNvPr>
          <p:cNvSpPr txBox="1"/>
          <p:nvPr/>
        </p:nvSpPr>
        <p:spPr>
          <a:xfrm>
            <a:off x="2561228" y="3492500"/>
            <a:ext cx="384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Elected from </a:t>
            </a:r>
            <a:r>
              <a:rPr lang="en-US" dirty="0" err="1"/>
              <a:t>ODPi</a:t>
            </a:r>
            <a:r>
              <a:rPr lang="en-US" dirty="0"/>
              <a:t> Community at Large</a:t>
            </a:r>
          </a:p>
        </p:txBody>
      </p:sp>
      <p:sp>
        <p:nvSpPr>
          <p:cNvPr id="7" name="Left Bracket 6">
            <a:extLst>
              <a:ext uri="{FF2B5EF4-FFF2-40B4-BE49-F238E27FC236}">
                <a16:creationId xmlns:a16="http://schemas.microsoft.com/office/drawing/2014/main" id="{BA1358C0-9C52-2F4C-A51C-984BE95EDE67}"/>
              </a:ext>
            </a:extLst>
          </p:cNvPr>
          <p:cNvSpPr/>
          <p:nvPr/>
        </p:nvSpPr>
        <p:spPr>
          <a:xfrm rot="16200000">
            <a:off x="10002427" y="1787523"/>
            <a:ext cx="196850" cy="2832101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D4EAE2-B549-5F49-B2A4-168723280434}"/>
              </a:ext>
            </a:extLst>
          </p:cNvPr>
          <p:cNvSpPr txBox="1"/>
          <p:nvPr/>
        </p:nvSpPr>
        <p:spPr>
          <a:xfrm>
            <a:off x="8684802" y="3505199"/>
            <a:ext cx="283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One seat per Active Project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5579C81-1EC0-F043-9464-2338492FCD32}"/>
              </a:ext>
            </a:extLst>
          </p:cNvPr>
          <p:cNvSpPr txBox="1">
            <a:spLocks/>
          </p:cNvSpPr>
          <p:nvPr/>
        </p:nvSpPr>
        <p:spPr>
          <a:xfrm>
            <a:off x="609600" y="4068762"/>
            <a:ext cx="10972800" cy="2057402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85000" lnSpcReduction="10000"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Clr>
                <a:srgbClr val="29ADD9"/>
              </a:buClr>
              <a:buFont typeface="Arial"/>
              <a:buChar char="•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Georgia"/>
                <a:ea typeface="+mn-ea"/>
                <a:cs typeface="Georgia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Clr>
                <a:srgbClr val="29ADD9"/>
              </a:buClr>
              <a:buFont typeface="Arial"/>
              <a:buChar char="–"/>
              <a:defRPr sz="2667" kern="1200">
                <a:solidFill>
                  <a:schemeClr val="tx1">
                    <a:lumMod val="65000"/>
                    <a:lumOff val="35000"/>
                  </a:schemeClr>
                </a:solidFill>
                <a:latin typeface="Georgia"/>
                <a:ea typeface="+mn-ea"/>
                <a:cs typeface="Georgia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Clr>
                <a:srgbClr val="29ADD9"/>
              </a:buClr>
              <a:buFont typeface="Arial"/>
              <a:buChar char="•"/>
              <a:defRPr sz="2133" kern="1200">
                <a:solidFill>
                  <a:schemeClr val="tx1">
                    <a:lumMod val="65000"/>
                    <a:lumOff val="35000"/>
                  </a:schemeClr>
                </a:solidFill>
                <a:latin typeface="Georgia"/>
                <a:ea typeface="+mn-ea"/>
                <a:cs typeface="Georgia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Clr>
                <a:srgbClr val="29ADD9"/>
              </a:buClr>
              <a:buFont typeface="Arial"/>
              <a:buChar char="–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Georgia"/>
                <a:ea typeface="+mn-ea"/>
                <a:cs typeface="Georgia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Clr>
                <a:srgbClr val="29ADD9"/>
              </a:buClr>
              <a:buFont typeface="Arial"/>
              <a:buChar char="»"/>
              <a:defRPr sz="1067" kern="1200">
                <a:solidFill>
                  <a:schemeClr val="tx1">
                    <a:lumMod val="65000"/>
                    <a:lumOff val="35000"/>
                  </a:schemeClr>
                </a:solidFill>
                <a:latin typeface="Georgia"/>
                <a:ea typeface="+mn-ea"/>
                <a:cs typeface="Georgia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ODPi</a:t>
            </a:r>
            <a:r>
              <a:rPr lang="en-US" dirty="0"/>
              <a:t> Community elects up to 5 individuals</a:t>
            </a:r>
          </a:p>
          <a:p>
            <a:pPr lvl="1"/>
            <a:r>
              <a:rPr lang="en-US" dirty="0"/>
              <a:t>Must confirm to diversity requirements</a:t>
            </a:r>
          </a:p>
          <a:p>
            <a:pPr lvl="1"/>
            <a:r>
              <a:rPr lang="en-US" dirty="0"/>
              <a:t>TODO – set nomination criteria</a:t>
            </a:r>
          </a:p>
          <a:p>
            <a:r>
              <a:rPr lang="en-US" dirty="0"/>
              <a:t>Each Active Project appoints a lead to serve on the TSC</a:t>
            </a:r>
          </a:p>
          <a:p>
            <a:r>
              <a:rPr lang="en-US" dirty="0"/>
              <a:t>TSC elects a Chairperson, Incubation Lead, and Emeritus Lead on a yearly basis.</a:t>
            </a:r>
          </a:p>
        </p:txBody>
      </p:sp>
    </p:spTree>
    <p:extLst>
      <p:ext uri="{BB962C8B-B14F-4D97-AF65-F5344CB8AC3E}">
        <p14:creationId xmlns:p14="http://schemas.microsoft.com/office/powerpoint/2010/main" val="1785406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1E3E0-0536-D846-89CF-77AFB507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Mapping of current PMCs and SIGs to new structure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88A42F7-6FCB-6946-A63A-8467FFD515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6177685"/>
              </p:ext>
            </p:extLst>
          </p:nvPr>
        </p:nvGraphicFramePr>
        <p:xfrm>
          <a:off x="609600" y="1600200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9369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FE9C-7CD2-6648-BD80-BCEF58987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Proposal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0C12D-5AA7-3246-9916-7C1044BAF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70000" lnSpcReduction="20000"/>
          </a:bodyPr>
          <a:lstStyle/>
          <a:p>
            <a:r>
              <a:rPr lang="en-US" dirty="0"/>
              <a:t>Name of project (must be unique within </a:t>
            </a:r>
            <a:r>
              <a:rPr lang="en-US" dirty="0" err="1"/>
              <a:t>ODPi</a:t>
            </a:r>
            <a:r>
              <a:rPr lang="en-US" dirty="0"/>
              <a:t>)</a:t>
            </a:r>
          </a:p>
          <a:p>
            <a:r>
              <a:rPr lang="en-US" dirty="0"/>
              <a:t>Project description (what it does, why it is valuable, origin and history)</a:t>
            </a:r>
          </a:p>
          <a:p>
            <a:r>
              <a:rPr lang="en-US" dirty="0"/>
              <a:t>Statement on alignment with </a:t>
            </a:r>
            <a:r>
              <a:rPr lang="en-US" dirty="0" err="1"/>
              <a:t>ODPi</a:t>
            </a:r>
            <a:r>
              <a:rPr lang="en-US" dirty="0"/>
              <a:t> charter mission</a:t>
            </a:r>
          </a:p>
          <a:p>
            <a:r>
              <a:rPr lang="en-US" dirty="0"/>
              <a:t>Sponsor from TSC (sponsor helps mentor projects) </a:t>
            </a:r>
          </a:p>
          <a:p>
            <a:r>
              <a:rPr lang="en-US" dirty="0"/>
              <a:t>License and contribution guidelines </a:t>
            </a:r>
          </a:p>
          <a:p>
            <a:r>
              <a:rPr lang="en-US" dirty="0"/>
              <a:t>Source control (GitHub by default)</a:t>
            </a:r>
          </a:p>
          <a:p>
            <a:r>
              <a:rPr lang="en-US" dirty="0"/>
              <a:t>External dependencies (including licenses)</a:t>
            </a:r>
          </a:p>
          <a:p>
            <a:r>
              <a:rPr lang="en-US" dirty="0"/>
              <a:t>Initial committers (how long working on project)</a:t>
            </a:r>
          </a:p>
          <a:p>
            <a:r>
              <a:rPr lang="en-US" dirty="0"/>
              <a:t>Infrastructure requests (CI / Cluster)</a:t>
            </a:r>
          </a:p>
          <a:p>
            <a:r>
              <a:rPr lang="en-US" dirty="0"/>
              <a:t>Communication channels (slack, </a:t>
            </a:r>
            <a:r>
              <a:rPr lang="en-US" dirty="0" err="1"/>
              <a:t>irc</a:t>
            </a:r>
            <a:r>
              <a:rPr lang="en-US" dirty="0"/>
              <a:t>, mailing lists)</a:t>
            </a:r>
          </a:p>
          <a:p>
            <a:r>
              <a:rPr lang="en-US" dirty="0"/>
              <a:t>Issue tracker (GitHub by default)</a:t>
            </a:r>
          </a:p>
          <a:p>
            <a:r>
              <a:rPr lang="en-US" dirty="0"/>
              <a:t>Website</a:t>
            </a:r>
          </a:p>
          <a:p>
            <a:r>
              <a:rPr lang="en-US" dirty="0"/>
              <a:t>Release methodology and mechanics</a:t>
            </a:r>
          </a:p>
          <a:p>
            <a:r>
              <a:rPr lang="en-US" dirty="0"/>
              <a:t>Social media accounts</a:t>
            </a:r>
          </a:p>
          <a:p>
            <a:r>
              <a:rPr lang="en-US" dirty="0"/>
              <a:t>Community size and any existing sponsorship</a:t>
            </a:r>
          </a:p>
        </p:txBody>
      </p:sp>
    </p:spTree>
    <p:extLst>
      <p:ext uri="{BB962C8B-B14F-4D97-AF65-F5344CB8AC3E}">
        <p14:creationId xmlns:p14="http://schemas.microsoft.com/office/powerpoint/2010/main" val="1290154468"/>
      </p:ext>
    </p:extLst>
  </p:cSld>
  <p:clrMapOvr>
    <a:masterClrMapping/>
  </p:clrMapOvr>
</p:sld>
</file>

<file path=ppt/theme/theme1.xml><?xml version="1.0" encoding="utf-8"?>
<a:theme xmlns:a="http://schemas.openxmlformats.org/drawingml/2006/main" name="ODP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DPi" id="{CC99CCD7-BA13-2546-9D67-7E65156F0E8A}" vid="{8DA4BD71-AFFC-A249-8AB1-0069BF4875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ODPi</Template>
  <TotalTime>1272</TotalTime>
  <Words>472</Words>
  <Application>Microsoft Macintosh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Georgia</vt:lpstr>
      <vt:lpstr>Source Sans Pro</vt:lpstr>
      <vt:lpstr>ODPi</vt:lpstr>
      <vt:lpstr>Technical Governance Proposed Changes</vt:lpstr>
      <vt:lpstr>Motivations</vt:lpstr>
      <vt:lpstr>Guiding principles</vt:lpstr>
      <vt:lpstr>TSC project inclusion process and stage requirements</vt:lpstr>
      <vt:lpstr>TSC structure</vt:lpstr>
      <vt:lpstr>Mapping of current PMCs and SIGs to new structure</vt:lpstr>
      <vt:lpstr>Project Proposal outline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Governance Proposed Changes</dc:title>
  <dc:creator>John Mertic</dc:creator>
  <cp:lastModifiedBy>John Mertic</cp:lastModifiedBy>
  <cp:revision>9</cp:revision>
  <dcterms:created xsi:type="dcterms:W3CDTF">2018-05-01T19:25:38Z</dcterms:created>
  <dcterms:modified xsi:type="dcterms:W3CDTF">2018-06-06T14:20:30Z</dcterms:modified>
</cp:coreProperties>
</file>