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C101-7A75-4224-BE78-204EEA8DB0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22A6-6375-42AE-8E1F-036F946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ESDII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ESDII Rover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ESDII Rover</dc:title>
  <dc:creator>ANDREW HEBERGER (RIT Student)</dc:creator>
  <cp:lastModifiedBy>ANDREW HEBERGER (RIT Student)</cp:lastModifiedBy>
  <cp:revision>2</cp:revision>
  <dcterms:created xsi:type="dcterms:W3CDTF">2016-03-17T19:19:55Z</dcterms:created>
  <dcterms:modified xsi:type="dcterms:W3CDTF">2016-03-17T20:42:04Z</dcterms:modified>
</cp:coreProperties>
</file>