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1" r:id="rId3"/>
    <p:sldId id="270" r:id="rId4"/>
    <p:sldId id="268" r:id="rId5"/>
    <p:sldId id="257" r:id="rId6"/>
    <p:sldId id="26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23361-4464-CD40-8061-905FF103A40F}" v="2" dt="2023-12-15T13:57:14.093"/>
    <p1510:client id="{14427224-6B97-4409-ACA4-87717BF2800B}" v="21" dt="2023-12-15T13:21:17.323"/>
    <p1510:client id="{54F91686-D585-4BF1-A086-D8D88542729E}" v="15" dt="2023-12-16T02:09:18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Jun Yang Chiu Lim" userId="9e87f5361fa1879d" providerId="LiveId" clId="{54F91686-D585-4BF1-A086-D8D88542729E}"/>
    <pc:docChg chg="undo custSel addSld delSld modSld sldOrd">
      <pc:chgData name="Mike Jun Yang Chiu Lim" userId="9e87f5361fa1879d" providerId="LiveId" clId="{54F91686-D585-4BF1-A086-D8D88542729E}" dt="2023-12-16T02:09:57.161" v="4346" actId="1076"/>
      <pc:docMkLst>
        <pc:docMk/>
      </pc:docMkLst>
      <pc:sldChg chg="addSp delSp modSp mod">
        <pc:chgData name="Mike Jun Yang Chiu Lim" userId="9e87f5361fa1879d" providerId="LiveId" clId="{54F91686-D585-4BF1-A086-D8D88542729E}" dt="2023-12-15T02:21:08.200" v="5" actId="14100"/>
        <pc:sldMkLst>
          <pc:docMk/>
          <pc:sldMk cId="0" sldId="257"/>
        </pc:sldMkLst>
        <pc:spChg chg="del">
          <ac:chgData name="Mike Jun Yang Chiu Lim" userId="9e87f5361fa1879d" providerId="LiveId" clId="{54F91686-D585-4BF1-A086-D8D88542729E}" dt="2023-12-15T02:20:56.291" v="0" actId="478"/>
          <ac:spMkLst>
            <pc:docMk/>
            <pc:sldMk cId="0" sldId="257"/>
            <ac:spMk id="61" creationId="{00000000-0000-0000-0000-000000000000}"/>
          </ac:spMkLst>
        </pc:spChg>
        <pc:picChg chg="add mod">
          <ac:chgData name="Mike Jun Yang Chiu Lim" userId="9e87f5361fa1879d" providerId="LiveId" clId="{54F91686-D585-4BF1-A086-D8D88542729E}" dt="2023-12-15T02:21:08.200" v="5" actId="14100"/>
          <ac:picMkLst>
            <pc:docMk/>
            <pc:sldMk cId="0" sldId="257"/>
            <ac:picMk id="3" creationId="{247ED7A0-F3F0-A485-63D6-A01F5C88D0EA}"/>
          </ac:picMkLst>
        </pc:picChg>
      </pc:sldChg>
      <pc:sldChg chg="addSp delSp modSp mod ord">
        <pc:chgData name="Mike Jun Yang Chiu Lim" userId="9e87f5361fa1879d" providerId="LiveId" clId="{54F91686-D585-4BF1-A086-D8D88542729E}" dt="2023-12-16T02:09:57.161" v="4346" actId="1076"/>
        <pc:sldMkLst>
          <pc:docMk/>
          <pc:sldMk cId="0" sldId="258"/>
        </pc:sldMkLst>
        <pc:spChg chg="mod">
          <ac:chgData name="Mike Jun Yang Chiu Lim" userId="9e87f5361fa1879d" providerId="LiveId" clId="{54F91686-D585-4BF1-A086-D8D88542729E}" dt="2023-12-16T02:09:54.220" v="4345" actId="1076"/>
          <ac:spMkLst>
            <pc:docMk/>
            <pc:sldMk cId="0" sldId="258"/>
            <ac:spMk id="66" creationId="{00000000-0000-0000-0000-000000000000}"/>
          </ac:spMkLst>
        </pc:spChg>
        <pc:spChg chg="del">
          <ac:chgData name="Mike Jun Yang Chiu Lim" userId="9e87f5361fa1879d" providerId="LiveId" clId="{54F91686-D585-4BF1-A086-D8D88542729E}" dt="2023-12-16T02:09:11.044" v="4338" actId="478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Mike Jun Yang Chiu Lim" userId="9e87f5361fa1879d" providerId="LiveId" clId="{54F91686-D585-4BF1-A086-D8D88542729E}" dt="2023-12-16T02:09:57.161" v="4346" actId="1076"/>
          <ac:picMkLst>
            <pc:docMk/>
            <pc:sldMk cId="0" sldId="258"/>
            <ac:picMk id="3" creationId="{418CEEBC-6F12-C557-17CB-EC9AE65892D7}"/>
          </ac:picMkLst>
        </pc:picChg>
        <pc:picChg chg="del">
          <ac:chgData name="Mike Jun Yang Chiu Lim" userId="9e87f5361fa1879d" providerId="LiveId" clId="{54F91686-D585-4BF1-A086-D8D88542729E}" dt="2023-12-16T02:09:07.922" v="4337" actId="478"/>
          <ac:picMkLst>
            <pc:docMk/>
            <pc:sldMk cId="0" sldId="258"/>
            <ac:picMk id="68" creationId="{00000000-0000-0000-0000-000000000000}"/>
          </ac:picMkLst>
        </pc:picChg>
      </pc:sldChg>
      <pc:sldChg chg="del">
        <pc:chgData name="Mike Jun Yang Chiu Lim" userId="9e87f5361fa1879d" providerId="LiveId" clId="{54F91686-D585-4BF1-A086-D8D88542729E}" dt="2023-12-15T04:41:50.142" v="2687" actId="2696"/>
        <pc:sldMkLst>
          <pc:docMk/>
          <pc:sldMk cId="0" sldId="259"/>
        </pc:sldMkLst>
      </pc:sldChg>
      <pc:sldChg chg="addSp modSp mod chgLayout">
        <pc:chgData name="Mike Jun Yang Chiu Lim" userId="9e87f5361fa1879d" providerId="LiveId" clId="{54F91686-D585-4BF1-A086-D8D88542729E}" dt="2023-12-15T04:05:24.310" v="1902" actId="20577"/>
        <pc:sldMkLst>
          <pc:docMk/>
          <pc:sldMk cId="0" sldId="261"/>
        </pc:sldMkLst>
        <pc:spChg chg="add mod ord">
          <ac:chgData name="Mike Jun Yang Chiu Lim" userId="9e87f5361fa1879d" providerId="LiveId" clId="{54F91686-D585-4BF1-A086-D8D88542729E}" dt="2023-12-15T04:05:24.310" v="1902" actId="20577"/>
          <ac:spMkLst>
            <pc:docMk/>
            <pc:sldMk cId="0" sldId="261"/>
            <ac:spMk id="2" creationId="{54778884-06A6-EA28-0ED7-5A3D9697496C}"/>
          </ac:spMkLst>
        </pc:spChg>
        <pc:spChg chg="mod ord">
          <ac:chgData name="Mike Jun Yang Chiu Lim" userId="9e87f5361fa1879d" providerId="LiveId" clId="{54F91686-D585-4BF1-A086-D8D88542729E}" dt="2023-12-15T02:21:53.957" v="6" actId="700"/>
          <ac:spMkLst>
            <pc:docMk/>
            <pc:sldMk cId="0" sldId="261"/>
            <ac:spMk id="86" creationId="{00000000-0000-0000-0000-000000000000}"/>
          </ac:spMkLst>
        </pc:spChg>
      </pc:sldChg>
      <pc:sldChg chg="addSp modSp mod chgLayout">
        <pc:chgData name="Mike Jun Yang Chiu Lim" userId="9e87f5361fa1879d" providerId="LiveId" clId="{54F91686-D585-4BF1-A086-D8D88542729E}" dt="2023-12-15T04:22:15.954" v="2686" actId="113"/>
        <pc:sldMkLst>
          <pc:docMk/>
          <pc:sldMk cId="0" sldId="262"/>
        </pc:sldMkLst>
        <pc:spChg chg="add mod ord">
          <ac:chgData name="Mike Jun Yang Chiu Lim" userId="9e87f5361fa1879d" providerId="LiveId" clId="{54F91686-D585-4BF1-A086-D8D88542729E}" dt="2023-12-15T04:22:15.954" v="2686" actId="113"/>
          <ac:spMkLst>
            <pc:docMk/>
            <pc:sldMk cId="0" sldId="262"/>
            <ac:spMk id="2" creationId="{0DC838F9-EF5A-DEA3-C658-5C8DC06359AD}"/>
          </ac:spMkLst>
        </pc:spChg>
        <pc:spChg chg="mod ord">
          <ac:chgData name="Mike Jun Yang Chiu Lim" userId="9e87f5361fa1879d" providerId="LiveId" clId="{54F91686-D585-4BF1-A086-D8D88542729E}" dt="2023-12-15T04:20:01.971" v="2494" actId="700"/>
          <ac:spMkLst>
            <pc:docMk/>
            <pc:sldMk cId="0" sldId="262"/>
            <ac:spMk id="92" creationId="{00000000-0000-0000-0000-000000000000}"/>
          </ac:spMkLst>
        </pc:spChg>
      </pc:sldChg>
      <pc:sldChg chg="addSp modSp mod chgLayout">
        <pc:chgData name="Mike Jun Yang Chiu Lim" userId="9e87f5361fa1879d" providerId="LiveId" clId="{54F91686-D585-4BF1-A086-D8D88542729E}" dt="2023-12-15T04:01:00.065" v="1842" actId="20577"/>
        <pc:sldMkLst>
          <pc:docMk/>
          <pc:sldMk cId="0" sldId="263"/>
        </pc:sldMkLst>
        <pc:spChg chg="add mod ord">
          <ac:chgData name="Mike Jun Yang Chiu Lim" userId="9e87f5361fa1879d" providerId="LiveId" clId="{54F91686-D585-4BF1-A086-D8D88542729E}" dt="2023-12-15T04:01:00.065" v="1842" actId="20577"/>
          <ac:spMkLst>
            <pc:docMk/>
            <pc:sldMk cId="0" sldId="263"/>
            <ac:spMk id="2" creationId="{C7255CCA-5D6E-F255-B7E5-8248EFEE4F58}"/>
          </ac:spMkLst>
        </pc:spChg>
        <pc:spChg chg="mod ord">
          <ac:chgData name="Mike Jun Yang Chiu Lim" userId="9e87f5361fa1879d" providerId="LiveId" clId="{54F91686-D585-4BF1-A086-D8D88542729E}" dt="2023-12-15T02:44:16.544" v="277" actId="700"/>
          <ac:spMkLst>
            <pc:docMk/>
            <pc:sldMk cId="0" sldId="263"/>
            <ac:spMk id="99" creationId="{00000000-0000-0000-0000-000000000000}"/>
          </ac:spMkLst>
        </pc:spChg>
        <pc:picChg chg="mod">
          <ac:chgData name="Mike Jun Yang Chiu Lim" userId="9e87f5361fa1879d" providerId="LiveId" clId="{54F91686-D585-4BF1-A086-D8D88542729E}" dt="2023-12-15T02:45:55.048" v="375" actId="1076"/>
          <ac:picMkLst>
            <pc:docMk/>
            <pc:sldMk cId="0" sldId="263"/>
            <ac:picMk id="100" creationId="{00000000-0000-0000-0000-000000000000}"/>
          </ac:picMkLst>
        </pc:picChg>
      </pc:sldChg>
      <pc:sldChg chg="addSp modSp mod chgLayout">
        <pc:chgData name="Mike Jun Yang Chiu Lim" userId="9e87f5361fa1879d" providerId="LiveId" clId="{54F91686-D585-4BF1-A086-D8D88542729E}" dt="2023-12-15T04:12:33.229" v="1939" actId="207"/>
        <pc:sldMkLst>
          <pc:docMk/>
          <pc:sldMk cId="0" sldId="264"/>
        </pc:sldMkLst>
        <pc:spChg chg="add mod ord">
          <ac:chgData name="Mike Jun Yang Chiu Lim" userId="9e87f5361fa1879d" providerId="LiveId" clId="{54F91686-D585-4BF1-A086-D8D88542729E}" dt="2023-12-15T04:12:33.229" v="1939" actId="207"/>
          <ac:spMkLst>
            <pc:docMk/>
            <pc:sldMk cId="0" sldId="264"/>
            <ac:spMk id="2" creationId="{12ECA775-1C30-D695-0768-8CA9A30D56BA}"/>
          </ac:spMkLst>
        </pc:spChg>
        <pc:spChg chg="mod ord">
          <ac:chgData name="Mike Jun Yang Chiu Lim" userId="9e87f5361fa1879d" providerId="LiveId" clId="{54F91686-D585-4BF1-A086-D8D88542729E}" dt="2023-12-15T02:51:21.214" v="676" actId="700"/>
          <ac:spMkLst>
            <pc:docMk/>
            <pc:sldMk cId="0" sldId="264"/>
            <ac:spMk id="105" creationId="{00000000-0000-0000-0000-000000000000}"/>
          </ac:spMkLst>
        </pc:spChg>
      </pc:sldChg>
      <pc:sldChg chg="addSp modSp mod chgLayout">
        <pc:chgData name="Mike Jun Yang Chiu Lim" userId="9e87f5361fa1879d" providerId="LiveId" clId="{54F91686-D585-4BF1-A086-D8D88542729E}" dt="2023-12-15T06:16:35.459" v="2786" actId="20577"/>
        <pc:sldMkLst>
          <pc:docMk/>
          <pc:sldMk cId="0" sldId="265"/>
        </pc:sldMkLst>
        <pc:spChg chg="add mod ord">
          <ac:chgData name="Mike Jun Yang Chiu Lim" userId="9e87f5361fa1879d" providerId="LiveId" clId="{54F91686-D585-4BF1-A086-D8D88542729E}" dt="2023-12-15T06:16:35.459" v="2786" actId="20577"/>
          <ac:spMkLst>
            <pc:docMk/>
            <pc:sldMk cId="0" sldId="265"/>
            <ac:spMk id="2" creationId="{E141A44E-D099-33AD-2C43-12F0BC3967B4}"/>
          </ac:spMkLst>
        </pc:spChg>
        <pc:spChg chg="mod ord">
          <ac:chgData name="Mike Jun Yang Chiu Lim" userId="9e87f5361fa1879d" providerId="LiveId" clId="{54F91686-D585-4BF1-A086-D8D88542729E}" dt="2023-12-15T03:23:35.970" v="918" actId="700"/>
          <ac:spMkLst>
            <pc:docMk/>
            <pc:sldMk cId="0" sldId="265"/>
            <ac:spMk id="111" creationId="{00000000-0000-0000-0000-000000000000}"/>
          </ac:spMkLst>
        </pc:spChg>
        <pc:picChg chg="mod">
          <ac:chgData name="Mike Jun Yang Chiu Lim" userId="9e87f5361fa1879d" providerId="LiveId" clId="{54F91686-D585-4BF1-A086-D8D88542729E}" dt="2023-12-15T02:50:54.137" v="670" actId="1076"/>
          <ac:picMkLst>
            <pc:docMk/>
            <pc:sldMk cId="0" sldId="265"/>
            <ac:picMk id="112" creationId="{00000000-0000-0000-0000-000000000000}"/>
          </ac:picMkLst>
        </pc:picChg>
      </pc:sldChg>
      <pc:sldChg chg="addSp modSp mod chgLayout">
        <pc:chgData name="Mike Jun Yang Chiu Lim" userId="9e87f5361fa1879d" providerId="LiveId" clId="{54F91686-D585-4BF1-A086-D8D88542729E}" dt="2023-12-15T06:17:11.616" v="2805" actId="20577"/>
        <pc:sldMkLst>
          <pc:docMk/>
          <pc:sldMk cId="0" sldId="266"/>
        </pc:sldMkLst>
        <pc:spChg chg="add mod">
          <ac:chgData name="Mike Jun Yang Chiu Lim" userId="9e87f5361fa1879d" providerId="LiveId" clId="{54F91686-D585-4BF1-A086-D8D88542729E}" dt="2023-12-15T06:17:11.616" v="2805" actId="20577"/>
          <ac:spMkLst>
            <pc:docMk/>
            <pc:sldMk cId="0" sldId="266"/>
            <ac:spMk id="3" creationId="{02CBAB18-DAEC-CF3E-8508-6D93ADBB62D7}"/>
          </ac:spMkLst>
        </pc:spChg>
        <pc:spChg chg="mod ord">
          <ac:chgData name="Mike Jun Yang Chiu Lim" userId="9e87f5361fa1879d" providerId="LiveId" clId="{54F91686-D585-4BF1-A086-D8D88542729E}" dt="2023-12-15T04:11:44.512" v="1931" actId="700"/>
          <ac:spMkLst>
            <pc:docMk/>
            <pc:sldMk cId="0" sldId="266"/>
            <ac:spMk id="117" creationId="{00000000-0000-0000-0000-000000000000}"/>
          </ac:spMkLst>
        </pc:spChg>
        <pc:spChg chg="mod ord">
          <ac:chgData name="Mike Jun Yang Chiu Lim" userId="9e87f5361fa1879d" providerId="LiveId" clId="{54F91686-D585-4BF1-A086-D8D88542729E}" dt="2023-12-15T04:11:44.512" v="1931" actId="700"/>
          <ac:spMkLst>
            <pc:docMk/>
            <pc:sldMk cId="0" sldId="266"/>
            <ac:spMk id="118" creationId="{00000000-0000-0000-0000-000000000000}"/>
          </ac:spMkLst>
        </pc:spChg>
        <pc:picChg chg="mod">
          <ac:chgData name="Mike Jun Yang Chiu Lim" userId="9e87f5361fa1879d" providerId="LiveId" clId="{54F91686-D585-4BF1-A086-D8D88542729E}" dt="2023-12-15T02:50:56.318" v="672" actId="1076"/>
          <ac:picMkLst>
            <pc:docMk/>
            <pc:sldMk cId="0" sldId="266"/>
            <ac:picMk id="119" creationId="{00000000-0000-0000-0000-000000000000}"/>
          </ac:picMkLst>
        </pc:picChg>
      </pc:sldChg>
      <pc:sldChg chg="modSp mod">
        <pc:chgData name="Mike Jun Yang Chiu Lim" userId="9e87f5361fa1879d" providerId="LiveId" clId="{54F91686-D585-4BF1-A086-D8D88542729E}" dt="2023-12-15T14:17:52.070" v="4334" actId="20577"/>
        <pc:sldMkLst>
          <pc:docMk/>
          <pc:sldMk cId="411419156" sldId="269"/>
        </pc:sldMkLst>
        <pc:spChg chg="mod">
          <ac:chgData name="Mike Jun Yang Chiu Lim" userId="9e87f5361fa1879d" providerId="LiveId" clId="{54F91686-D585-4BF1-A086-D8D88542729E}" dt="2023-12-15T14:17:52.070" v="4334" actId="20577"/>
          <ac:spMkLst>
            <pc:docMk/>
            <pc:sldMk cId="411419156" sldId="269"/>
            <ac:spMk id="3" creationId="{76BA1204-B5B9-85D6-0913-DDCF07CD182A}"/>
          </ac:spMkLst>
        </pc:spChg>
      </pc:sldChg>
      <pc:sldChg chg="addSp modSp new mod">
        <pc:chgData name="Mike Jun Yang Chiu Lim" userId="9e87f5361fa1879d" providerId="LiveId" clId="{54F91686-D585-4BF1-A086-D8D88542729E}" dt="2023-12-15T08:04:41.695" v="3879" actId="962"/>
        <pc:sldMkLst>
          <pc:docMk/>
          <pc:sldMk cId="2230643944" sldId="270"/>
        </pc:sldMkLst>
        <pc:picChg chg="add mod">
          <ac:chgData name="Mike Jun Yang Chiu Lim" userId="9e87f5361fa1879d" providerId="LiveId" clId="{54F91686-D585-4BF1-A086-D8D88542729E}" dt="2023-12-15T08:04:41.695" v="3879" actId="962"/>
          <ac:picMkLst>
            <pc:docMk/>
            <pc:sldMk cId="2230643944" sldId="270"/>
            <ac:picMk id="3" creationId="{3B24E776-DCAD-9AA5-8AD9-47A6C973B5B3}"/>
          </ac:picMkLst>
        </pc:picChg>
      </pc:sldChg>
      <pc:sldChg chg="new del">
        <pc:chgData name="Mike Jun Yang Chiu Lim" userId="9e87f5361fa1879d" providerId="LiveId" clId="{54F91686-D585-4BF1-A086-D8D88542729E}" dt="2023-12-15T08:08:39.034" v="3881" actId="2696"/>
        <pc:sldMkLst>
          <pc:docMk/>
          <pc:sldMk cId="3290723646" sldId="271"/>
        </pc:sldMkLst>
      </pc:sldChg>
      <pc:sldChg chg="modSp new mod">
        <pc:chgData name="Mike Jun Yang Chiu Lim" userId="9e87f5361fa1879d" providerId="LiveId" clId="{54F91686-D585-4BF1-A086-D8D88542729E}" dt="2023-12-15T08:16:11.357" v="4324" actId="20577"/>
        <pc:sldMkLst>
          <pc:docMk/>
          <pc:sldMk cId="4168280558" sldId="271"/>
        </pc:sldMkLst>
        <pc:spChg chg="mod">
          <ac:chgData name="Mike Jun Yang Chiu Lim" userId="9e87f5361fa1879d" providerId="LiveId" clId="{54F91686-D585-4BF1-A086-D8D88542729E}" dt="2023-12-15T08:09:04.725" v="3927" actId="20577"/>
          <ac:spMkLst>
            <pc:docMk/>
            <pc:sldMk cId="4168280558" sldId="271"/>
            <ac:spMk id="2" creationId="{D9301BE4-DDDF-3CFD-680E-A69339CFE966}"/>
          </ac:spMkLst>
        </pc:spChg>
        <pc:spChg chg="mod">
          <ac:chgData name="Mike Jun Yang Chiu Lim" userId="9e87f5361fa1879d" providerId="LiveId" clId="{54F91686-D585-4BF1-A086-D8D88542729E}" dt="2023-12-15T08:16:11.357" v="4324" actId="20577"/>
          <ac:spMkLst>
            <pc:docMk/>
            <pc:sldMk cId="4168280558" sldId="271"/>
            <ac:spMk id="3" creationId="{B8166D32-0B4B-A614-83A9-3A0D505AD9C6}"/>
          </ac:spMkLst>
        </pc:spChg>
      </pc:sldChg>
      <pc:sldMasterChg chg="delSldLayout">
        <pc:chgData name="Mike Jun Yang Chiu Lim" userId="9e87f5361fa1879d" providerId="LiveId" clId="{54F91686-D585-4BF1-A086-D8D88542729E}" dt="2023-12-15T04:41:50.142" v="2687" actId="2696"/>
        <pc:sldMasterMkLst>
          <pc:docMk/>
          <pc:sldMasterMk cId="0" sldId="2147483659"/>
        </pc:sldMasterMkLst>
        <pc:sldLayoutChg chg="del">
          <pc:chgData name="Mike Jun Yang Chiu Lim" userId="9e87f5361fa1879d" providerId="LiveId" clId="{54F91686-D585-4BF1-A086-D8D88542729E}" dt="2023-12-15T04:41:50.142" v="2687" actId="2696"/>
          <pc:sldLayoutMkLst>
            <pc:docMk/>
            <pc:sldMasterMk cId="0" sldId="2147483659"/>
            <pc:sldLayoutMk cId="0" sldId="2147483651"/>
          </pc:sldLayoutMkLst>
        </pc:sldLayoutChg>
      </pc:sldMasterChg>
    </pc:docChg>
  </pc:docChgLst>
  <pc:docChgLst>
    <pc:chgData name="Mike Jun Yang Chiu Lim" userId="9e87f5361fa1879d" providerId="LiveId" clId="{11623361-4464-CD40-8061-905FF103A40F}"/>
    <pc:docChg chg="sldOrd">
      <pc:chgData name="Mike Jun Yang Chiu Lim" userId="9e87f5361fa1879d" providerId="LiveId" clId="{11623361-4464-CD40-8061-905FF103A40F}" dt="2023-12-15T13:57:14.094" v="1" actId="1076"/>
      <pc:docMkLst>
        <pc:docMk/>
      </pc:docMkLst>
      <pc:sldChg chg="ord">
        <pc:chgData name="Mike Jun Yang Chiu Lim" userId="9e87f5361fa1879d" providerId="LiveId" clId="{11623361-4464-CD40-8061-905FF103A40F}" dt="2023-12-15T13:57:14.094" v="1" actId="1076"/>
        <pc:sldMkLst>
          <pc:docMk/>
          <pc:sldMk cId="4168280558" sldId="271"/>
        </pc:sldMkLst>
      </pc:sldChg>
    </pc:docChg>
  </pc:docChgLst>
  <pc:docChgLst>
    <pc:chgData name="Guest User" providerId="Windows Live" clId="Web-{14427224-6B97-4409-ACA4-87717BF2800B}"/>
    <pc:docChg chg="modSld sldOrd">
      <pc:chgData name="Guest User" userId="" providerId="Windows Live" clId="Web-{14427224-6B97-4409-ACA4-87717BF2800B}" dt="2023-12-15T13:21:17.323" v="20"/>
      <pc:docMkLst>
        <pc:docMk/>
      </pc:docMkLst>
      <pc:sldChg chg="modSp">
        <pc:chgData name="Guest User" userId="" providerId="Windows Live" clId="Web-{14427224-6B97-4409-ACA4-87717BF2800B}" dt="2023-12-15T13:11:54.819" v="1" actId="14100"/>
        <pc:sldMkLst>
          <pc:docMk/>
          <pc:sldMk cId="0" sldId="258"/>
        </pc:sldMkLst>
        <pc:picChg chg="mod">
          <ac:chgData name="Guest User" userId="" providerId="Windows Live" clId="Web-{14427224-6B97-4409-ACA4-87717BF2800B}" dt="2023-12-15T13:11:54.819" v="1" actId="14100"/>
          <ac:picMkLst>
            <pc:docMk/>
            <pc:sldMk cId="0" sldId="258"/>
            <ac:picMk id="68" creationId="{00000000-0000-0000-0000-000000000000}"/>
          </ac:picMkLst>
        </pc:picChg>
      </pc:sldChg>
      <pc:sldChg chg="ord">
        <pc:chgData name="Guest User" userId="" providerId="Windows Live" clId="Web-{14427224-6B97-4409-ACA4-87717BF2800B}" dt="2023-12-15T13:21:17.323" v="20"/>
        <pc:sldMkLst>
          <pc:docMk/>
          <pc:sldMk cId="2230643944" sldId="270"/>
        </pc:sldMkLst>
      </pc:sldChg>
      <pc:sldChg chg="modSp">
        <pc:chgData name="Guest User" userId="" providerId="Windows Live" clId="Web-{14427224-6B97-4409-ACA4-87717BF2800B}" dt="2023-12-15T13:18:55.287" v="19" actId="20577"/>
        <pc:sldMkLst>
          <pc:docMk/>
          <pc:sldMk cId="4168280558" sldId="271"/>
        </pc:sldMkLst>
        <pc:spChg chg="mod">
          <ac:chgData name="Guest User" userId="" providerId="Windows Live" clId="Web-{14427224-6B97-4409-ACA4-87717BF2800B}" dt="2023-12-15T13:18:55.287" v="19" actId="20577"/>
          <ac:spMkLst>
            <pc:docMk/>
            <pc:sldMk cId="4168280558" sldId="271"/>
            <ac:spMk id="2" creationId="{D9301BE4-DDDF-3CFD-680E-A69339CFE9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b2b20b1103dfe6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b2b20b1103dfe6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3dca9d7dc8858a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3dca9d7dc8858a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2b20b1103dfe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2b20b1103dfe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b2b20b1103dfe6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b2b20b1103dfe6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b2b20b1103dfe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b2b20b1103dfe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b2b20b1103dfe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b2b20b1103dfe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2b20b1103dfe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b2b20b1103dfe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b2b20b1103dfe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b2b20b1103dfe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b2b20b1103dfe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b2b20b1103dfe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b2b20b1103dfe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b2b20b1103dfe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Fitspace Status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Adril Kemyem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Marilena Soussani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Mike Jun Yang Chiu Lim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C838F9-EF5A-DEA3-C658-5C8DC063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7724" y="1400365"/>
            <a:ext cx="2808000" cy="3145054"/>
          </a:xfrm>
        </p:spPr>
        <p:txBody>
          <a:bodyPr/>
          <a:lstStyle/>
          <a:p>
            <a:pPr marL="152400" indent="0">
              <a:buNone/>
            </a:pPr>
            <a:r>
              <a:rPr lang="en-US" sz="1200">
                <a:solidFill>
                  <a:schemeClr val="tx2"/>
                </a:solidFill>
              </a:rPr>
              <a:t>Display the opening hours</a:t>
            </a:r>
          </a:p>
          <a:p>
            <a:pPr marL="152400" indent="0">
              <a:buNone/>
            </a:pPr>
            <a:endParaRPr lang="en-US" sz="12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sz="1200">
                <a:solidFill>
                  <a:schemeClr val="tx2"/>
                </a:solidFill>
              </a:rPr>
              <a:t>Display the vacancy of  gym</a:t>
            </a:r>
          </a:p>
          <a:p>
            <a:pPr marL="152400" indent="0">
              <a:buNone/>
            </a:pPr>
            <a:endParaRPr lang="en-US" sz="12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sz="1200">
                <a:solidFill>
                  <a:schemeClr val="tx2"/>
                </a:solidFill>
              </a:rPr>
              <a:t>Contact info</a:t>
            </a:r>
          </a:p>
          <a:p>
            <a:pPr marL="152400" indent="0">
              <a:buNone/>
            </a:pPr>
            <a:endParaRPr lang="en-US" sz="12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sz="1600" b="1">
                <a:solidFill>
                  <a:schemeClr val="tx2"/>
                </a:solidFill>
              </a:rPr>
              <a:t>Reviews</a:t>
            </a: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View the trainer’s feedback</a:t>
            </a: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View the gym’s reviews</a:t>
            </a:r>
          </a:p>
          <a:p>
            <a:pPr marL="152400" indent="0">
              <a:buNone/>
            </a:pPr>
            <a:r>
              <a:rPr lang="en-CA" sz="1100">
                <a:solidFill>
                  <a:schemeClr val="tx2"/>
                </a:solidFill>
              </a:rPr>
              <a:t>View the nutritionist’s ratings</a:t>
            </a:r>
          </a:p>
          <a:p>
            <a:pPr marL="152400" indent="0">
              <a:buNone/>
            </a:pPr>
            <a:endParaRPr lang="en-CA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27" y="1400365"/>
            <a:ext cx="1820949" cy="320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775" y="1402001"/>
            <a:ext cx="1820950" cy="320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Trainers Page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55CCA-5D6E-F255-B7E5-8248EFEE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8370" y="849141"/>
            <a:ext cx="2808000" cy="3722861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600" b="1"/>
              <a:t>Book trainer</a:t>
            </a:r>
          </a:p>
          <a:p>
            <a:pPr marL="152400" indent="0">
              <a:buNone/>
            </a:pPr>
            <a:r>
              <a:rPr lang="en-US" sz="1100"/>
              <a:t>Schedule the date and time</a:t>
            </a:r>
          </a:p>
          <a:p>
            <a:pPr marL="152400" indent="0">
              <a:buNone/>
            </a:pPr>
            <a:endParaRPr lang="en-US" sz="1100"/>
          </a:p>
          <a:p>
            <a:pPr marL="152400" indent="0">
              <a:buNone/>
            </a:pPr>
            <a:r>
              <a:rPr lang="en-US" sz="1600" b="1"/>
              <a:t>Biography</a:t>
            </a:r>
          </a:p>
          <a:p>
            <a:pPr marL="152400" indent="0">
              <a:buNone/>
            </a:pPr>
            <a:r>
              <a:rPr lang="en-US" sz="1100"/>
              <a:t>View the trainer’s biography</a:t>
            </a:r>
          </a:p>
          <a:p>
            <a:pPr marL="152400" indent="0">
              <a:buNone/>
            </a:pPr>
            <a:r>
              <a:rPr lang="en-US" sz="1100"/>
              <a:t>Email</a:t>
            </a:r>
          </a:p>
          <a:p>
            <a:pPr marL="152400" indent="0">
              <a:buNone/>
            </a:pPr>
            <a:r>
              <a:rPr lang="en-US" sz="1100"/>
              <a:t>Performance</a:t>
            </a:r>
          </a:p>
          <a:p>
            <a:pPr marL="152400" indent="0">
              <a:buNone/>
            </a:pPr>
            <a:endParaRPr lang="en-US" sz="1100"/>
          </a:p>
          <a:p>
            <a:pPr marL="152400" indent="0">
              <a:buNone/>
            </a:pPr>
            <a:endParaRPr lang="en-US" sz="1600" b="1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00" y="1380175"/>
            <a:ext cx="1822325" cy="319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Vacancy Status Page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CA775-1C30-D695-0768-8CA9A30D5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9002" y="1390450"/>
            <a:ext cx="2808000" cy="3179400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Display the no. of fitness enthusiast entered the gym</a:t>
            </a:r>
          </a:p>
          <a:p>
            <a:pPr marL="152400" indent="0">
              <a:buNone/>
            </a:pPr>
            <a:endParaRPr lang="en-US" sz="11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Display the no. of machine from each section being vacant, occupied, and under maintenance</a:t>
            </a:r>
          </a:p>
          <a:p>
            <a:pPr marL="152400" indent="0">
              <a:buNone/>
            </a:pPr>
            <a:endParaRPr lang="en-US" sz="11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Display the no. of empty lockers</a:t>
            </a:r>
          </a:p>
          <a:p>
            <a:pPr marL="152400" indent="0">
              <a:buNone/>
            </a:pPr>
            <a:endParaRPr lang="en-US" sz="11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Display the no. of people entered the pool</a:t>
            </a:r>
            <a:endParaRPr lang="en-CA" sz="1100">
              <a:solidFill>
                <a:schemeClr val="tx2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50" y="1390450"/>
            <a:ext cx="1770026" cy="322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Nutritionist Page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41A44E-D099-33AD-2C43-12F0BC39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7558" y="1461098"/>
            <a:ext cx="2838893" cy="3084622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1600" b="1">
                <a:solidFill>
                  <a:schemeClr val="tx2"/>
                </a:solidFill>
              </a:rPr>
              <a:t>Diet Plans</a:t>
            </a: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View the meals recommended by the nutritionist</a:t>
            </a:r>
            <a:endParaRPr lang="en-US" sz="360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sz="1600" b="1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sz="1600" b="1">
                <a:solidFill>
                  <a:schemeClr val="tx2"/>
                </a:solidFill>
              </a:rPr>
              <a:t>Recipes</a:t>
            </a: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View the recipes of foods and drinks</a:t>
            </a: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from different category</a:t>
            </a:r>
          </a:p>
          <a:p>
            <a:pPr marL="152400" indent="0">
              <a:buNone/>
            </a:pPr>
            <a:endParaRPr lang="en-US" sz="3600"/>
          </a:p>
          <a:p>
            <a:pPr marL="152400" indent="0">
              <a:buNone/>
            </a:pPr>
            <a:endParaRPr lang="en-US" sz="3600" b="1"/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endParaRPr lang="en-US" sz="24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77" y="1461098"/>
            <a:ext cx="1741724" cy="308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Page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Picture here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3809"/>
          <a:stretch/>
        </p:blipFill>
        <p:spPr>
          <a:xfrm>
            <a:off x="247075" y="1311300"/>
            <a:ext cx="2161725" cy="34642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CBAB18-DAEC-CF3E-8508-6D93ADBB62D7}"/>
              </a:ext>
            </a:extLst>
          </p:cNvPr>
          <p:cNvSpPr txBox="1"/>
          <p:nvPr/>
        </p:nvSpPr>
        <p:spPr>
          <a:xfrm>
            <a:off x="4913199" y="104505"/>
            <a:ext cx="3486521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>
              <a:buNone/>
            </a:pPr>
            <a:r>
              <a:rPr lang="en-US" sz="1600" b="1">
                <a:solidFill>
                  <a:schemeClr val="tx2"/>
                </a:solidFill>
              </a:rPr>
              <a:t>Payment Method</a:t>
            </a: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Manage subscription</a:t>
            </a:r>
          </a:p>
          <a:p>
            <a:pPr marL="152400" indent="0">
              <a:buNone/>
            </a:pPr>
            <a:endParaRPr lang="en-US" sz="11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CA" sz="1600" b="1">
                <a:solidFill>
                  <a:schemeClr val="tx2"/>
                </a:solidFill>
              </a:rPr>
              <a:t>Visual membership card</a:t>
            </a:r>
          </a:p>
          <a:p>
            <a:pPr marL="152400" indent="0">
              <a:buNone/>
            </a:pPr>
            <a:r>
              <a:rPr lang="en-CA" sz="1100">
                <a:solidFill>
                  <a:schemeClr val="tx2"/>
                </a:solidFill>
              </a:rPr>
              <a:t>Access the gym with your phone</a:t>
            </a:r>
          </a:p>
          <a:p>
            <a:pPr marL="152400" indent="0">
              <a:buNone/>
            </a:pPr>
            <a:endParaRPr lang="en-CA" sz="11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CA" sz="1600" b="1">
                <a:solidFill>
                  <a:schemeClr val="tx2"/>
                </a:solidFill>
              </a:rPr>
              <a:t>Reservation</a:t>
            </a:r>
          </a:p>
          <a:p>
            <a:pPr marL="152400" indent="0">
              <a:buNone/>
            </a:pPr>
            <a:r>
              <a:rPr lang="en-CA" sz="1100">
                <a:solidFill>
                  <a:schemeClr val="tx2"/>
                </a:solidFill>
              </a:rPr>
              <a:t>View your reserved room, class, pool, equipment, and the gym (for fundraisers)</a:t>
            </a:r>
          </a:p>
          <a:p>
            <a:pPr marL="152400" indent="0">
              <a:buNone/>
            </a:pPr>
            <a:endParaRPr lang="en-CA" sz="11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sz="1600" b="1">
                <a:solidFill>
                  <a:schemeClr val="tx2"/>
                </a:solidFill>
              </a:rPr>
              <a:t>My trainers</a:t>
            </a: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View trainer</a:t>
            </a: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Schedule date and time</a:t>
            </a:r>
          </a:p>
          <a:p>
            <a:pPr marL="152400" indent="0">
              <a:buNone/>
            </a:pPr>
            <a:r>
              <a:rPr lang="en-US" sz="1100">
                <a:solidFill>
                  <a:schemeClr val="tx2"/>
                </a:solidFill>
              </a:rPr>
              <a:t>Cancel </a:t>
            </a:r>
          </a:p>
          <a:p>
            <a:pPr marL="152400" indent="0">
              <a:buNone/>
            </a:pPr>
            <a:endParaRPr lang="en-US" sz="11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CA" sz="1600" b="1">
                <a:solidFill>
                  <a:schemeClr val="tx2"/>
                </a:solidFill>
              </a:rPr>
              <a:t>Manage notifications</a:t>
            </a:r>
          </a:p>
          <a:p>
            <a:pPr marL="152400" indent="0">
              <a:buNone/>
            </a:pPr>
            <a:r>
              <a:rPr lang="en-CA" sz="1100">
                <a:solidFill>
                  <a:schemeClr val="tx2"/>
                </a:solidFill>
              </a:rPr>
              <a:t>On/off machine vacancy</a:t>
            </a:r>
          </a:p>
          <a:p>
            <a:pPr marL="152400" indent="0">
              <a:buNone/>
            </a:pPr>
            <a:r>
              <a:rPr lang="en-CA" sz="1100">
                <a:solidFill>
                  <a:schemeClr val="tx2"/>
                </a:solidFill>
              </a:rPr>
              <a:t>On/off gym status</a:t>
            </a:r>
          </a:p>
          <a:p>
            <a:pPr marL="152400" indent="0">
              <a:buNone/>
            </a:pPr>
            <a:r>
              <a:rPr lang="en-CA" sz="1100">
                <a:solidFill>
                  <a:schemeClr val="tx2"/>
                </a:solidFill>
              </a:rPr>
              <a:t>On/off upcoming payment</a:t>
            </a:r>
          </a:p>
          <a:p>
            <a:pPr marL="152400" indent="0">
              <a:buNone/>
            </a:pPr>
            <a:endParaRPr lang="en-CA" sz="11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CA" sz="1600" b="1">
                <a:solidFill>
                  <a:schemeClr val="tx2"/>
                </a:solidFill>
              </a:rPr>
              <a:t>Need help</a:t>
            </a:r>
          </a:p>
          <a:p>
            <a:pPr marL="152400" indent="0">
              <a:buNone/>
            </a:pPr>
            <a:r>
              <a:rPr lang="en-CA" sz="1100">
                <a:solidFill>
                  <a:schemeClr val="tx2"/>
                </a:solidFill>
              </a:rPr>
              <a:t>Call an assistant</a:t>
            </a:r>
          </a:p>
          <a:p>
            <a:pPr marL="152400" indent="0">
              <a:buNone/>
            </a:pPr>
            <a:endParaRPr lang="en-CA" sz="110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CA" sz="1600" b="1">
                <a:solidFill>
                  <a:schemeClr val="tx2"/>
                </a:solidFill>
              </a:rPr>
              <a:t>Sign out</a:t>
            </a:r>
          </a:p>
          <a:p>
            <a:pPr marL="152400" indent="0">
              <a:buNone/>
            </a:pPr>
            <a:r>
              <a:rPr lang="en-CA" sz="1100">
                <a:solidFill>
                  <a:schemeClr val="tx2"/>
                </a:solidFill>
              </a:rPr>
              <a:t>Logout the account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2639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981525" y="1445650"/>
            <a:ext cx="7593600" cy="3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WHAT WENT WELL : Teamwork, manage to complete our tasks that were assigned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WHAT COULD’VE BEEN IMPROVED: Communications and deeper understanding between us, time management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OVERALL SATISFACTION ABOUT THE FINAL PRODUCT: The application looks buzzing, everything function well, and we are ecstatic of what we built.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1BE4-DDDF-3CFD-680E-A69339CF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Why Is Fit Space Status Important?</a:t>
            </a:r>
            <a:br>
              <a:rPr lang="en-US"/>
            </a:br>
            <a:br>
              <a:rPr lang="en-US"/>
            </a:br>
            <a:r>
              <a:rPr lang="en-US"/>
              <a:t>'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66D32-0B4B-A614-83A9-3A0D505AD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Save time by knowing beforehand if the gym is crowded or not</a:t>
            </a:r>
          </a:p>
          <a:p>
            <a:r>
              <a:rPr lang="en-US"/>
              <a:t>See which equipment are currently occupied</a:t>
            </a:r>
          </a:p>
          <a:p>
            <a:r>
              <a:rPr lang="en-US"/>
              <a:t>Engage in workout class or hire a personal trainer</a:t>
            </a:r>
          </a:p>
          <a:p>
            <a:r>
              <a:rPr lang="en-US"/>
              <a:t>Receive a healthy diet meal from a nutritionist</a:t>
            </a:r>
          </a:p>
          <a:p>
            <a:r>
              <a:rPr lang="en-US"/>
              <a:t>Access your membership card virtually</a:t>
            </a:r>
          </a:p>
          <a:p>
            <a:r>
              <a:rPr lang="en-US"/>
              <a:t>Reserve gym, room, pool, and equipment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28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exercise and exercise&#10;&#10;Description automatically generated with medium confidence">
            <a:extLst>
              <a:ext uri="{FF2B5EF4-FFF2-40B4-BE49-F238E27FC236}">
                <a16:creationId xmlns:a16="http://schemas.microsoft.com/office/drawing/2014/main" id="{3B24E776-DCAD-9AA5-8AD9-47A6C973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07" y="0"/>
            <a:ext cx="72747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4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19DD-7C5C-D644-8012-880854A6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Product Vision</a:t>
            </a:r>
            <a:endParaRPr lang="en-CA" sz="2400"/>
          </a:p>
        </p:txBody>
      </p:sp>
      <p:pic>
        <p:nvPicPr>
          <p:cNvPr id="11" name="Picture 10" descr="A white grid with black text&#10;&#10;Description automatically generated">
            <a:extLst>
              <a:ext uri="{FF2B5EF4-FFF2-40B4-BE49-F238E27FC236}">
                <a16:creationId xmlns:a16="http://schemas.microsoft.com/office/drawing/2014/main" id="{66BA0B1F-F0E2-CB98-33CA-D329DD56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017725"/>
            <a:ext cx="7104509" cy="36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pic>
        <p:nvPicPr>
          <p:cNvPr id="3" name="Picture 2" descr="A colorful text on a screen&#10;&#10;Description automatically generated with medium confidence">
            <a:extLst>
              <a:ext uri="{FF2B5EF4-FFF2-40B4-BE49-F238E27FC236}">
                <a16:creationId xmlns:a16="http://schemas.microsoft.com/office/drawing/2014/main" id="{247ED7A0-F3F0-A485-63D6-A01F5C88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17724"/>
            <a:ext cx="5084323" cy="38797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E06E-B82C-B475-0341-D2829243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Product Scope</a:t>
            </a:r>
            <a:endParaRPr lang="en-CA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1204-B5B9-85D6-0913-DDCF07CD1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228600">
              <a:buFont typeface="+mj-lt"/>
              <a:buAutoNum type="arabicPeriod"/>
            </a:pPr>
            <a:r>
              <a:rPr lang="en-US" sz="1100" b="1"/>
              <a:t>User Registration: </a:t>
            </a:r>
            <a:r>
              <a:rPr lang="en-US" sz="1100"/>
              <a:t>Allow the user to open an account online and log into the application.</a:t>
            </a:r>
          </a:p>
          <a:p>
            <a:pPr marL="342900" indent="-228600">
              <a:buFont typeface="+mj-lt"/>
              <a:buAutoNum type="arabicPeriod"/>
            </a:pPr>
            <a:r>
              <a:rPr lang="en-CA" sz="1100" b="1"/>
              <a:t>Vacancy: </a:t>
            </a:r>
            <a:r>
              <a:rPr lang="en-CA" sz="1100"/>
              <a:t>Provide the user the information of occupied equipment in every section of the gym.</a:t>
            </a:r>
          </a:p>
          <a:p>
            <a:pPr marL="342900" indent="-228600">
              <a:buFont typeface="+mj-lt"/>
              <a:buAutoNum type="arabicPeriod"/>
            </a:pPr>
            <a:r>
              <a:rPr lang="en-CA" sz="1100" b="1"/>
              <a:t>Virtual Card: </a:t>
            </a:r>
            <a:r>
              <a:rPr lang="en-CA" sz="1100"/>
              <a:t>Allow the user to show his/her membership card in case forgotten the physical one at home</a:t>
            </a:r>
          </a:p>
          <a:p>
            <a:pPr marL="342900" indent="-228600">
              <a:buFont typeface="+mj-lt"/>
              <a:buAutoNum type="arabicPeriod"/>
            </a:pPr>
            <a:r>
              <a:rPr lang="en-CA" sz="1100" b="1"/>
              <a:t>Profile Management: </a:t>
            </a:r>
            <a:r>
              <a:rPr lang="en-CA" sz="1100"/>
              <a:t>Allow the user to modify notifications, payments and reservation.</a:t>
            </a:r>
          </a:p>
          <a:p>
            <a:pPr marL="342900" indent="-228600">
              <a:buFont typeface="+mj-lt"/>
              <a:buAutoNum type="arabicPeriod"/>
            </a:pPr>
            <a:r>
              <a:rPr lang="en-CA" sz="1100" b="1"/>
              <a:t>Engage in classes: </a:t>
            </a:r>
            <a:r>
              <a:rPr lang="en-CA" sz="1100"/>
              <a:t>The user can review different trainers and hire a personal one or schedule a date and time in a group workout.</a:t>
            </a:r>
          </a:p>
          <a:p>
            <a:pPr marL="342900" indent="-228600">
              <a:buFont typeface="+mj-lt"/>
              <a:buAutoNum type="arabicPeriod"/>
            </a:pPr>
            <a:r>
              <a:rPr lang="en-CA" sz="1100" b="1"/>
              <a:t>Trainers: </a:t>
            </a:r>
            <a:r>
              <a:rPr lang="en-CA" sz="1100"/>
              <a:t>Review the performance and biography of the trainers.</a:t>
            </a:r>
          </a:p>
          <a:p>
            <a:pPr marL="342900" indent="-228600">
              <a:buFont typeface="+mj-lt"/>
              <a:buAutoNum type="arabicPeriod"/>
            </a:pPr>
            <a:r>
              <a:rPr lang="en-CA" sz="1100" b="1"/>
              <a:t>Nutritionists: </a:t>
            </a:r>
            <a:r>
              <a:rPr lang="en-CA" sz="1100"/>
              <a:t>View the recommended diet meal </a:t>
            </a:r>
            <a:r>
              <a:rPr lang="en-GB" sz="1100"/>
              <a:t>provided</a:t>
            </a:r>
            <a:r>
              <a:rPr lang="en-CA" sz="1100"/>
              <a:t>, and have a peek at the receipt for people with different metabolism.</a:t>
            </a:r>
          </a:p>
          <a:p>
            <a:pPr marL="342900" indent="-228600">
              <a:buFont typeface="+mj-lt"/>
              <a:buAutoNum type="arabicPeriod"/>
            </a:pPr>
            <a:r>
              <a:rPr lang="en-CA" sz="1100" b="1"/>
              <a:t>Reviews and ratings: </a:t>
            </a:r>
            <a:r>
              <a:rPr lang="en-CA" sz="1100"/>
              <a:t>Enable fitness enthusiast to leave a comment about their experience. </a:t>
            </a:r>
          </a:p>
        </p:txBody>
      </p:sp>
    </p:spTree>
    <p:extLst>
      <p:ext uri="{BB962C8B-B14F-4D97-AF65-F5344CB8AC3E}">
        <p14:creationId xmlns:p14="http://schemas.microsoft.com/office/powerpoint/2010/main" val="41141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32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</a:t>
            </a:r>
            <a:endParaRPr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8CEEBC-6F12-C557-17CB-EC9AE658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635941"/>
            <a:ext cx="3058766" cy="43572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778884-06A6-EA28-0ED7-5A3D9697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821" y="933450"/>
            <a:ext cx="3430959" cy="3692990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b="1"/>
              <a:t>Login</a:t>
            </a:r>
          </a:p>
          <a:p>
            <a:pPr marL="152400" indent="0">
              <a:buNone/>
            </a:pPr>
            <a:r>
              <a:rPr lang="en-US" sz="1100"/>
              <a:t>Enter your username</a:t>
            </a:r>
          </a:p>
          <a:p>
            <a:pPr marL="152400" indent="0">
              <a:buNone/>
            </a:pPr>
            <a:r>
              <a:rPr lang="en-US" sz="1100"/>
              <a:t>Enter your password</a:t>
            </a:r>
          </a:p>
          <a:p>
            <a:pPr marL="152400" indent="0">
              <a:buNone/>
            </a:pPr>
            <a:r>
              <a:rPr lang="en-US" sz="1100"/>
              <a:t>Biometric verification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CA" sz="1600" b="1"/>
              <a:t>Sign Up</a:t>
            </a:r>
          </a:p>
          <a:p>
            <a:pPr marL="152400" indent="0">
              <a:buNone/>
            </a:pPr>
            <a:r>
              <a:rPr lang="en-CA" sz="1100"/>
              <a:t>Name</a:t>
            </a:r>
          </a:p>
          <a:p>
            <a:pPr marL="152400" indent="0">
              <a:buNone/>
            </a:pPr>
            <a:r>
              <a:rPr lang="en-CA" sz="1100"/>
              <a:t>Email</a:t>
            </a:r>
          </a:p>
          <a:p>
            <a:pPr marL="152400" indent="0">
              <a:buNone/>
            </a:pPr>
            <a:r>
              <a:rPr lang="en-CA" sz="1100"/>
              <a:t>Age</a:t>
            </a:r>
          </a:p>
          <a:p>
            <a:pPr marL="152400" indent="0">
              <a:buNone/>
            </a:pPr>
            <a:r>
              <a:rPr lang="en-CA" sz="1100"/>
              <a:t>Subscription</a:t>
            </a:r>
          </a:p>
          <a:p>
            <a:pPr marL="152400" indent="0">
              <a:buNone/>
            </a:pPr>
            <a:endParaRPr lang="en-CA" sz="1100"/>
          </a:p>
          <a:p>
            <a:pPr marL="152400" indent="0">
              <a:buNone/>
            </a:pPr>
            <a:r>
              <a:rPr lang="en-CA" sz="1600" b="1"/>
              <a:t>Guest</a:t>
            </a:r>
          </a:p>
          <a:p>
            <a:pPr marL="152400" indent="0">
              <a:buNone/>
            </a:pPr>
            <a:r>
              <a:rPr lang="en-CA" sz="1100"/>
              <a:t>One time use 24-hours with email</a:t>
            </a: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2" y="1405313"/>
            <a:ext cx="1811549" cy="322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(16:9)</PresentationFormat>
  <Paragraphs>108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Fitspace Status</vt:lpstr>
      <vt:lpstr>Why Is Fit Space Status Important?  '</vt:lpstr>
      <vt:lpstr>PowerPoint Presentation</vt:lpstr>
      <vt:lpstr>Product Vision</vt:lpstr>
      <vt:lpstr>Roadmap</vt:lpstr>
      <vt:lpstr>Product Scope</vt:lpstr>
      <vt:lpstr>Budget</vt:lpstr>
      <vt:lpstr>Mockup </vt:lpstr>
      <vt:lpstr>Login Page</vt:lpstr>
      <vt:lpstr>Home Page</vt:lpstr>
      <vt:lpstr>Trainers Page</vt:lpstr>
      <vt:lpstr>Vacancy Status Page</vt:lpstr>
      <vt:lpstr>Nutritionist Page</vt:lpstr>
      <vt:lpstr>Account Page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Fitspace Status</dc:title>
  <cp:lastModifiedBy>Mike Jun Yang Chiu Lim</cp:lastModifiedBy>
  <cp:revision>1</cp:revision>
  <dcterms:modified xsi:type="dcterms:W3CDTF">2023-12-16T02:09:58Z</dcterms:modified>
</cp:coreProperties>
</file>