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PyGame</a:t>
            </a:r>
            <a:r>
              <a:rPr lang="ru-RU" dirty="0"/>
              <a:t> проект по теме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«Марио»</a:t>
            </a:r>
            <a:endParaRPr lang="ru-RU" dirty="0"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Подготовил Коростелев Михаил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2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0" y="1268760"/>
            <a:ext cx="75438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png;base64,iVBORw0KGgoAAAANSUhEUgAAAzUAAAHvCAYAAABt1vGMAAAAAXNSR0IArs4c6QAAIABJREFUeF7svYmXZEeV5vk938OX2PctF2Vql0AgkMQOAlEIqGIrqGoouqrPmenuM131j/Q53TNn+nTP9JnunqqioIpia6AKoV0ISWgFSWiXMjMyVo9wj8XD3cN3n7nX3otFyohwD38R4fH0PQ5IZD5/z+xn9szss3vtXgtAHbxIgARIgARIgARIgARIgARI4IQSsChqTmjLsdgkQAIkQAIkQAIkQAIkQAJKgKKGHYEESIAESIAESIAESIAESOBEE6CoOdHNx8KTAAmQAAmQAAmQAAmQAAlQ1LAPkAAJkAAJkAAJkAAJkAAJnGgCFDUnuvlYeBIgARIgARIgARIgARIgAYoa9gESIAESIAESIAESIAESIIETTYCi5kQ3HwtPAiRAAiRAAiRAAiRAAiRAUcM+QAIkQAIkQAIkQAIkQAIkcKIJUNSc6OZj4UmABEiABEiABEiABEiABChq2AdIgARIgARIgARIgARIgARONAGKmhPdfCw8CZAACZAACZAACZAACZAARQ37AAmQAAmQAAmQAAmQAAmQwIkmQFFzopuPhScBEiABEiABEiABEiABEqCoYR8gARIgARIgARIgARIgARI40QQoak5087HwJEACJEACJEACJEACJEACFDXsAyRAAiRAAiRAAiRAAiRAAieaAEXNiW4+Fp4ESIAESIAESIAESIAESICihn2ABEiABEiABEiABEiABEjgRBOgqDnRzcfCkwAJkAAJkAAJkAAJkAAJUNSwD5AACZAACZAACZAACZAACZxoAhQ1J7r5WHgSIAESIAESIAESIAESIAGKGvYBEiABEiABEiABEiABEiCBE02AouZENx8LTwIkQAIkQAIkQAIkQAIkQFHDPkACJEACJEACJEACJEACJHCiCVDUnOjmY+FJgARIgARIgARIgARIgAQoatgHSIAESIAESIAESIAESIAETjQBipoT3XwsPAmQAAmQAAmQAAmQAAmQAEUN+wAJkAAJkAAJkAAJkAAJkMCJJkBRc6Kbj4UnARIgARIgARIgARIgARKgqGEfIAESIAESIAESIAESIAESONEEKGpOdPOx8CRAAiRAAiRAAiRAAiRAAhQ17AMkQAIkQAIkQAIkQAIkQAInmgBFzYluPhaeBEiABEiABEiABEiABEiAooZ9gARIgARIgARIgARIgARI4EQToKg50c3HwpMACZAACZAACZAACZAACVDUsA+QAAmQAAmQAAmQAAmQAAmcaAIUNSe6+Vh4EiABEiABEiABEiABEiABihr2ARIgARIgARIgARIgARIggRNNgKLmRDcfC08CJEACJEACJEACJEACJEBRwz5AAiRAAiRAAiRAAiRAAiRwoglQ1Jzo5mPhSYAESIAESIAESIAESIAEKGrYB0iABEiABEiABEiABEiABE40AYqaE918LDwJkAAJkAAJkAAJkAAJkABFDfsACZAACZAACZAACZAACZDAiSZAUXOim4+FJwESIAESIAESIAESIAESoKhhHyABEiABEiABEiABEiABEjjRBChqTnTzsfAkQAIkQAIkQAIkQAIkQAIUNewDJEACJEACJEACJEACJEACJ5oARc2Jbj4WngRIgARIgARIgARIgARIwFOixrIshEIhlMtl1Go1ti4JkAAJkAAJkAAJkAAJkMC7gICnRI3P50MsFkOhUFBhw4sESIAESIAESIAESIAESMD7BChqvN/GrCEJkAAJkAAJkAAJkAAJeJoARY2nm5eVIwESIAESIAESIAESIAHvE6Co8X4bs4YkQAIkQAIkQAIkQAIk4GkCFDWebl5WjgRIgARIgARIgARIgAS8T4CixvttzBqSAAmQAAmQAAmQAAmQgKcJUNR4unlZORIgARIgARIgARIgARLwPgGKGu+3MWtIAiRAAiRAAiRAAiRAAp4mQFHj6eZl5UiABEiABEiABEiABEjA+wQoarzfxqwhCZAACZAACZAACZAACXiaAEWNp5uXlSMBEiABEiABEiABEiAB7xOgqPF+G7OGJEACJEACJEACJEACJOBpAhQ1nm5eVo4ESIAESIAESIAESIAEvE+Aosb7bcwakgAJkAAJkAAJkAAJkICnCVDUeLp5WTkSIAESIAESIAESIAES8D4BihrvtzFrSAIkQAIkQAIkQAIkQAKeJkBR4+nmZeVIgARIgARIgARIgARIwPsEKGq838asIQmQAAmQAAmQAAmQAAl4mgBFjaebl5UjARIgARIgARIgARIgAe8ToKjxfhuzhiRAAiRAAiRAAiRAAiTgaQIUNZ5uXlaOBEiABEiABEiABEiABLxPgKLG+23MGpIACZAACZAACZAACZCApwlQ1Hi6eVk5EiABEiABEiABEiABEvA+AYoa77cxa0gCJEACJEACJEACJEACniZAUePp5mXlSIAESIAESIAESIAESMD7BChqvN/GrCEJkAAJkAAJkAAJkAAJeJoARY2nm5eVIwESIAESIAESIAESIAHvE6Co8X4bs4YkQAIkQAIkQAIkQAIk4GkCFDWebl5WjgRIgARIgARIgARIgAS8T4CixvttzBqSAAmQAAmQAAmQAAmQgKcJUNR4unlZORIgARIgARIgARIgARLwPgGKGu+3MWtIAiRAAiRAAiRAAiRAAp4mQFHj6eZl5UiABEiABEiABEiABEjA+wQoarzfxqwhCZAACZAACZAACZAACXiaAEWNp5uXlSMBEiABEiABEiABEiAB7xOgqPF+G7OGJEACJEACJEACJEACJOBpAhQ1nm5eVo4ESIAESIAESIAESIAEvE+Aosb7bcwakgAJkAAJkAAJkAAJkICnCVDUeLp5WTkSIAESIAESIAESIAES8D4BihrvtzFrSAIkQAIkQAIkQAIkQAKeJkBR4+nmZeVIgARIgARIgARIgARIwPsEKGq838asIQmQAAmQAAmQAAmQAAl4mgBFjaebl5UjARIgARIgARIgARIgAe8ToKjxfhuzhiRAAiRAAiRAAiRAAiTgaQIUNZ5uXlaOBEiABEiABEiABEiABLxPgKLG+23MGpIACZAACZAACZAACZCApwlQ1Hi6eVk5EiABEiABEiABEiABEvA+AYoa77cxa0gCJEACJEACJEACJEACniZAUePp5mXlSIAESIAESIAESIAESMD7BChqvN/GrCEJkAAJkAAJkAAJkAAJeJoARY2nm5eVIwESIAESIAESIAESIAHvE6Co8X4bs4YkQAIkQAIkQAIkQAIk4GkCFDWebl5WjgRIgARIgARIgARIgAS8T4CixvttzBqSAAmQAAmQAAmQAAmQgKcJUNR4unlZORIgARIgARIgARIgARLwPgGKGu+3MWtIAiRAAiRAAiRAAiRAAp4mQFHj6eZl5UiABEiABEiABEiABEjA+wQoarzfxqwhCZAACZAACZAACZAACXiaAEWNp5uXlSMBEiABEiABEiABEiAB7xOgqPF+G7OGJEACJEACJEACJEACJOBpAhQ1nm5eVo4ESIAESIAESIAESIAEvE+Aosb7bcwakgAJkAAJkAAJkAAJkICnCVDUeLp5WTkSIAESIAESIAESIAES8D4BihrvtzFrSAIkQAIkQAIkQAIkQAKeJkBR4+nmZeVIgARIgARIgARIgARIwPsEKGq838asIQmQAAmQAAmQAAmQAAl4mgBFjaebl5UjARIgARIgARIgARIgAe8ToKjxfhuzhiRAAiRAAiRAAiRAAiTgaQIUNZ5uXlaOBEiABEiABEiABEiABLxPgKLG+23MGpIACZAACZAACZAACZCApwlQ1Hi6eVk5EiABEiABEiABEiABEvA+AYoa77cxa0gCJEACJEACJEACJEACniZAUePp5mXlSIAESIAESIAESIAESMD7BChqvN/GrCEJkAAJkAAJkAAJkAAJeJoARY2nm5eVIwESIAESIAESIAESIAHvE6Co8X4bs4YkQAIkQAIkQAIkQAIk4GkCFDWebl5WjgRIgARIgARIgARIgAS8T4CixvttzBqSAAmQAAmQAAmQAAmQgKcJUNR4unlZORIgARIgARIgARIgARLwPgGKGu+3MWtIAiRAAiRAAiRAAiRAAp4mQFHj6eZ9t1VOurNz1eGpzr1LU+5eR4dF3UOdYJ86tX2De7FNPNS9jrEqzfSMrW5+5V+1/WdwjJz5ahIgAW8T8NT45/P5EIvFUCgUUC6Xvd1y75baWWbitrC1OK/X5f9b8j/A5p/L/9kmauq1HaKmLrfXgbo+T/6lvQFuLlc2q7lVNym61nZH/bcoCR/5S6mvVFT+sx3N5kffjgzsau5odW1w075b/cAUXqWrUz2f3a7b6uV6FbU9zDvNi3f2z633SUnN/9tqJp/9J/LnrpesvTs0S/cOAnbX0Z7gs/92s2fIgGVflvmQtz7huvQtC84tVr2mf7k5LgCoyf32DU4/ZBOQAAmQgNcJUNR4vYVPcv2clfuONaCxwMjC0pKF+3bjzLa61ur2Yl7XA9sWADL5yyK5zdeUTh2dsmuZ7WW8z/JDFjpbMm7nZywLmnrdQk0WO/ZSR1gpCeFibVvmtBOHbRvPmws+u/18lqULv+3t7eiKGuqQ9rblhi02hIFZCLpaRSlA3Ygr+Vcp19u7oLJHTfuZUypHSzsynAvNkzwwuVB2e7NCv+E6ULO2CV67L/ss39u+c/Nep0+b71wEjEoY+/s2Y51PhY6lf8++5kJ78REkQAIngoDrc/5x1pqWmuOkf0jvtix0+ANIBAKIBwLoCPgR8fvQ4fPpPwN+H/wy+TtL/jpQqVVRqNaQq1aQr1aRq9SQLVeQKVdQqVeNqDkBlyyXQ36/1jseDCAa8KPD8iEaCCLs9yHo8yGgi2q7PhZQrQPleg3Fag2FSlXrbxhUka1UsFEp2wLAAdBGQ8C2ooT9fiSCQXSFQogLg6AfHX6/qbMtUqUZy7UqNrRuVWQqVayUSsiWyyjVqvYCcMti0kqTi3iRMvWGwkgEA4gF/IhKf/T7EfI5VjEjmCu1OjZqNaxL/5OylStYLZeQr1Q2hU4rZfHWb9uo/x0DWLNvYyEWCCIm/cpv+rmMbRG/X/tc0LK2fedGDVXrdZRqdRSrVfOd12rmOy9XkK1WUGBfO4bWPKxXvru/kcOiyud6k4CnvhaKmpPRSbdtyNsF3vknsnDtDAUxEulAdyiArmAIXcEgOmVRHwgg5Pch7LN0geu3LPiNQ5Au7WVXUib8cq2GQq2GDRE3lQoypQpWdHFZxlKhiHSxgPU2cVF8O494MIiBSARDkQi6ArKwD2wupEXUhAOy0PHB7xPrxXaXLON2IvWvCINqDRs1R9BUsVauYKVURLJQxGJhA5mSuGi+3Y3PbdPG7n1Syr5pNaobq0dnMIjxWBTDkQj6wyH0hEJmoRfwIWSLOGlvuaSulXoNJRFw1Toy1QqWiyUsFouYz29gJpfHRrW6uVO9n5R9Z7+E9jFpi/FoBwbCYfSHw+i0BWbE51PRGXBcG+2qitWoqMKmqqJmvVxBulTCYqmA6dwG0oWiik7HnW67m9p+ZXTnC9+q6ZXqvP0dUje/z6/fmSy+/e4UQOxYKOuiXDjIdTQ1d6n4DT9G+dqD0/ZTflF/AL3SnyJhdAdljAtqv4oFzOZF2GdvWmifh83dbi0LujGhGxg1u//XZZwzAjpTKWO1VEZavoVCAWulko4H24rScPkbuVH6hnwn8n0e5iV9plQ1Y1u9Lv+vsUtGSBkrIz6xcO/wxG3sAfvcpe6DlqXjrm5cqAWt0dKZhzeyEJN3BDbnPCOGd3FUaKpeUtJSrYZKrab9av+SG5Et87D88ygux1nDsX7rHLdbebfB1H+1x2fvjjJH0QIn5x2NfEsnpjYUNSejqdR1zFnG2GOiWFtk8doVCupEP94RwVWJOAbCIbXSyCQfkYW83/x6+1jqnB3ZHLS2jbPOxC+Lp41aHelSGbP5DVzI5vBWNouFjQ0dHI/6UiliQ5ClQMBnIR4Iojccwli0A2fjcZyJRdEZCCLiNxOIWARUwDlHOq44ShufK+fchyzpZRFQrNZRqNWxXilhKreBt7I5TOVyuvARK4dYt2Q6c6bJZiflg/CTxZCQl3+KNWqwI4IzsRiu7+7EaCSMzkBAd6tlp3qrSY3bl8CzPdPMklgtVHW10K2UypjK5fHC2iqmsnksl0q6eDbLIFkQXbm0mwtQaQ/LpwvN0WgU13YmcHVnHIPhMKKyg24vLJxCqS1oW2Gc9pE/cnbUZbGTKpfxyto63sxkMZPfwHJJrGZSqi3XwqM47rV5Hs0+EqSufRbQ4RPrk7FAhX1igfIhZAHBQEB5yH1+2+3xIO3t/EbE7Fqlot+hCE9T+/2XUq2887h+K1xtZ1ld+McDfvSEwxgKhzERi2FCxHIkiKjPFjJ+S/u7Efx2qTc77DYJuvlcxwWtrv1fFv2ymSPf9NzGBi5lpa/lsVysYLlURLFWtUVBo0vp/cmJZWm4w4xZ5rSPfbm03jUunNBve6FQxHQur5ZYZ4G7dwlFcFm6GXFNVwJB5/SSfU5p/9pd+Q5npHSO+8k4tlQs4ZXV1W18G+vTW+dDRRyZ8VAEmH6L/oC9ibUlHI21Wu4V98TWvx3pNxdzG1jc2FCrn3niXmW30B0KYSzWofO0cf09zMuM9dLejquxWMNViOkGpvl3sVrKJtZGtYJirQbZL9Hf6JilfuceHWUOk/3JezZFzclrs5NdYkfE6PaJLKYsXazLDv35RAI393bj2s44BgJB1K2afdjVDEYHHTp1cWABgZotpiwLS5UKnkyv4UeXLqkl56DPPnBj6O6RLBJ96krWEwriuq4u3DbQhzMdHUj4LAREkFiyGN+xVDjQKxWBIq8BNR9yNeDCRgFPLC3hldWMum3Jwl8XCnLm5iiA+ICwFUBvMKQLjo8O9+PqWAIRnVJrqJl5qKlLBKL8VyTacr2Op5eW8eTSslpI8rUqavI3u2hYs4trFg+9oRDe19eHD/f3YKIjgpCtohvfH95WbPu3fpmA6z5MbRTwzPIyfrOUQrpcRkW4b/6nhY7eKCk5c6FiUiyeYgXzq4Ac7ejA6XgHxmMxDIqVNBCCX/uMvcuv/2iyQa5QJuH7Ri6HB5JLeGh+wYj01h/baO2P9D5ZeIaEsd+P/nAQ1yTiuHVgAKMdISTEAmbvJJsFlxuLLmNRk/YVpiXUdCPn9bUcnkylMScW2nJZNzlEcMt31uol4v/Wvj78yelJhH11FWQudJMdxZI+Ipb2Z1fW8JPL02p1Novp/TqOzC0BfKC/B9+86hQiFZ+KxZZJ64BqzmYGYSFdruKJ9Cq+f+kSyjJ2NXxu07aAimXOsnTTJBHwY6SjA6ficUxGoxiMRnR+DEu7qoqqbwaBaLXt5PfiuvjjmQU8nU4jXSzai/+9uV6VSOCTw0P47MggSurq6EZJdnuGwDbBMMxuqOlfVcsHkWAbFfFAKCNZKGB+I4/pbA5LxSLWKzVsVGoo1Sqo1s2m1uGW8zAZ8NmNEqCoaZQU73ONgGOnkcWU7ITf1N2Nm7u6MNIRRsw2aW8FKXNntNwaC+u6E7ZWruLp5Qy+d+mynsHYf3J0rfqbDxIO49Eo3tPbjVt7enTXq8MvrhJyizk47KvVnDG85QK83RSvE0IVarX6TXoZv19bw9LGhs4brS919i+uLL1u7u3CHf19uKmrU91wHNeyzaht+z/mbXfYQ5odDKFSt3Axl8dvUst4ZnkFSxuFPZ8oVopziU58cngQN3TGERcXPxMboMUuYtS8yFNhm63WcCGbxwMLSbyaWdfzTioZjmDWlZJE/AGcTcRwTSKBq+JxjMWiSATESmBcaZzADNsXf1v2sta24GXn/PX1PO5bWMKDCyJq5EC7O995093lEH8gDBOBEG7s7sSNPZ04l4hjMBREAOI2ay+KtdHlgz+QXH5H6Z3H1sTVqu7sultqxclVq7iYzeOltQx+v5rBVC7rSu1FpF7d2Ykvj4/hpu6Ybgwcxu69WKAu5Ar4f954C4sFcalzAqHsXY2ziQQ+MTSAzw4PqNuaGw5ojmFWdE3Q78PvVlZxz1wSz6yuwqqZ/tyocJIxZzTagWu7OnF1LIaxaBSdoQDCttvh9mAkxnrnntuZippKDT+amcNTqWWkSsV9rdli9xBRc+fQIO4eHUBBXXzdoLpHO9pRX5xRQj0d7IAt5tsRkW6pyKnUZH6vYKFQwOVcHm/lcriYzWG1WLT7jCvdng9pUwItT9XtVC+6n7VTa2yVxYzDW64Tspg9HYvi5p4uXNeVUFcM2e2TczIygO/lItRqDWVSMKKmgqfTGXxvagq5cnnf/b5W32uvaM0/6mZH7r39vXhvTxeuikXVWiEudoaVPR3ag7bry71NH2PTJvlqTc+hvLCW0YW/uEeZNabjGOQME26UxJwBkp1rsczc0tODUx1RdAUDRjxsRixr7V1bLjAWCtUK5oslPL+SxcPJRSwVC6jXtoe6Nu4NspC4pacXH+rrw9l4RAMUbLrjudBDdjrR1ZX7zEYBDy8u4cXVNbNLau+wu9Lf7Idsj7wmh9FlQXJLXx8mwyH0hQJ6QF2CcehCe3s9DylIoLi1iai5P7mkos7svrbW3m7yau5ZjivstmVdHegKB3FjTzdu6erGSCSMnpAJdCICwAkpLxZR0+DuTsPmaVv/awYdcfWsa1CN1VIFs4UiXslk8FQqjbWSBFBxLHLO2NM4BRGlct7s9v4BfO3UiC7Gzffl3iXfjrgayaL7ry/O4PXMOnKVK6dtcNy5jAWwjg8N9OPzY8O4KhqzRU2L+xPOYK6WXePu93AyjXvnk2oJk/HdGTkdAupOKP/ZPNNjXInPdyZwU08XzsVj6A+F0Bn0q+uZnAHa+hx3knSTq/QLOff3w5l5FTVpFTV7ba6YfqWiZngId4/YouaQv98dX8jm/9kZJMcoKzPyi3uauFpK3TLlKpKlMl7LrOPl1VVM5/O6kbKzF3hzY8W9L/DkPMnd0fSY601Rc8wNsMvrnQONIibET/jqRCfe19uDqxMxDISDanY/ykuEk/j0i6j57tQU8kchauzJTCarzkBI6//B/l6ciUaQ8Jvj165OVk0CFRe3pVIJz69l8PDCImayBY0UZy7HvtDkQ99xu7jbWegOBnFDdwKfGR3CeCSiZ1QOYyBybCOwaup3nSyW1eXw4eSCLuycnV6ZGqN+P97X14sP9ffjukQMYfUL2loctlrzt//e6fEVWHhlLYtfL6Xwu5UVdQ1yvR/IuRjLp4EnruuSb68bZ+IxxPVskNs12/95ImreWM/hPhU1i/YPXK/1/gVx447N82sGpOy6j8c6cENXAu/p6cJER4fZrHHjXS48Q0optoqCCIRiCS+uZvC75TXd0RZroQkPbUajZtapEsBFztT82dlJjEfCavGrHUKTytm0ny+k8evFRSwVrmx13X7mMhLw4w9Gh3D36DDiPr+xnrhWLiNoL+c3cN/8on7DcqbjStf2DQ2/BMIJBnF9VwLv7+3G2XgMvcGgCThyDPOAbK78UCw16WU9Y6mtv2vjm34u510/PTyIzw0P6qaRa0hd6OPOIzY3CGsWNupAsljEW+s5tVS+lslooCBxwXS6hLsy3MWK8FFNETiOb6ipAjZzM0VNM7SO7l4RNcanPIxziRg+3N+P84k4Ovw+s3A+4hHxWEQNoIf9+8Jh3NDVhTtHZEEfQkjN6MY8ccQY3tYBLMj3I1G6fpNK45FkWn2US7ZrgTsDvjlgekNXJ+4aHsRViageeNVJ9JBGItk1rfnsRKw1IFWu4qczc3h+NaMHp8UZTM6VXJfoxF0jI7g2EUPUb6Gy6bd+iK1iL4jLNeB3K2t4yLbYmKAN7lyCVdxjxjuiahX7QF+3WgYlQIGcWXLtRU0U1xE1Yqm5Xyw15gTI8RSmiXLvslpVa56cjpEgH6fjURWNN3d3YjAYMIfGW32H27+3+52Mg4U68Fx6Fb9dXsUb2XUVOlUJqmHJ+brGXyybNRKp8A/HR3Fbbw96ggGzYHTxkq0PeebTq+v4yfSMBkG40hukW8ucIy5wZxJxfG50GB/p79kKYOBasSxYvjoeX1rFg8lFvLy6trvbrlrH5fykHwORMK7t7MTHB/twJmbO6znR6VzE1fCjriRqdj9Uv1PU3D08qAfzXUPacKkbvbEOn1jOxKXW51MxL4FyHksuqbVPhI5YL2X8cccBtNFy8b7DInBM09rhVIei5nC4tvrUoN+PyVgUt/X14uOD/egN+lGVfDE6zfiO3PXkOESNvFNCA7+/txd3jwxjMOI3ifOc8DkuLwCaazOzRSjeMLJwKKCOexcW1WIzv7GhE7UbZx4kHKm4Wtw5PIjbe3o04trmdYiHxas+SUYIBDTJITBXrOCHUzN4YWUFpXpND8h/7dQkbhBBExCh7RzEPZqpOuA3Z7yeXcngR1MzSBULriwI5esS5nLo+DPDw7i1twsDIVloy6JVl36ajPWoJ4GdokYsNU4JjoZ3c9/Gfnc7gSWC+OBALz7S36cRzXSh6rg47veII/p7xyinlPV7r8NSK1JArQ1yru6x1BJSGyXNddXoN292xE3Al1v7evHFsRGcinaYRL8u1s24Jlu4vLGB71y8rDvuu0WudLyLPjk6jE8N9ONcrEO/fRkH3CyTBAX4wfQCnlhK72o5svHAB5+GqxcL/aeHBtAfCKGC6qGcP2oGeyuWmnYXNerhuWkBsyNnWn7kyjX8OpXGE6k0LmSzmv6AoqaZXtO+9x71fHaoJChqDhVvgw83hnYTslhcGOoaCEAOasr5kajtK+zmxNJgwTZvOypR4zCQWVQsFB8ZGsAnBwcwGgnafteGQvt8hKblZM8qU67hJ7NzesZGzno0usB5e1s4/u2i2c51d+KuoWHc0duDkEzmR+z65Cy+xAHnhTU5qL6I5MYGPjMyjI8P9mh0oYaDFjVzte2EAAAgAElEQVTb6fa5X3a6k4USHkim9JyJ5BzZOmzd5NdiKqrnN4bCEXxpYhQ3diXQFdC0pfahXneSkh4Ew0kWNfY2jIpC+SZENJ6KxfCZ4UG8p6dTXUmd3B1NttpBULb4m60zCbJxIclrX1vP4YfT01jYKOpCT3uJbjjsPko5bp4+n6Vh2b8+Po73dCd0g2DrbF7rH7sIFREl6xXgh3NysD2NVKFgB5oQFFvEpWbSNt84PYE7+nrQFwpqe7k11qo7Yb2Oy+US/u7CDF5aXdNEwLtdIh0HIiF8fHgAHx8cQJ9+iy5EYWuxB8jPvSxq3onHUJf/3ajX8dJaFr9KpvBUOm2SWG92U56xcaFrHcsj3PrGj6Xwb38pRU1bNIMKGhOq2Y/ruiVKyhCuSUQR17Bex7eYcugclahRaSfnGXwWbuvvx8cG+9W9SfzNTZ6V9l32yHLmd2sZPLiwhOdXVu0d0WbLa+ov1ZV8C384OYY7enowFAoa965j6a7SN6tYLdfxciaL9VIZH+ztQ1fIOdfTbB3dqYSwKIprRKGA77x5WXejxVe9KR+gzaKYUOHDHRF8eKAXnxzs17C27XKu4ySLGpWLKmgsDYV9XWdCo/e9r6cLHX5j6dy5vHanfxz2Uxx5k69W8dJ6Dg8tJPHmelbD3cswJbk+dhuunDMsUnNp28+NjeDD/b16tkZP6Li0ytgMAAAf7l9cUpevC5l1HWPefn5Hzq0MR8QCO4abuxKI+Uw0SbcuORsoOdD+eWERDy4sYi6/set4LuWWM0efGR7S73EyGmmrnCnvLlFjeoB0SdlUk80jEfKywfXqWkbPXmp3tXPiuNVf+JyjI+DScHN0Bd7rTRQ17dEOMoh3hiTvTCc+MdSnE3/C77OzFR9/lztKUSNJC0/FO/D5sRHc1JVAZ8B/KAdoXW95zQtRxcPJFB6SiGG7HMrd772yAJSFznWdnfjDiRFcHYtqYAjZ0zweUWOiPEn4z/Wyifo0EAwZ1wMtkJtLn/3ovPPvs7UafjI9j6fSK+qGdjALmTnfIKHC7x4dwkQk7Na6svkKXeEXXhA1kij3hu4u3NbXjRs6E+gJBjUXxvH3oIM3kdppLaBQA55bWdUw6K9k1lX4m69it2/Dsc6bd9/S16PuVe/p7nT/G7dEOAXw25U1jTb225UVO9/OzsAGoUBA0wR8QaKexTp0zHHryzZ7UhaWSxX8j7em8Gomg+wukdiEh5yjuaW3B38wMoJzcXFNNEl52+V6N4oa05tl062OTKWiFptfziU1MpqEqFYh71qPaZeWfneU4/hXmC5ypqhxEWaTj3Jce2QRlrATaX5ieBC3dMXVv3zrGLDZEzzOIf2oRI28pzMYwmdGhvCxgV4MhkP2ItUyWY6PE8J+7SuJT+HHC2vruH9hUV09TJC6xs3y6qpjWYgHA/ij8TF8sLcLfeGQvTY6vqHHCbbnRCSSBYYcJjXBGo6vUYSInOd5bjWDf5pbwIX1LMq1xjMGOURFSF/bLRsKg/hInxyQNoe+j69mOzvbSRM123uq9GcJenJ9Vzc+MWwsr+JyJn3o+Ee2/T7qBv7eqkMco7LVuoZ4f2wpjRdXVlHQBLF7SzYTQtnCSEcEd44M4hMDfbqJIxsI7vQ+c0BC3Mpm8kXcl1zEo4spO3nyVmADaQcJU27G3T4My5jj2mUiOGarFby4lsX3Ll5Gao/8J+ICOhiJ4BunJjRfkXgrVGsyth73LLgF5N0qajZNiJZxwXt0KYVHkinM5Df0TNmJ3qFwrb+fvAe5Ndq0Rc0pao6vGcwunwkRK0nE5AzNHX298L0tfXs7LKyOStRIeNeziTj+1dnTGA4HNXt440vU42tLI11qsCw/Vis1PUD8txcu6YK/Jm5zDWXyNk+RSX04Esa/ufosJjpMpJ926APHS/fKbzduD8BiqYTvT8+p259JDLv/5bgAiRtOTyiITw0Pa8jVgaDfjsDVPtRPmqjRHCO2WVEEjZyh+erkBM7GOjRZruMi6JXJ1IzlFop14NVMFj+ent0S2I7w38N9NuL347aBXo1weG08Bonu5+ZmgZQvX6vj4cUU7ptPapLF7dG6RHRIJLpvnTmF6xMJJAISynlvQbb/F+ZYln2Qs0OzhTx+PpvEY4spzVPzdjdRkwfFhK9/b183/mRiHImAcU5st37ybhU1TjsYt8Y6Nmp1/OPU7LYkpI30Ct7TbgTa7ftqiQ9FTUv4WvqxkxVckolJUq7b+noQ1VAz4svsxpTSUvF2/PgoRI0MlKPRKO4cGcDdQ0PwWTXb5eC4nK6a5CdJSusWJI/Ky+tZfO/yNKbWsya3SxPrY3FDvLm7C98+PYlE0N/Ub5sssSdul35Ts3z4x6kZPJZKYbFBtz/HdagGvwYFuHtsCB/s60ZFXClqPg3a0S7XSRM1ZhUqAl0yqcfx+fExvLczvunS1D577m62sLEl5GpVvJkt4h8uTWFOQ7ybBfzeZ2yAc52d+NTQIO4c7kdNQpS72P3kURJJ7KnlFfxiPolX1jI77B6ykSIRDf/y6nMYjoQ0/4sbr9ezonWT4+f36+saQXEql7Pd33ay19xs4noci6oL3Ad6uo48H1ujveHdKmq283HE5mu5PH45v4jfLKU33Ukb5cj72oMARU17tMMJLIWzODfThbi89EXCavL/QG+3MflrSE/TxdyYVNyCdKiixv6iJEP7Td1d+PrpcUyI25lLDhhuMdjvOVs7ihbmi0U8tJjGfXPzKEiEnyZcmSZjMXxhbAy393Xq2ZqDnRHZr7Te+XvZyw35A/jl/ALuTy7qYe1GL+f80t1jI+p2I5axZtzXGn1Pq/edOFEDQA6eX51I4COD/bi9rxexzeSsrdJo79/LuCWuaE+ml/VA/Ew+bxbx+4Rr7gmH8f7eHnx1YlRD+Ov45+IkIH39dQlokFzCrxZT9vkHc65GzpO9r6cXXz81qu5v7i1yTOCTxWIJv0mv4Gczc5qw9Eo5XaR8kv9K5oBvnZ3AQDDo/vkil7oORY0BKedrcpUaHkut6Nh7OZtrP7OaS23u5ce49723ASVaao6yEeywVrY5XaJbfXiwH58YlDwNxs3oMDJKu1HDQxM1DpI6MNzRgQ8N9ONL4yMIqNPZCbHQvA2wlFpCvb64to6/uzSFtVLZDvjQWEtc19WFf3X2LMaiJvqWmwubxkpwsu6S3eCIz4/nVtfwi/kFPLu80mAeCxNxUM4s/YvTk3hvdyeidnCOdiNw0kSNfAPjsRg+PNCHD/WbMxqa1cLFRXq7tdH28kg1l8sVPLCwpFnn5zY27I2N3QGIteRcIoE/Gh/FzV0x+GEs9m4hE9GwUCjiifQyfjo9Z1zA7KhVspHyxbEx3NbXpYfynSDmbjCWvD4vr63jgeSSvZuvb73io/vDEdzR34s/OTMGf6197XkUNduarw68ls3j4aU0Hk0mTY62Znbx3OhkfEZLBChqWsL3Lv6xmNftjBeyIyUJ5/741IRGd5HFVDtP+IcnaiQbgTkwfH13F+4cGtQcCbIAcm02P+IuJwNEoVbHVH4D/+PClCbjLIpLUwOXhPSWqD//y1VnEAvYm15urWoaeP9JvSVk+TBTKGmwgIeSyQatLeb80vnOOL4xOYHz8aj9fbYfhZMkamRnXqyuHxsa0MSaZ2NRI85P6gd9wO7gs3x4I5fTEO9PpZaRkyzyuwzyzqJCDsjLRtfdI0NI+Py6E+6WxVreka3W8NvVNXXVTJVKKv4lypmMvd86fcqO+qejryuXlF/OGf16aRn3ziVxOZfbsxec7+zEncMD+PRwPyoVNyWdK9XZfAhFjUHhbDtK1M+nV1bxg6lpZCsSIEP+24R7grvNw6c1SYCipklgvN0m4JOzdSZ+1HAkopP+XUMDmnCt3b//wxM1hknI79c8DXeNDOJMPKLRf9roSEPTXVjcTZaKZXz38oz6r2+GL91HoPRHIri9rw9fnxiFHKd5l60Dm+bszKwSfWoDwM9m5tXFRUOM7nfZi+87+mUROYjxjkjbLrxPkqgRoXgmHsNXxsdwXWccEZ9s5bTvrvt+3eTgf2+SKT+zksG9c4t4eW11VwuiWVRYiPglnH0Uf372LCYiIc3P5Z6oqWs49jfW8/jR7JydY6SmlsoP9vfijyfGEff5NBeJiB037OSSZm22UMK984uasFFz+OwxqH1oYADiCnpNPIJKu7otvOuSb+7+BUgETOnjVdQ1d813L83gkp6ZMpuS3I87+OhxlL+kqDlK2h56l0YEQh2xYBA393bjq+NjGAuL3/D28M2HPAzYO39ybHRHNmlJOWKHEdV/2Ad9VVlI+F7Lh7VKBU+nM/ju1BTyZScPw8EbyESfEpc7Cz3hAD49PKCWmu5gwAyGLpqu1JFDEwBu7S/VJQSzE6Lp4NW44i/lNRLL/x+n5/FcehkrpVJDbzgdi+OjgwP47HA/Aj4TJcq9HmEsYopWo1NJiGwnrG5DxWv6Jl3O6sSn58aNBtHEhOafrV7OYOyTHedgED+bnccPLk1jvVpVX/69upCGsQ0E8PmxUXy0vwf9eo7LhUK1Wqkr/L7dRc1mO1g+dAWD+NLkKD7Y24PeYMB2vdzqe4eAx/Qr6VM107c2+5rp7PrtS1/XOCw6BrqxZN+7JmYYtZAuV3QX+0eXp5EtV+3gJ9LPti8lTHn8Pkv5/fGpSdzSE0d3IODe4lACmVgW5jeKuGdhSZOFivi/pksCFAzg4wN9CkutNNsTxR+gwbQ2km8r4NeQv/fNL+KVtXXn6bs+Uc4SfnliDAkfdKHcrlc7WWpMoBQznup/7Zm95nPmt63Q+9on3Uxire81fXehWNToer+cW9iMbte+LdiuPet4ykVRczzcT/xbxdFKZotznXF8fGhQz9IEdNV1VLuYzpLWnrW2uYSYDNNm8NMhyh4ctWRiNfFZrosaM+8ZoTEajeDusWF8cnAAskB191L5tCOenCxwTEUPj/1GtYqfzS/hscWlhiNyXdPZiU8OD+Jj/b0aztotBwydeHzmaUbImOhUGojaSULj+iLCPN8sIZ39ZllcSmQx+Tvjfe3GJU+LBIK4dyGJH1yexWKhuG+4DbE+dgVDGmr41l5JBikLcDdK4/4z2l3UODXuCgVxY083vjo5isFgCAHXWnhvptq7TBfflO3bf+FIKqffaySyw74sk8upVLdwIb+hi73nlldQ1MAhVx73tR9reGdjPZTAFW4uOCRfzWq5jCfTq/jh9IyKrFv7enDXyBBu6Iyh6tIHIGWW2S5bq+MnM/P4TSqtY+BedZE9nK9NTuKrE2Oo1youjQyH08jtIGo2ZbmKedm0M5tVDmMdc+08SGamsze0dKPSXS4yj2erVc3R9t/fvKD9yvWXuFtkPm0bATfHmGMHy0ABR9kEFuKBAO4Y6NV8GJKz4ShN7GZIk2wqZrEsLgaaQ2V7AkXL0rDEsqCWdadZlNRVfKy6bKnZTv6azgQ+PzaCD/X3otyI61BTzWaGcxlmxf3C2YmUuvl8dZ183b7kfcVaDQ8treD++SRm8/mGrAA3dnfj0yODuL2ny2XB5Ux2xlWgamsM2bmVHBIq8g7pkv4j7oSOQ5jYJqV/ybaim2+NBAJ4ZDGli6hL2dy+okajD4Yj+NPTE7ixK2Zyc7g/37tCte1FjWXp2QxxO7trdAi39faY8M2H2K+2gzUS2VgZ5JVmjNuKSyzfuJzvkIWzyXxyNJfRTjJ2VvFCJoN/nJrGspxlcQ7pX6EYAcvCRDyOL4+P4KauBKJ+f4OBL/avk3zvMi69lcvjby9exnq5gtv7+3Q+GgoHXXuP2Sep45VMXr/H1zLrtkvo7l+8JBz+6sQEvjA6gmrN5Jpyc3zYn07jd4io+dHMnEa4SxeNFX73vm76m4Q2F853Dw9iQ85XNf66K9651YtrqMIyY/q2y96z094u8exkU1WEzl6hxQ9aJFkflGp1XMpv4L+88RaWCkVUmkiCfND38nfuEKCocYfju+4p8uGfjsXwmeFBfKi/Bx0aaekwMZhhTyZy2YHbqFV1NyVXrSJfqaJQreuBal3oi2uG7f4QtnyaAbwj6Een34+Y34eOgF8jej2VXlP3s1yDCQ4bqZ1wua2vF38wOoSbuztRrDRwHqKRB9v3COJ8tYpkoYSVcgViQZHaRn0S+SqA/nAQcb+cynBvEpVnlWo1PLOyjp/PzWEqa3Iz7He9p7dHE/B9oCeBmoRQaOA3+z3TWRzIYmmlXMZ8oYRlcR+s19EdDmI8EtEM724v9ZyF5lKxiIVCWQ+QBvwW+kIBnO2IqEvj/kQaqZ25JxLw44nUCn46O49X19bt2FG7t6mc/RjqiOLPTo3jfCJ2aGfbzOLC0JXvzBFOzdRdRM2b2ZxGkJIwwVtOJs08pXGWTd8pyRtDQQ1JLNG7+oOyZeDe93Sl8qh7IYByra7jmZxbW69UNdN5sSZCWn3N9KdBHxDyWTrmxgJ+JAJB/WfQMhJni6K7PO21vQr6xXIZf3dxGq9mMpvj55XeJsvPaCCIz48P6SbPaDjc0NjRSJupr4AFtbr/9YVpFTWSH02i1AmbVsebTZaWBEup4pfzKTycXMLCRmFb8a7MeDjSoX1H3JCruiB2a9PDLpXjomUnM5a51wmz3VSrW2Y+EbEmke2Wj1HUmDG2hmS5iuRGUQPSOOO49Gyf9nsfOnx+dbXtCvgR8hu3bzcHX900rAPJYgn/4+IU3lrPIq/np3idBAJurn2Ovb601BxdE8gumYQsFv/l6zpj9mFMd5eS5pyEcbdyHDFkB3O5VMbl/AYu5nKYzReQLBTUDSFXKatlxNnlCfvNhN8XCmEoGsF4RwfOxDs0UlsNFp5dXsU/XJqxD743NRVcEbSW0ufHH4wM4VND/TgT6zDJ6lq8dIfUtgRI9J2X1vN4LJnCa5k1rJaKm5mrb+rt1hCicqA5LPtYW+uglkog9RIr3O8zWfxkZk5zp2iuin1mkveKqBkZwq3dCWPZaB3xZj1kUfd4elX9nl9eXdP+d66rE18aG8XV8RhCLpusZKc8X6vh/uQSnlhKYSGfRzQQwPW9PfjzUxMqpNxbuBi3naeWV/Hz2QW8uJaBry49f3eEMtmPRKP49qlxnI3HVMi7UR7jBmW+a6f5ynWgVK/pokN2NOV7Ez/4Ri8RYFO5DTyRSuHJxaW2y7EurnznEnF8YmgAdw4OolrfWlw1WsdG7zMTsDlAI1EGFwolXMjm8dZ6TkMnLxeLWC+Xd0QcDIuQCYbQFw5jJBLR9j6XiGEoHEaHrPw228r0GDcm+e3PkDVkqVrH4+k1/PPcHGbyJgrYXnsWMldIJLAbOuPunKtRtyMLsrkhI+w/Ss6YchXv6enUcOZujDWmS1uo1Ot6xuLvpqbx+tq6HSDA6fBXHtROR2P4wvgIPjbYt6clq9F+Yu5z5kKxUJjD6+KdUKrXsVGt6caTfIubJWpwrS8bYw8sLOLFlVWs2uclj8NSI9+dsH4stYr7FpKY3yjAb7uQSwLVgN+vY670+8loBNcnujARC+tG5RaZ5ohe6W6nr8umoZwj/e3ysuHixofUevH4hH0IeKqZKGqOpr9Lp5EIX1+dGNdF9EA42PKu2JUHF3MAXIdzNQkDjy8v4+nUCmazed09EZ9uXVTpeZmdy2wVGeKCJv/1+XQnU6KziYVpMhZHzefHvbPii212+lu95H1+K4CvTo7howO9GI4Edee11cucX6qhXK9ivlDFX1+8pIvCfLViwkXXxIIlO6J+zaNx5/AgznREUbUnvtbfb1zd3sznNXyquF8YV8O966aWmpFhfLC7E1WX8nrorhyAlUIFP5iZxbMrK5o7R/5ULHBfGpf8FD3aJ9265NmSB+NiNo/vXJrGrIS1rontCegOhfBX157DmWiH5mZqvbVNqUWQP7u8hn+aS+J3K6uwrL3zooT8PoyJpeb0BM7Go5rrxpSltRLp+S09TyG7l3WkylU8mlzCG9ks1spl8+2p6G6ctnATq2q2UtXddVmWtlbKxt/dyJ3ianbHwAA+OzqsIeplp72J6jXyCjvghLjCGnfYdNHCrxYW8PzqKuaKJbUM1HRs229ck7xGQfREgri1t1utIWORkB3QYKs/unnsxiwafLqj/rcXLuhiWBbUe12DHRH8wbBs9gxoyP9GLL2NgJRxT4bu366uolK3MNYRxkiHJH7eGTymkWftNgdJoI6XM+v43sXLSBWLuvDe7zobj+MLYyP4yICIGmOt3/9X+z3V3lywavDXfZguVPDCygpeWV1BqlTWjSPnHc28q16Xb7GCQkU8HewAxrvW0ZTBXfczc0pUBIyM5A8upPHL+XkdZ7df2+dzGe96QyF8engIt/Z0YSAUQKVmjMj7z0x7c3YWxdlqBT+bT+OJxUUsFQoUNft1zzb5e4qaNmmIk1QMEQlj0aiGzbyxK4GOQOum/itPKCbSj7hgXJKd3eVlvLGWURO57C7JYkMH7316sTMY6q2y+PcHVADIv6cKBdf8ZVXs+QL4F2dP4Y7ebvQE/GjZ21jrZgb9lUoZz6xk8aMp4z+u7j9iwbFnMGmX67q7dOHwkb5uPfvh1lQqi5DLhSL+/tI0Xl7L2GKtUVHThaqcfmlmpt3lg5BFjDT486vr+PHMjFqNVGBJNCRYuGt0GB8b6MWpaIdrn5S8cbVcwbOrGfxwaloX847blbhBfPuq07ilq1Ozl7u1PFdRs2KLmuUVk+NjD36HJWpkD1R2hcWK8Mb6Bn4xl8RcPqeLoLLtftaUotn8XM0ZFbGC6MaFC33DrQYfikTw6aFBfHyoH50SvdCNjvu2wjnBPsSFVs6EPLKwhKlsVl1KRTCbDZrGoMg3EfQF0BMK4nxnDHcM9uO6WAwRnxOj0i0y5jmOBaNYt3DP/AJ+vbSE6Vx+15fIOCsWlQ9LJMSRYZyNRlCTMLkuXI7YFOu9rGjF7UxCSTeIbt8SiJ1rrlDEQ8klPJJcVCtNI61yNp7AF8aG8dGBPlRdEzX2or1ex2yhgl/MLeCVtTVkSmW11mxa/Zoe9R0hY8xte/e8wxU1ssXxQDKFe+YWMJO/cp9yIo2K9eZ8IqEufh/o60FIt/7cCZYjtcyLy2EyjYcXFpEUgeXOdLpvn+MNrRHwVDPRUtNaZ2j012GfD7f29eKLo8M4FZMkf244urxj1tfzM8ulCl7N5PDc8iqeX1tFtmTCL5t1RiPTiz0R62LYDn9q/8yJZdXMc/ZiJG+QHfK/OH8VPtjTpedc3Ajl6YiyqXwBP5pdwHOpFMp1CXG5c1dKBvvxWFRdHr44OqSuCW7YDuT9sgiZK5Txd5cu46W1jLod7cdty1Ljnqjxy9kVC3hgIYVfzM9jJm9nN7cPTX98aACfHOzD+Xis0e68731S/6VSGY+klnHP7DzyFemDJtauCPqvTEzgw/3deg5DhKYb15aoWcTvlpcbEzWRKP7s7IQmiHTTUiOHccUtSs74/GR6VvM2OK2/3QLQaM13xC0Ua2Jzn7IbePd8xs3d3Zpj6v09XYewjjHfpPSf5bKMbVmNpvX7tVUUq7Vt5xIbpWlHgrJjfieCAZzv6lRr5Q2dJgqeOzaLnch0aWv58fzaGu6dT2oktF2TcdrWFNndF5e+Tw32uR7QxLEWmi0Pd5Y1glTE/CvrWfx02rjdioWxkeuwRI0IWNlgumdBQksvaDJkIzTfWevGe9BWjXbG1bxSTdtB1JhzfdLfOoNBfGJoEHcND2EkHETZLY8Asc7Xxd14GQ84nN3pVo10H97TAgFPNRNFTQs9ocGfyq6b5sMYHcbHB/sxEAqh4tKum1MEDY2Mup5h+O3KGp5YWta8APmqGKftYdcRNQ31YHuqExeebQsosw5o6AEN0ZGyyU7hv776PN7f0wnJFOJGmACpsc/y46VMFv/5jbeQLha3LAJvm7kGImE96/T1yTE7zv9BprZ3LmBE1CSLFXzn0mW8uLp2fKJGEurVLfx8dh4PJI3ftdOO8s+PDPbjU4MDuDbhrqiZL5Zw/2IaD80nNdqPc8kZhi+Mj2leDAnScDiiRiw1DbifHYKoMZHRLby5ntdobA8mk/Y3tGVH2PEFOVvne30x27uke59fQ9/orjfZOSrETVXOfoi181wsqotYF4cIXX7KZo1YZCRk7BNLabworlO2tXHnPk1j3+5WLEBTOzmzdK4zgU8ODeLGzjh6QiY/jJuX5tGxfJjbKOKX80k8sriEjYrss7/zVU6oe7F6va+nG984PYauQGhHaPRWy+ZIxVafs/33kmdnsVjCb9IrmghXzjY1+n0fjqgRV2ofxNHs/3r9kroqZuwgN8Ytt1Hb3jspNW4sPX5RoyLOztslYb1NwuFhXJuIoiiWXxf6unyj4nL8wKJE/FzA3C5WIzf7G5/lDoF2mVJcqQ1FjSsYr/wQu6fIoNoXCeNPT03gvd0JxP3+hnyMGymZs4ByfO5fWM/q4vXNTM74bGs2ukaedDz3yMQqB7z/8pqrcUtPQg93u1FcFTW+gAq8f//SK9grDkt3MKRhTb919hT8dZFUrX/ixlJTR0qjDE3hxZXjFTXiVveTmVmNRCRBIkz0Gw3wiQ9r8Ip+XN+ZcLUTzBeLuC+ZUjeh7aJGXHw+NzaCTw32YzAccu2swE5LzfGJmpqECa/7cTG7gUeWlvDAQtKbGbZtS19nMIwvT47itr5u9AUCro1tmxs2utHhx1MrK3o4+6XVta2zTy4sxhzXHHnfDd3duHNoAO/rSWjENM224saKT1eVJpy0HM5/JJXGfQuLmNeF3zvlhY5AtguaBDT4ysQYrosnEDCxLNr2kgXzy5ms1u3Xi0t2HrLGCnw4ogaQ0O1ipf9vFy6r94JJhNxYmdwB3R6ixqmLJHW+vb8fnxsd0oBF5Ypbc64RNfctruBBtdTs7l7pDlc+xS0Cra943CqJC8+hqHEB4i6PcHZGIv4ATsfj+PaZSUx2hIqEEtQAACAASURBVBH0WQ3vXu1fOhPqRA7XzxeK+IepGby+vo582SzjG/cy3/9Nh3HHpqi59mrc0p2AZbvptPoutU35Anh2JYN//9LLez5OzPG39ffh21edQqBBV4n9yrclaqq2qJGDwcfjfibfuAQtkChsv2oTUSOHVe8aHsBQxL1wtW0hanR2kHb2qWXhmZVV/PDyrEYLlNwkR7mU2q+Ptvr3UlVx7RmPdeDPzpzCdZ0JSKgFtzSAlk/C0dfrmMqV8MPpabU+FzRsrUSzcmltqhYUC1bNh5AfeL/kbRkZwo2JKGrVvSPoNcPQLG3FvbaGp9Kr+OXCEl5dW5Pwj3af2dk7HAPeQEdEz9Z8bngAcTnX2KadSPqCRBR7dGlZRc3lXFZzoxhbyP6FPixRI/OwuDQ/lc7g57NzmsNKz1Y203gt3XsEomYhpWe1djtTs734HYEAPjbYj88OD+FULIxy1T0W+UoNv0im8GhyEcnCzqAFLSHkjw+VgFtD6aEWstGHU9Q0Sqr5+5yOkggGcUNXF/7i7CmNE9+KyXu3UiyWSnh8ScI6LtgRlkz0oSaP0TRfyRZ/YUSND3+poqbTVVFTs/x4ZmUN/+HlV/e0vhhR04t/qZYa96Y6mSok8tXfXLiEF47ZUiMhhXeKGhNMQcp4aJaagm2pSW6z1NQl9LJPI/B8ZngAw14TNSaSuLpfiZBMFov47UoGb2XXNVhHrlLVIBv79TKzDDJ3yTcieTEk0Eej5xNa/Cwb+rmUMejz46buTvzp6UmcjnW4mjhXNwYArP3/CSLvWTBhwSXnkZwLcBb8+3FsqCJOGiHbZ26wowMf7OvVJJASuESjRO7bYvu/afvC4eW1rOYcejKd3kwYutvCX1yXJfT6N0+NYSQcNklN93/dkd8hFgAJTiNi7deLKY1G18wEdGiixk7MminX8MzyCl5fz2KxUNBIgs632AxPsfrIdyypEBr73dGKmk1v1u39ZNu8NiG58kYGNSBD3CchoVvvKqZvW1grVfDj2Xk8Lfl7NHUCr5NAgKLmJLRSG5WxNxzSSfKbpycRtnce3SqeLHgkqear6zn8bHYBb6yvm4WPi4tzt8p6pefIxyRJE9X9TESNS4cWZWVZhU8tNf+xCVEjYXjdWjLIYihdquBvLk4du6iRievHOyw1RytqCk4G7bqIWGtT1IilplGf+/36YVtYarYVUvq2RDsTi424/K2Xa2pl0PN0myuP3TexTahVWXFYeGM9i9cz60juSGK4H5HD/Xupgu76Dg1qkI2hcMhV0SXP36jV8GY2j7+fmtYAFxKOvsGV5IErL+drJLzw3aMjGvhAIka5IWq2F2gqV8CjS2ncu7Cglqi9vgE5s9QfDuObZyZwfSKu7ssurEMPzOfK47gZNR9NpfFgUixQmaaff1iiZntB0qUyloolrJbKKrokJVqjktUR2XJm6Nn0soYsbizM9tGJmllxZzS+i/a2iLNclTOmlobTlw08SbZ6Lh7V2PJu9CXDxsJSoYy/uTSF1zIZjfbI62QQoKg5Ge3UFqWUzjLUEdFoI380Pgyx01RdyMPiVE5CEi8US3g8vYyfz0iUKRO2+KRcO0VNwhY121d8B6xJU6ImoO5nYqk5FFFzYQovHHOggHYQNdKSspsX8b07RI3UV3qyESci198ml/ecSZxv2Liy/WophYcWFlXYtMslLlti5fyjiXENhy6H600uJrcuSzOUy0L5F7Nzaq2yV2puvWDX5/SEQnhfbw++NjGGrqAEPnfvkmctFct4Ir2CH03PaLJhiZa31+pSEsPeKTlrhgcwEgm31aaV043XK3X8YHoGzywvq1Wy2esoRI0GiNiWl0USVatzXAMNbE4gWnhtPYd/uHgZF3ISGr+RE6BHIGrskM4iaiRYQ8gvgS5k1JF8cxYk+qq4Lko0PcnLJHm5pE+JKNPStfjZyvGzUh2Y3ijgv7z+FhYKBVc3OJrtS7y/OQIUNc3xelffLbsjk9EYPqeRz3o1LGdjuzv7YzMLJgsvrRtXhseSS1c4cnrl50i5XEsgr6OiCRdpEnpue+c+XwtFzc72OZSQzvaZmuO21LwbRY1pXf1SNbeMvYTaWiTvspjYfgpBltQPL6X0G389k91/YDiiO2RDpTccxrfOnsHNiahmKXcjcqEUXw7USxDwV7M5fP/yLC5k1k1Y7BYXX42ikUXgaLQD3z57WpPEihB369XSGyTXztPLq/jOxcvqVqgOiXu8QILNDEbCWp4bu+KQNLluladRJrvdJ/WRBJRv5or4/tRlvJ7JHChYxFGIGmP3lHlza55qQM9sfsVymuu19Ty+e2kaF9tJ1Gw7U9MZCmIyEYe/Zqwz0UAAfeEwJqMduLozir5gABK03JFjbixo5XvNVau6Fvmvb7yF7OaZ3lZ7F39/FATc6ANHUc6G3sEzNQ1hOvBNEnlFdke+OD6iWXzVTOvCzCwbeyaEYh2PpVdw70ISF9ez+wbukl1jP3zoDocQC/g1Mowbl1ig8tWKmvVz4mpkcjvuG9qVooaixo3vQSi2m/uZ07KNfAdX/AbtkMmynH54MYUHFttL1EhySLFC/+urz+F0Rwhha2uh1MqYIrxkMSYL/yfTK/hvb12yLUBHs4x33i+Lw69NTmqo+e6Aey5f8nwZt3+3uob/98IlZMqOqNm9frJ5JSP1105N4sMDvRgMBe3Q+sZd1h0nooO3mgQIkDxYDy0uYr6wcSDxeRSi5uA1NPOZCAGx1Hz30gwuZrMNpmY4AkvNNlFzTVcnvnXVKUT1O/LpHB/2+zR1grhSinVqu0NlSwvazTEKWCgW8eBiGvfOzWsyXJOUtH3Edytt7/XfttQH2g0ORc3htkjI58f5zgS+PDGCGxPiXiUDY2uTs+40iWjwWVitSJbkJO6dX1QxYe0Z1cXke5CD2rcP9OPaRAKdgYALw44Fn6+GTKWK3y6v4Xcrq8jZOzX7fSwUNRQ1Xhc1Bx1hNCKXuMdYRtQ8mBT3s/ax1MjZk7GOCP7yuvMYCoXgxkiidi079PFsoYhfLaXx48szB0V4oN85FvCo349PDQ9r4svhiGTQcueS50s2+xfX1vGdi9N6aF1kzW4vcMpTgw83d3Xis6MDeH9vt26O+esmuthxiRopmwQhSRbL+MHlGby8traZB6ZZWidL1EzjYjbXlqLmpp4u/NtrzyGusefsJKPyTTl5edzqyE7SVqumwQZeyeTw91MzuJzLo6rBUI6rVzbb83j/fuu0E0WIouYwm8v4sl7b1YmvnBrDNdGoq6IGfkuzlv9sdh4PLiyajO3q/rX7qCUDW1wSgY6P4oO93egLBQ60q7Z9F1r3sKya+tQ+v5LRhIMvr66hso9LhS5gdgQK4Jkaup8d/HtsV0vNQWvU7qJGxrbJWBR/dd059AWC7pw7sX2BfHVLg5/cvyjhYZMHRXig3xlnQTmX4MP7e/vwxbEhnIpGDvSsK/3ICIE6Xs7kNAT/5VwOlQZETR0+PbckmeDvHBlA3G/BtylqXCteUw+SuuSqNV3Qfm/qMhYLRZQlmMMBrrYXNZZtqcmIpUbcz3Ltc6Zmm6Xm5p5u/G/XnYdkHWvUte4AzbX5ExFOqXIZT6ZN+HpxpzRrEIqaVrge5W8pao6S9ol+lwlXfH1XJ752egJnOsJGdrS4U2ImXbUt42JuA/80u4BH7URn8sf7ippgAH80No7b+7rQF27RO7tucnPLQVdxa5PIME8tr+IXswtIl4r7+ooflqgRn2mJfvbMcgb/8ZV3hnQ2H7EZ8iVrtxPSmYEC3PvgJG+SJt9MLkGin2nffJcFCmiFZruLGjlofCYew7+75ip0BwPu5E/RT1IW68AzKxncs7CIF1eW93WrbYXz239rRgULEqJYNqS+PjmGq2Ix16IiyvPlDIq4Mf3g8hzezK7rjv9e84Imy5UyWdDEiZJj5FxchJZxPjuOy1kwJwslPLyUxj1z8xqtrpkwztvLfWJEjbifXWxfUXNTTzf+3bXnEVeL5yFfEnTBttI8tGjCrjuxQo6rXx5yjT35eIoaTzbr4VQq4vfjxu5ufP30JCYiAVdEjU65lhwC9OH3mRzumVvAU6l0QxWQyTERDOAPHVETElHjzmXWIxamNgr4+WwST6dS6ltrJusrT7yHLWqeW13Hf3ntjXfsWIlvdKkq55tqSAT9FDVD/bi+U/b23Lsoalpj2e6iRg4gn08k8G/PX4WuoLjKmWPYrS6xTYSqOh5PreAX84t4I9N8eOBWyDuLdQmlfDoWxTfPTOKauDjztFozUypH1LyRzeHH0/N4JeOImsaefz4RxycGB/HJwQFYvt3d1lphsNdvnQ0hn1XXpM9ipfn+9KyeMZEgOHttqu31XIqaZlpMvpK6OGugAkvPMznJN49U1PjqkKh3v0qmcf9CEgsbTLjZTCu2y70UNe3SEiegHCJqburpMaImLMfpW7fUmJnRWEZeEFEzv4BnmhQ1Yqm5TSw1LooaKZa4txVrdVzaKOK/vvY6ZBdPXC2OVNToqkSiCfk03PXTq2sQG5nz4YpzxHq1iseTi1guFjW0JS01FDURn3MYvLHF5WEPP+0uaiQppIiaf3P+KnQGxbrinqiRXd7HUst6XvCt7NGeI9ouak5Fo/iWiJqEy6IGdbyVzePHM/N4SVx1mxADkmvkg319+JPJcYQD9m78EXdZcQ+0fJJcuKLpBP7+4rTJ+aKhqQ9WGIqaZkaU9hA1Pvjw2/UM7ptP4nfpFdciuzZDgve2ToCipnWG75oniKi5oUssNROY7DB+5wcc83cyU1Fj4YVMXi01z6Sbs9Qclqhx8gBs1Kv46fQCHltKY6lQ3NVF4lAsNfaqRObXUq2OTK0Kv86zJkeBHLDVpJhvXcR0Pq+RYZinhqKGoqa5Ydmx1Pyb82fRHfTZA1vrXvxmuVbH4+kVFTVvrh9tbp4dlpqobalxW9TU63hDRM30HF6xQyA3auEI+Hy4rrMT/0I2yjpCkNDaR3ptRtACns+s477kIp5ZSuuGVn0zslbzwoaipplWPH5RIy2cLFXw4+lZ/G5lxQSIaL7Zm6k07z0kAhQ1hwTWi48N+/y4rrsTX5scw7loh9oLWo1+5nASu8/vs0bUNOt+dliiRqWDTG6QTOAFPTj4ylrGhHg0dqodzXwoombbGxyXOOeP9PwP6kgVK/hPr76BqfyGHgimpYaihqKmuRFYLJxXxWMaaakn4HfnTM1mRCVoHpdfzi/i96urzRXMhbtlnA74fTgfj+NPTo1r9nW3pIPjfva6nKmZnsMb6+so15tzIxuKdGhC58+PDCDskznlaC+pQ65ah5yjkHQCixsFm4/jpNf86paippk2PB5R43wDYllMl6p4JJXCrxeXNIKfyWrafLs3U2veezgEKGoOh6snnxry+XB1VwJfmRjF9eqX7Y6o0UzBFvB6bgP/PDePxxZTm5PuXsOKc6bmMEWN05CSPO+Hl+fxRCqNpWLximdrDlvUXKlTCZ9UsYz/9NqbKmqMpaYX//LsKT2g7JbvvIgntQhdmMILq2tqNdpvK4vRzw4+DDD62cHZHeSXEv3sVCyKv7z+PHoDAf123LgkkZ9s+L+0lsX9STl8vOTGY5t6hoyTEo7/Pd1d+NLEiCbgdOtyRM0r6zl8f2rWJHFsUtRE/AFN6vxX15xFb0hSKe43srhVevMcGSMv5Yu4Zz6pc89eLsaNvpmiplFSpgWO40yNs/hNlcp4diWDX8zNIV0sorKpql0aBJpBwXtbJkBR0zLCd8sDTASdc4k4/nB8BO/r6tIcDG7k5ZBOKAdZZ4tF/GzGhHTWa888NcaKIoECDlPUyHCr+TV8NfwmvYoHk0t4aW1N/W31z7dZa45L1KSLZfyfFDXaFh8e6MenGCgAtNQ0Ny6bPDUd+KsbrsZgQLKUu7OwlvMaImqmNwp4ZCmFn8/MNVcwF+6WcbLDH8DHBvvxmeEBjEbCLjzVEQQmT81LmSz+7uI05jfyqDYQ/t5WE3byRGho/r84dxbv6YojHvC7Mq80WklZuj66tIyHkkt4LbPuSgS2kyBqpN4SavzdGv1M6p+p1PD86hp+MjOjIbydeV2XH/Q/a/QTaqv7KGraqjnatzCyuBc/49PxKD4/OoIP9ffq7opbosbns7BcquCfNPlmEkVJvrnPwuKwRY0xT8uixIIfVVzIF3D/whIeX0ohrydJzdDnXBQ1O/svLTUH/57b1lKz30e5W5Xt5JuWVdPkmw8kl9oq+aac7RiORPBvr7kKk5EQgpYkgmzxEg8WsUKjrounJ1Ir+O9vXbBjhrX89IYLJ+O2bv5MjOM2yecVDLReN/vtMi8U62Zh+NdvXcJquWqLmsbqZ0KeiCXJh5t7EvjjyXGcjnbovNLYExrGcMUbpX1ylSp+MjuPp9LLSKkVvvU3H62o2e5M2FjZxRomBgkRNd+7NI0LbZqn5nCin5nzqJlKBY8vpfFwMoWZ/Aaq6tngzOlH0/9a67389ZUIHHSKakuaTL55uM0iE9BotAOfHh7C50YG1U2gKq4GLlw+C8hX65p1+975Rczmc+Y8yx4TzGGLmq1qSTbjOrK1uoqae+eSSJdLGvaVlprdG5+i5uAfRruKGnOua0vGmyXp3pezzJJgF3Lzw0spPLCwiNcyRxsJbK9SygH1/kgEf372FK5LxBD1+3SR48YlY1upBvx+bR3fuzyDWclS7tK4uV/5pG3ECjUYCeObZ07jmkQUUZ8Lgm1T1ADZag3Prqzhby9cwkalqnm+mtUFfssk4/zWmVN4b3cXOnw++2yNS42wCyjZmZ/eKOHvpy7reclG3Gr3Yy5/f6iixkQJN5f9QTabw8WcFAXEbVAsNe8aUaPeJUCyWNTAP79dXsPsxgZKm+kaHFHTSCvznnYkQFHTjq3SxmXqD4fx4YEBfOP0mLpoVDcPzbdWaHPoHXhhbV19zzWss/i3tYWosecPnw+/Xkrjn2YWNAPzUQcKuBJhmdvofiZNYVwB6X42gbOxqOvuZype1PJgki3qf+xktQ19+fId6wLMh18tpfDw4hLeaCNRI9aMrlAIX5kcw+093ZqAU+rpxuVMsrMbRdy3mMIjC2KJVietI7k6g0FNmvyNUxMYDAX1/KJb75a6pcsV/GZ5FT+4NK31ElHT7AvkOQHLwhfHx/CRgT51kTvsvXLZpCvUa3gguYwH5ucxt7Fhn+5onc5hihphJf1V5kvNpWO7+zVTanmGpAN4PZvD9y/NmLNQTqbJPXul2cK4KhHHp4cHcffwIDaqlWab+21vOLozNTKGyZkpSRb7P2fm8MZa1giaQ+9tR/Kp8yVHbgc/ZOS01BweYGdi7goF8d7eHvz5mdOISqQaF3ccZbdUfM8fXUrjF3MLumtmLDVXHq6PzlJjuAYDfvxuZQ33zCXxbHpZfeW3F43uZzv7Hy01B/8e281SIwuBfLWK9XIFuWpFExU27CJku2nq9wIfXlxdwwsra5jJ5w8OyMVfGmuThY5AAJ8aGcTnhocwGA6i7NKGjRRV3pGtVvFyJqvuPhJspOLi83fDIWPqeDSKTw1Lgst+hDSaYzPL371BC7fpQgGPLS3jn2fndWFsRE3z7xBG7+vtxadHBvGe7k7NFdT8UxrvGOJ6tlyu4L++eUlDbW9UHJfn1t97mKJGptxcvYq1cgV5+RarNXX523Kf2puBMZiKKLIws7GBXyUXMa/uV43QPrmixtmYKUlgiGwB/3h5Gq+tiZiraRTRRmrfeO/incdFgJaa4yJ/wt7rdBRNUteZwJ+fOYXBcAjiWuGGD7IudyxgvVLF86sZzU49XyjYlqA2ETU+S8/VPJhM4b7ZOd0p214yihqKGjfOmAnFdhI1Uqe5QgkStvet9RxWyiVsVKu6GNh9y+HtA5wsds2fZUtVZMtlFKqVthgFHfe5oEQI6+nSnCmT0QhKVdnLdufSnfF6Tc8N/mAmiRdWV7BaKunYqalZmjdu7Kc29JlipXlvTw++PDGGsY6gag03+qgkpjRBECy8vp7Vc1K/WkxBA5+p+9lBlogWhiIRfHZ0CJ8c6kfkEHPWyKPlXORr6xv4z6+/gWylart0iVvWQcq+szkOQ9SIEBHr4Vqpgucza7iUy+sZoHylqn/ekKFls5gibi0UalWsFAp6hrWxWp9sUSPVr2qEI+BvLk3hyfSKikMNC3CgPuvO+MCnuEeAosY9lp5+ktNR5EDnaIedxC0eRYf4nuuA4E71ZUKZ2ZAD+Sn8eimlu2e7XY6l5g/HxnF7Xxf6QkF3CrHLU8Q9Yqlcwa9TK/iHC1Oovi2jAkUNRY0bC8Z2EjUSknixXNaD/Y8ml5CtVHTy34p62sSHb6sHWXzJM5r45aF+146oEavGZCyGb589hWsTccgK3e0yluvAy2vr+OnsPN5cz6o1yLj1uTOGGquTCVAgz72xu0vdhD7U16Ohlt0ap43DkHp94rmVVdw3v4gXVldVGDQudHc2qxOM5uOSs2ZsGOORYJML9f27ibKxREhamMkX8D9nkngqldqWe2z/ZzRyx2GIGp/lw2KxpNFBH02lka2UURNvBmdzranGNb1eft2wxVV/cXJFjdNuUgPZwHh4KY37Fxb1LJXTL1z/4BvpLLzHVQIUNa7i9O7DdCjToCGW7v59dXIMd/T1oEt8z5vbItpdpNh/k6tWNUP1D6dnMZ3Lo7B9x3Rbj5WJScrylYlx3NHfg4FtosYZ6GXxJOd+3Ahn4IeFfK2OJ9Or+L/ffPMdO54UNRQ1nhM1loUXMlmNSPhcerlBF5WTOQ7KOYXuYBh/fGoct/Z2oTvgd+1cjSFioi5JtK3HUsu6aSPCxlhp3JNP5iiiD2cTUQ3jLHmr+gKBJheve7ehMx/kK8BjqTTuTyYxlcuZxeGBq2IWzGfjcXxqeACfHxlqwoLQeJ+TtxTqdby4uo7vXrqsyRYbc71q/B2HIWpkDhNr6T9cnsUFEcSbIvXAwBuv0OadxyFqziFuSbAe9y7ZwFgsVzTE+v3zSVQ2ER4lS/fqwydtEaCoYW9omIDjDRD2+fHJ4QHcNTxoDnS65Drh7JjK4C1uaI+lVzQZ2nQup4f5nDBLJvKL2YmUTOAfHRrEDV0JdAYkdMHm8gEBy6c5DyScacTXeko340Li00g//8err+pBy+0XRQ1FjddEjUz+v15e1Yn/5dW1bZHODp5tveEB54hvdHZw7xoZwieG+nE61oFK1V1rjRlDLSwUShpC+InUMi5LNDRVNs6C6iDT8tZvJOfXQCSCjw/24wO93RjtCG9Fy3KJqdRDRtRksaIRIR9eXMRaqdTy06UW0UAAt/b14i/OnkFEsqC6bNWTd8wXSng8vYKfzsyh1LDrVePVc1vUSJnljOmLmSy+c3EGqWJek0Rus9M0XriW7jxaUXNzTzf+3bXnETf7Aa5dxjJjgpb80+w8Luc27GdT1LgG+ZgedJDR85iKuv9rGShgf0Zu3CEhQq/tSuBL46O4Oh6zD582HfDmikVxBi7x1ZaoOo8kU/jt8gpm83n1/1W3Cvlf8XuwAFl0jcVi6A2HNNeBs+Ep53PClg+D4TCuSsRwbWccIfH1bmFoNOsRH55bzeA/vPQajBfy1iBIUUNR4zlRA+A3qxnct5DEi8ur6rYjXd58hd6KGeRMhu/r7cFdI4O4pacbdXXvcXOhI65P4tQHdbN9ZnkNT6TSSOq5hqqta5zD/I2917SJKX3E78dgJIJb+nrwkf5ejEZCKj5qmidItovcWRoaUWPhlWwOv5xL4slUumVrh2P9kVHkqngCX5+cxE3dUdPXDm7+ecfGk1DdjLK5vKwxfhsj3fjs6baokTfLuRlNcnppFgsbuU0PCXGn08vtSuwxQx9V9LMburvwv54/h4Gg+WbcvGTT881cHg9K3qz5JNSf40gYulkLPuvtBChq2CeaJqBuGqEQvjE5gff1dCIR9LfgcnDl10vHlIScS8Uynl5exRNLaVzK5VCu1tUn2niN22OQJMp7+2Bk1SHuYlH78O+fnp5Eb9C/mfvmIB1fB1WfLWp+/zoqbwsVQFFDUeM1USPL64v5krqfPZ5KmehWGp556wtya8HZ9EB0SD+QXFx3DQ/hYwP96AhIThfZRHH3Zeasskk4/MLqGn61uIS5/IZGmFNXqCasEz74NchKxO/DWCyK2/t78eH+fnQGfCpk3HC9fefCwYQUlnMJDyUX8UZmvXVAtnuzPEjml1t7evDNs6OI+AIagMCtuG2lmoWHFpfwi4UFJDc2DmUha0TNCD460Itqzdj0W+1CMu9ezOXxg8tzeDWT0WAdej5NN9s2D9a03g57PuEILDXJFO6ZW9DoiGcScXx5QtYZcQREu7vYmUXsr9dqeGZlDd956zJylbLLGxiH3BR8/K6yu9VvrW3Q0lJzNE0hw5pYRf5gdFQH7YmouKC1ZgW5Usllh65q1TWM7KXcBp5cXsVTSynk5bDypknHRE3b+gPzpM01lwVc29WJv7jqNEZDIVjqzuDMAs3xkvfI9CTuZ//7y28alxFaanaFyJDOzfWv7Xc3G/1M7h+LRPGts+Ou5akx6yQLG/UKXs3k8HR6Da9l1rFcKqBUrbkSRevghA7vl+LS+pFBca8dxmRHGDWr+o7xxZ23izCoqwV6tlDEs8treC69ou62W9eVtl/e+Wfj0Rje09uNW3q7cSYaRcwnkclaOuCyaxXVcmJZyNYr+Ju3LuO59CpyGtCl9aWEWp00+p8Pk9Eo/tVVpzEeiWgOG4meJwmPW7lkITtXrqjL0UO6O2+7cLX22HcU6f9j7z2AJDvOM8HvufKuq6q7qv04DGYwgwEwsBwQBAHCkQRAI4gQJQWlPe1e3GljN/YubiPuYm8v4mJ3b3V7e3IrUSspRJ0cRQkkKFoRhgYgLAEQbrzraW+ru7r8q3rm9v/zVU8PgMFMd1dPV09nEsWunq56L/PLfJn55f//M/FTIQAAIABJREFU379epKZqOzhbqeClmRxOFcuYNWssptPi6n8IxFeA1EzN4QeTU+ydEfUZ2BuP4p9fu4M9Lxx72WHmWgYCG5wVViQ8UyrhyZFpHCsstlTGfS3Vk99dPQKrObBe/d3W+ZuS1KwzwMsuT6dGBxIJ3J8Vbhri3K7VRUygvPDbNubqDZwrVXG8UMTZUonlLDlfhqfRf6G5RoGmKixkQAv9Fwb7EFHXZsKmpHVVx8XP5vP4o5NnvFgi6X52sV6XpGb1z8NKSQ0dMmSDIfza9n5sZ1VCbS0R2xdUnJ4vEu9YMC0s1BuoOhdKyK50Q6WrCqarNRxZLOBovuCdMq/0KqvH9lLfJJfWvbEY7sl04VBnh5BdvtSX1vB3ajnlAVowGxirVXGmVMHpYhnj5RJqDuUfuVBuluZeeoU1DdlAELsTYWwLR9ATDCBpGPCrKsi+1DrbxoWNIyyovu8Wy/jmyBgHrVOOlFaQmuadqA8SLEjThxuTcXQYhqestppx4n1HUWEowA9n5/HDqRmcJNWrZiLS1Vz2Q/p8MBTGw33d+FgmBZcTra59BNEVaJU1HRtztQYWOGeUzYIBTUnwlTVDfJpidV7PLfCayuTU68sPvtYVIDXLLDU0V6T8PvyTnTuwJxpCSFPRTO+0srZ+QGd5h6EzponnZ+fx1OQUKmytWTaS13yTNUwM8qurQkCSmlXBJr9ECFBOAVr4P57pRNLQ+dRjvUpzQq/aLiaqNYxXq5ipmVhsNHgippwDJI/qsp+Cwq5nUd3ghX53PILr49E1q6fQQksLCSkX/eXZYa+pktRIUpPB/dlOZAL+llkvVkpqdFVFVzCILw3245pYGGHtA1wyW/Bw0gZbnG57kr58zZWt/ETAzpTK+PHUHLsunfedWdl1WtCcD7wEWSI6A37cmkrikb4s4preMteni9WZjlvI1s15QywLExWT42wof0rNstHgeEJRCL+ArrHyY6fPj96wHx2GiCnkq6wzjNT/i5aFb45N4Y3cAuZNc8Vj4HL6jsRdbk+n8cneDOcNWjKyX86Xm5/hPbhwH3Shgmr6l0PDeH1uAcVGo2mnWckVL+uzRDYf7e/GJ7KdcFi9c+2kZnmTqIuJSFJfLJeyWE3Xk/XnW2OTeD03j3lP7OHiLqVXltRQmylO7O5MJx7qIWGigBfndlnd8KEfavZI2XZwulzGX5wZFklxvQeII61WA+jaqyavsAYEJKlZA3hb+quKwovozckOzoNwIBZlUrOecwBtNngiUkQSMpJGXWzUUfBOrEghzeG8DwrIqpLQfUgH/OjwGXxCt9a6kUDCSLWKH83k8N3RSW8hv3KkhtpOQcZLi5siNph0avf7x09huFJltw2ScP21HYO8CWhqVK11rFLP5uoWkzmKAaDTvUshKi01q0d9paSGFK9Sfj9+eXAA++MRRCkWpMVr8tK2bI1JEWneIEvEM1Mz/Go3UkO9RgqPu2IRPNzbgwPxCAuSrGfsEMfs8AMupFDgqmiQZdiy2b2ISA09gzS30TwU0nTOEWZQvZYQ9ALe1zrRXWLY0gHSmXIVfzV0DlPVush/sw5B1oR5TyiELw72sbqlEIJZReM8pTbHVXCkVMHXhoZxhqS0GfD1WbOaqQY+3ZuB5ZD1o3WkhpfA84vA6icZ7zpk7fnG6ARezc0jZwoFu3YiNTQO+kJBPL6tH/tiUfi9Mb+mhi+bdWgNzVvkSjmKo4UCJwZmDJpJl9Z6I/n9K4qAJDVXFO6r52bNgdMXDuGjnWk81N0lZJNXEOC6EjS89Z5n8+YpMf2bSifHajOex5vqeZUXCzzNS02lppXc74M+SxvNdxYX8YPJGbwymyeP3AuIEt2dTlD/xbW7cVMiyi55bgsXMzrv41SkvK6TpLVHaswG/vjEaYxKUoM7O9O4N5PGdbHoWrv7gu9P1kw8Mz2H56ZnUbNFQlgahwFVwX3ZjbfUkDtS3BPvuKkjioSuvyfiq6VwrOlitDmleIBnp2fx7NQ0PcXvOyBY0w1a9GVSVLwlmcQvDPQgppHtV5RVbKsvo0YkgEIKZd7RTZOpXNCLogZis0V2ByI0KhxFWMh5jlyfMBrv+iIGaLJaw3MzOTw7M4Ma6Qp79o5Wkz7izj5Vw+f7e3EonWIlS8d9r5D+paHldUJRUHMd/PXZEbw+n2eLRFNeu9X1phrRiP7C4AAeG+hD3a1DoYCgNi1EUr8xNsES4+1IauiJCOo6HunN4lC6A1my1qwxt5PwPKOLUP4blcfGy7lFfG98HGMVyrckDjHW51lv04FwlVRLkpqrpCOvdDOaGaXJ7WV3PMoJ6/aEwuzLvT5nX+9t4flFQjhufNCiIaakVg1yn6azrv13xiZYiY0X82Wn4etFalSXBBOAY8USnhidgE9bFhvkgt3uRktlVk4K65q01GxBUkPPY9QwOBP7nakOpP2+5fqAV3p6+ND7XUhq2tFSI2YMOiFO+v14fHsfbownEGOXPuFKRMplLS3LJimx4bo89nSZH1t7VcmC5Gqo2BbeWczjiZFJTFWra5Zx/tCKkYXFVbC/IwGyeFBC1LpHoi63QcK277JS5aRZxx+dHMJYpYr68oTOl3uxFX7ukb4efK6vB2FVE3LBbVrandQQbHSkcDCVxH3ZNG5IRFt6WNh8hhYtB3906jTezS+KowTJaNp0xH54ta7YnHgl0JFCAVcCZXGP5aeW5PZyazqFR3oz6NB17wSRt/xXrkLrfCdy+6jZLn44PYt/nJxCrib8yJe3cN1IDS3Kioo38gX84fFTUCnPxdKTK+pQJ/cUF4jquiQ1W5TUBHQdH+1M4aFsJ3qDgbZ9+jYHqRETCrlz7u+I49M93dgVDsG3zBi8zlNO+11eVXCiUMJPpmfx0mxOxDBegVrS+vJgT5ZFaUjVjSWvV1Bo7s43GngzX8DXh8ewUK+3LPbtw6pxZ6aTx801oaAQe7giaK0AGO+jm4HU0GNH+Zce6Mninq5OhM6npFt5gy/yDeqj707O4IWZOZaTbpWHR8sqKC90WQhIUnNZMMkPfRACTWJDLgKZUBCf6evG9bEIYrrOH1/Z0tPOGJPaEDBareGZqVm8MJND1Wq8zyK1fqQGaCgq6+n/7tHjwvVsCa4Ll0ry5ZYxNVvP/YzGg6Fp2BOL4hf7e7EzQkkL27O0P6k5f2xDbktkAftEtgt3pDpYvv4qmtgue4AQMZiqm/jpTA4vTOcwU6uuOwzN8aurGos2UELUA4ko6taFbr+XagStQ5To9B8nZzhJaNW2rsgp/LXxGO7r7sIn0mlQvKckNRfrKUEfKA7WgoIfLlM/a36D5zeVvBBSPA72RsOw1oFUH6FYv8kZFk1YT+GjS41Z+ffVIyBJzeqxk99sWmwUBRRvcjCZxIPZNHaEgzAoIeZVgxDFrwA/m1/Aj6bmcDhfgENJ7d4TSLhepIauaykaXl/IM6lZTml4h+U9xYR3zCBLTUoKBWyxmBoaAiQW0Onz4Zd3DOL6eAwBL1Sl3Z7DzURqBL1RQBnUP55J47ZUHDGdkg23K2Vs/aTLlmDXxfOzOTw/k8OZAgXZr7/lgRFmk7SC/lAQd2fSeLg3C5dVLi+znQq557o4sljEV8+NYapWvUK5SEhBz4c7O1P45YF+tgxJUrMWUiMEMQbCIR4Hj/R0i3HQQlRpqOUaNp6dmsGPpmaw6CnBXeZIkx9rEwQkqWmTjtjs1VBUBWHdYHM7nWh2B3xCQWUTj7DmtoX858kn+5ujU+x2MV2rfmCz1ovUkNqBDRVvLBTwO56l5mLHxZLUbE2hAJo/yJpIp5mfH+jHoVQHMn7D20y11+yyOUjNecyI1FC+DEpueW+mEzeQPDypEF72zrq98L+c2pBoAR9LuQpM18XZchV/PzyKk8WSyGK/ioD9y7nvxT5DFuibOjrw2LZepHVtycX5YtxGJAgVAftzDQsvzS3ga2fPMRkTkuTrXBQSEdFwYyKOX985wN4L7UqDN4P7WbO3ApqOGzoS+NKOQaQMnZOxNsniWvuUaJMJhYUknp2cxrHFwjoPEnn59UBgE2853w+HjKlZjyFyeddsZoLuD4dxb6YLd6aTSOgqLJ5p1jrdXF4dWv8poURE6mrnijV8bWSEJzryJf+gIknNhahISefVj8iVSjoLNTwxndPm71M9GRzsiMG0bXjb07Z5DjcbqaGdMRll6dBmXyKBh3u7sTPsY9Wk8+c2m3WO++AxSsIrquLy/D1RbeCJkRFOekx5c8SMLhI+XqmiKwp2RaP4TF8P9sdj8Hnqlh9YBTbuuFBsBSTuQm6735+cxFvzeVaMvDJclNIKKNgRDePRvm7cEI+x/HY7ls1EagjC3lAID3RncV+mCzp5TLTMWkMKhCrOlit4fmaOE7SyC9oVHOftOD42W50kqdlsPdaG9RUOAnSoJ3LXkKvGoc407upMcn4YIassCilbck6GNi1UtabALLdLUVCyHDwxMoHX53PImeZF5zhJaiSpITeTVpTVkhpKPtsZCHAMyCcyaXQYOkgwqp1cXzYbqWnuRSlHVMLwYU8swipzfcEg/CoRm2aft6bvWzF+Vn8NsnC4ILsC5QIbKlc5lxARgqJF9mo60BFJv67kmKLDpa6AH4fSaTzc140wp+u6mOqlqCIpZlUd4OnJaXx/YpITJy8/2V89Rpf+ZtN1jkV0kh34fH83wstkwS99hSv3ic1EagiVmM/A9R0J/NJAHyf9Pp+5bW2YNS17lFj2tfk8/u7cKCqWI2Nr1gbrFf+2JDVXHPKr84ZN0kLLeljXsTsWxX3dGQ7oC3Km66W1sO1PPpoPBQUJ00L+br6Ib4yOc4bvi1lpvOatT54a6X629NBQ3AidHn9zbALPT89ynwgDhRD23qp5apbrEVJyxgMdwlXqlo542+Vb2GykhgefN4HRRjnqxa2R0hzFevjJ769FZHYjV4elOVyhbPUuhkoVvJJbwEuzc1hskLqic6Hs5RWuLK0rOyMRfGnnNmR9BvQPTahMVhoFRxZL+MHEFCeWZBvTFfIcaK53JKLTEwziV7YPsHpekOWdWTD4CqN38dttNlJD80c2GMQXKI1ENIKIprWEYDcPNC24OFWq4MnRSZzwPDOuJIFvm4GxSSsiSc0m7bh2rjYNqpjhw3WJGD6R7cS2UAhhyq3Ca3/7DznaHpOFhk75KEngDyYn8e7CIurkTP4hi5G01EhLzcZZai7EPh3wc+LIT/dkkfKJ08x22UZtSlKzDF6Kp4kbBu7q6sTNqTgGQgGEVBIP2NxbH5q/aJzUXBcjlSpenpvHz3ILmKuZbZFdXVMVJH0+fGHbIA7Go4jq2kXknYXbMHHN74xP4bmZWYxUKld0yVxOECm25mNkOe3qQn8gAI2TJrfL0whsNlJDa3NY03FPdxfu7Uqj2+9vCalZPkBydQsv5fL49tgYKhap5W3uZ/uKDv4Nvln77zBXAJCMqVkBWOv40abblk9RcVMqycRmVySIkKLAcTVAaacp/f1AKApJA2g4U6rh+bkcfjI1hYYt1M4+7EBWkhpJatqF1JA/f184jE9kujh3TVBtn6wLm53U0KaK5oGEYeDmdAfu6kphdzjMG2lhL9ychQ+dAIyW63hqegpvLeQxX6uLVtGc3QYNI7fM29JpfK63m+W1Sdb3vYXa4biUm8bG14ZH8fOFBZQajSvaKUvRM54VOaTr+Ex/Hz6STqCLBDz4gKw9ymYjNWQ11RUV2yNhPD7Yjz3RMCiJRKsQpS6ru8BIpYb/euosK+Z90Dhrj96TtXjf89/CsbDh6EpSs+FdcL4CXjZoQ1WwryOOu7s6cTARY1cNUvISasjtYYYn45GI8xEcP6CrOFc28ZPpObw4O4f5OsXRcIU/dOKUpEaSmvYgNTSggYCmojcYxGcH+rA/FkVEVWE7FAxL/dSqLcDK55zNTmoIWxFHqCKia8LVNpPFgY4IK4aJqBOa48jhSUjRtmdhOQAmK7qqouo6OFEs4R/Hp3CmVEKx0RBRK66IhdzohrAlSVHQHQ7h8YE+HIjHmKyLZ+58fA2Rmobr4O18Ed8Zm8bZUgkN6osN6ohmfE1/MIh7sxl8tDONmC6Il3gSN6hi3qDcjKRGPHs6izAcSiVZ6bHh0nj+kDiry3wIm0O9aNv41vgMXpmd5VhaWTYHAm0wVbUOKElqWodlK68UMQxcE43gtlSSk6hFNO/q3ly+kVO6d5DGFRLvFUxWTfx4ehZvzucxVa3BIl/yyyiS1EhS0x6kxtt0U/4oT7jjnkwX9iWiLBzgErG5jPG8Xh/Z9KRmGTDkihYxdAyEQpyT5EBHHCnDgOq6sN+Tx2q98Fz9dYmdKRw8P2fWcbhQxEtzOY6lIZebZvLBdtkkEFmhzSwdlD3Uk8XdXSkMBIOch4as/x5bZzhoo/6t8Um8MjePWXKf29ARL3IdUYzPjkgEd3SmcWc6xeug4sUCbuTzuDlJDblKKrg5SUlZM7ghEYPDeWvotWQnW/WjQWONYjdfXyjge2MTGCqVWDhDlvZHoF3mq5YgJUlNS2Bs+UXYB1bXMRgO42CyA/tjEWQDfj5Jpnli4xcckeSt6jgYr9bw6twCfj6/wEHoKzE7S1IjSU07kZomU/erGvbG47ipI47r4lH0BAIcZC0SAl75cjWRGnY5UxTeaG+LhHFjogN7YxH0hwKg3Cq2a7eF29Z7e5k2hFRvOo0erVRZqv7dfAFnS2XUydW2Tazoy+stSA1ZZsC5Sh7oJut//AKnP5qDaTM6Zdbx52eGMVQuMUHb6NJ0TAzpGgbCYdyaSmF/PILuQAABldwZhYVvI8pmJTW0d8iy0mMGH890okPXYIGetxaQGragKTyOvjk6zq6YhSvswrgRY+FquKckNVdDL7Z5G8QUQwu/ipTfxwHM+xNRzg4cN3SQ4Wb5ZnApyLKF7brYQCd3BpocC5bF8qVvLOTx8/l55OsNWJcQBnhv9SSpkaSmXUiNeOI8xUGXLDa0mQrh+kQMNyTi6An5+aCBnj1xACnozXKSsx7PId3jqiM1zUgaBejyB7AnFsMNHXHsioaR9OkiPwm5cL0P4RZOcB9wqeVzXvM9y98qCqs4LtQbOFOu4K18AScKRczUTHZPJBe6VmZqb2UrRTyTi65AAPdmu3BPZxoJgxTFRCExAVKsfGO+iK+dG8Viw7yImEAra3Xpay2PtqLxn/b7cbNHbEhBj9ZBWh+FteFShT6x9o178y6bjtR4qRZoHBBmtJ94oLsL18ej7FXRCoNKc89Sdx08PTWLF2bnMFyuXDBXXqqX5N83BgFJajYG9615V46zEVnPKSkZ5bK5OdmBpK55cqGczk54odMmgCWb1j55s/970y+cg2fEsOf8OYqKguXyScyLM3M4XijA5IXl0kuLJDUfjtFWS75J1keSwm1FWXmemkvdVahBhemkOBjCoWwXDsSjSJKrlPdc0ort0KbRixlp7sGbnv8fmhfkUrdf9veridS8v9nC5a8z4Mf+RBz3ZLvQ7fd5iRdpzlHgqmLjej6ObwXgXeZHm3Me5Zzh/BsuWTjE1poiZcZqJl6encfruXnkzDrqzc10u7vMeTsWGkO3p1N4INuF3dEAHEHPYWgqB3j//dAYfr6QR8NpJgu9TOCu0Mf4AEzTsS0cxM3pJG5KJtEb8AOO7RE06qsmdfFyAzEhpbWRVidaHFuzfduMpMbj5kwyyPJFSoQPdXfBaGGMUvNQ6J3FEp6dmmXvDZrfRXxta+b5KzTcttRtWvNUtAlk0v2sTTriEtVQoYHyjcR0DTuJ3HRlsC8eRVhz2Red4lpoMVZaHJ1KhEpkXqfNG0mXAuPVKp6bnsXhfIGlS+mk0l4FoRFXxgV5alRKVdcCUkYLGYkrvLFQwO8cPf6hi1nMy6HxazsGGcu1U0LRmbQNI5nLvzw7jHfyl5a3pu8QqXmwO4tbE3HY7Baw9vHZrnlqHsh2ItPWpEZgTwSGMAzRhioUxsFUHPs7YkjSxhuUdJEOFprpPBTYqsioTZvxVml7XUhqppelu23BAFn7EFvTFXgrShgrCgJkmfYFWCHtYEccg6EgdJVD86F4cU1EIteriE2x2PyScmNDcTBRMTlW8Oe5BYxXajAda8PcENfSbrKwU5Lnj3elcW8mzSNWg8pz+lv5RfzN2WHMmeaSB0A7jawmWaGlgVS8SJ44GwxgXyKGW1IpZPw6jx1KgCo21u7SOiIO/LzDh7UAuOy7m5XUiCaQvLPGeblIPKIrYLREvp43xrwPsbFQt/HUxAx+ODWDsm2LedATp2hRF8jLtBABSWpaCKa81OUh0JRE1RTw5qozGODTlp2RELaFghxvk/DrgKuyBWetGvE0yHkzBw11ALm6idFyBadLFZwqFjFeqbLSDwUC8v9WuQI2Sc3/fN1e3NwRZ/UjcTq6xqIKUvOzXB7/z+GjH0pqKH/GRzpT+I1d28V2ZpVtuaDGFH8BCia28JUzQ5xdnE52LyUndDCVxCd7u3FbR4IzkbdiHaCDC/KQ//rIGH48NY3p6oXJN+nE7v7uDPbHYy05TeMTdQWYqJr4wdQMfjQ5jZotfPSJMpI//IM93XioJ4NuIjUtkGqlewZ0jbNaf3tsCj/PzYNkxlc7Lt87+nhTpagIahrnW0kHfPwMZn1+pP0+JHwGB7/TZiugaXz6TTEjOgWVN0+P1zCufJqKE8UynpqYxtOTU8vG8xouusZHrFVfv/BZV1hVrMNnoCcY4JjCwUgIvcEAugI+xpeeUXJZ5IOUFjS/OddR/1JnlRoWZs06xismhitlnCtXWPyEXM/qNt21BTdtFXgrvE7K78ctqSQ+19+NuKaCEl0OlWv48cwsnvFk+MVz2n5laZx4cUJUd4rB6vT7kOHxIZ7FDp+OiG6wqyg9r2QFpDFFLo1rXlc8R4iKbeOJ4XG8PJdjwQgh83mxkSHuek0sygH6j/RkQd9fy+RE/UNEn1wHGy7wzNQcvjc+zmv05RRNUfnZ+mRPFnd1Jdm9dU2dvgxYtmy6wM/m83hqchrvzi+wAt9a9ySX0y75mdUhIEnN6nCT31oDAu898SWSQ/KMmUAA2aCfgyeJ2GQDIaQCPkQNDQaP1PN+/0JgYPm0fv43sfESyj5UyN2CSMtMrY6Jao2tMxOVKm9Uc2ZNqOd4VxPvVlfobnQSe282y5nG2Td9tRdbXgVO1qZguFzFs7wJvHihTeiOSBgfSaeWuS+srj3Lv0WWs5Ll8MI3Xq5eliJcfziE6+LihLopib3WmtBYoa3YWwuLOFkocr8uL3R6uycW5U3kqjvyAyq52GjgaLGEk4tFz6VFSPXSZv+6eAx741HEdL01/e2No+FKlYO3xeLeioEkGiaeiqbUsMubJMqjkdB9iBmaIDS6jpCmsYsMqTYRoaEXx2SssdDmheI3ji0WcaxQ9K7WuvatsXpr+npzRnpva2gzGvf52C2NNqxdfp/4GQhwfEVCF26AolfoZH75FT5YFrp5L7atcdiOws9lybJ4czpj1jBTq2G6Vme8af7L14Wr2fmyeXEnIkBy2p/t78H+WJjHNB38PD01g8P5/Jr68cp/WfQmOdGFDANkcacXPYu0NtKzGPSIG8WRtOpZpN6n8fDmwiKGymUmwaJ8+LjoDASwNxblwyOKz1p7cZkskLPg8UIJR/KLWKgTwbqcojAhJIVVitWl/HhrLtwdwkWdFVFpvioUcaZQbJHT35prKC9wEQQkqZFD44oj8MFuLOJfiRSQ9abD58P2SBT9kSCfapKrGpnkaZNFp1RktidLD21ylwc502aAAvzpVXNcVG0bBauBKdPE2WIJI6UK5ut11Gz7ffEPF9uQrAQgugbFLdDC08J9KFeBFh8yf39YofvTSRUtgi0tnloWuSqQItzlbIVow0+bOcM7Nb6sL11Gpene1H91csN4D2uktvNpZovdeug+Jr34dPt8Ibwp/oXyL5GiVKsKXYlybdRsh/MvtLJcfNIXf6HNBblPEYb0k2Numq4wLagI3YWsohS7Rq+tUppkkkhdiILFA370kvUmHELWF0DYEBtXGks+sozxOFb5bGb5cKYzGHqR5PJ75zoKkie3K1I0Gy1V+H3FtngsCVWo947e1o6tK92XZNUg5atP9WRQsWzOLfajqTnMmrVLbsyvdF0vfb/3P5nLn8Xmc8jrXgvnGhoBtE7SPHO5Qic0L9A8SwqmLTIyLpGF5rywkvhEmp9ovSFrVstm4WXdQasuWTZrW2i+uvR4bc9PSFLTnv2yJWslLCzi/8gy4WXoREDVkPT70R0OoysUQFr3IaFrCJNbjEYxMuKUkszEtAksNmhhpxNKE+PlCmZrNd4E86X5FIcsKJt7Md+SA0Q2WiJwtSDALMXbfrk824FOvzPBEFusO/0BxHw6QobOJEenGEPPmtxwFZ7nyg2bLZVzdZrrapiq1DBvml4+DWG9aYnPZzti7kFHLnzXxGL40q5BLNoOfjgxjVem5zwp/q1DmNuxi2SdJAIbgYAkNRuBurznRRHgpZ5ZCkUn08Is/HvpZIpPjb0TcaImdIr13kJUhU6bxEmmy6eZzTCH5sfZwUOSGjkKJQISgQ1EQORdEac4NB3xSfySdcwL8b9I7ERzDqNtO8fkeC9xVMPZXJZO0K/G45umIAPhFw8G8c8+fjdsXccLJ07itZMnRTD9BvatvLVEQCKwMQhIUrMxuMu7fggC56mKsNaslH+8341MDPPmBkJI08oiEZAISAQ2FoGm9+yK56Pl5znv+7Jw5aWy4utuLBwrvns4HEZ/Xx8G0in4g0HkyxWMjE9gZGREzvIrRlN+QSKw+RGQpGbz96FsgURAIiARkAhIBLYUAkRoYrEYAoEA6vU6dMNAOBSCaZo4c+bMlsJCNlYiIBEQCEhSI0eCREAiIBGQCEgEJAKbCoGuri5Eo1HMzs6iVCqxVSqVTMLv92N8fHxTtUVWViIgEWiYFYWoAAAgAElEQVQNApLUtAZHeRWJgERAIiARkAhIBNYJAcpRpWnaUjxkMplEOBxCbi4Hs1ZlcYBEPMGWm9m5Oa6FZVlwpGLVOvWIvKxEoP0QkKSm/fpE1kgiIBGQCEgEJAISgWUIkKvZ9m3bUK1WmdiUSkWUi0UEFAfZmIHpQgPFhotILIZt27fzN0+ePIn8pstZI7tdIiARWC0CktSsFjn5PYmAREAiIBGQCEgE1hWBnp4eRCIRkKXGdR3kZmZh2zYCqoPukIL9mQD2dIfw4tkSfj5ehqkHsWPnTq4TkZ/JyUlMTEysax3lxSUCEoH2QECSmvboB1kLiYBEQCIgEZAIXLUIxONxpFIpGIbBbSS3MCInjkMKl833Dv87kRHbpp8OEokEy/zXa1UoDRMBu8qSzQNxH27rDeHOwSB60wF890gRTx6ex4mCg2S6k++xY8cOTE5M4MSJE1ctrrJhEgGJwHkEJKmRo0EiIBGQCEgEJAISgZYiQOSFFMqaBKazsxPd3d1LpIYUy+r1BiyLXjb/bDQsuA7lFnNgWzYUl/Lt2LBqVfhsE70RA/szQfg0BbuTftzWG8DeTh3+gIanTlbxJ6/n8PRQEapHnG65+WbMzc3h2LFjLW2bvJhEQCLQnghIUtOe/SJrJRGQCEgEJAISgU2JALmKkYVl+/btbI1pNBqCrDg2arUat6lumjDNOqxGgz8jrDZEYlxQ/h5dVRDUVXQENGTDOnZ2+HGgK4zb+oLwawqyYRXZEPmYOYCq4Y0pG3/4eg5fOzYPy0tuduuttyK/sCAtNZtyFMlKSwRWjoAkNSvHTH5DIiARkAhIBCQCEoGLINDR0QFyNyMCUygW4VgWDBUIaAoCusgc6lPBFhdDUaApChMZ/gkFmgqEdBWdIR3b4wauTflxbcqHHXEDYb8ClT7nOlAckV5U11Uczrn4L6/n8NdHcmh4pOa2227FApGa48dlX0kEJAJbAAFJarZAJ8smSgQkAhIBiYBE4EohQLEzpFZG+WPyi4twbRuGAoQMFUF6A0Fw/LoKv6YymWm+KH5GUxWEdRVdYQ07E37sTfuwN+XDtrgBQwMTIMcmy4/LyfZ0TcWReRe/L0nNlepieR+JQFsiIElNW3aLrJREQCIgEZAISATaHwGyyFASTJJa5iSYjgt/wA+/zwfYdcCqI6QrSPhVpIIaEgGNGxXza4gaKhOdAOWgUclqoy65npGlJhXQmNh0hTR+H/epUFWBCYkJkEGGftV1Be/kHPyXN+bw1aNkqRGf+chH7sD8/DyOHT3a/kDKGkoEJAJrRkCSmjVDKC8gEZAISAQkAhKBrYcAWWOymSxCoRDmcjkU8wscF0OuYUHNRSaioy9moCeqozeiozuiIxnUBanxqYLUaCr8qsoxNDpUdi1TFXJPUxAia45GDmmAQyTGcSE8zoS1hyw29FfdUPDqdB1ffnMOXz85D8v7OwkFNOomRkdHORFnoVCQyTi33jCVLd5CCEhSs4U6WzZVIiARkAhIBCQCa0WAXMR0XceePXugaTpmZ2YwP5dDzOey5SQR1LAz6ccN2SBu6vZjV4eOnpCGmE+Dft7UAjjEVpov2o4ogCsICwufOYDtEKEBhPHFheL9XVAbBaqqQDUUfP9cGX/6ziyeGV5cIjXbBgfR2ZmGz+djSxKpoJFoQVOYYK04yO9LBCQC7YWAJDXt1R+yNhIBiYBEQCIgEWhrBEiued++fcjlcljI5+E2GkgHVNzWF4JfV7Cv04dDA37sTulsjTFcBYpNJIWCYQRpYYuLq7ALGf90KPjfa/bS34jknIeC33q/E7FSmdS4cDUNf/zuPP7+ZA7vzpXR8AQEXCJQigp/IMA5cpLJJEtKj42NsfVGFomARODqQkCSmqurP2VrJAISAYmAREAisCYEtm3bhkgkAsols7i4yLleyLpBhXLPZLNZVCoVFBYL0F0Lu5J+PLQ7gnt3BFndLB1UkAkqCKoqFLLE2IK08GuZJYatMvyiGBn6e7Pa58kO/UuT7DDX8T5iuYDtsRxV1fHk6UW8MlXEeLmOYl1caK5ax4JpoUbX1wz4AgFkMxkEAgGOySGrzfETJ/inLBIBicDmR0CSms3fh7IFWwgBXdOwo7sbsWAAPmq3TbKm3k6ATiU1DQ24yFdrODs5CcvbiGwhiGRTJQISgVUioGkaMpkMEvE4bMfhwP+mAADnmnFdJjWUSHNqaho+18YN3QE8dG0UD1wTxO64Dl0FdLhQyW3MVgHPQsNWGs8iw9VbIjTnyYwgPaLyTfIjSI2w7hCJmTMt/jlabmCkVGfCsyMaANES03ZgWjZKdXGRqUoDQ0UTpxarOJmvIlezEIrGkEgmEQmHOU6nWCxiamoKlWp1lajJr0kEJALtgoAkNe3SE7IeEoGLIJCMhBExfPArChKGjgeu2Y1sOISAY0Op16E0bBEWq2twfQZqqoaJShXPnD6NGdNErlpF0Ut4J0GWCEgEJALvRYBiTujVJDXlcgmL+UXe6NPcQu5bzcJuX4qCatXkmJnHro/ikb0h7Iyr0Ml8Qv81rTIekWlaapaTGiYtTZKzZK0RphgWavbiaETmGvFvJcvBKzNVmI6Dw0UTx6oNRIMashZwe2cIN6aC6CYhAu+cZ7HuYqRcx7sLFbw6XcLr0yWMlupoaDp0XwCarqG3tw+5+Rxbo8rlshwcEgGJwCZGQJKaTdx5supXLwIkb+rTdM7t8NEdO7CnI4EuRcEAgPv9QYSsOpRaDWrdhGLZfCrq6iocnw4nEEQpEMaPGhbeqtfx0/FxvDM9xQnpTMvi01ZZJAISAYlAE4F0Og16kUKYUAprsAIZERgyBIfCYc474zMMdjubmZnh+elf3tmFx28M47qUCr1uw7G8IH8iKY56nrQ0Y2k8skP3Fe5mHrFZTmqalfKsM01SY7sKJmo2vnI8h2LDwWQAqPf4sLM/jB8+PY5rHBWPb0vgk4NxRIVqNNdfURXUAAwVG/ibk3N4engBpxZrKFsukzhq97Ztg5iensaZM2fkoJAISAQ2MQKS1GzizpNVv3oRyMSiODQ4iOsNDQ8aOgYbDfiqVfjqFgIkmeq5nbFekKpyEjrHIZ93F6qqwdEN1P0+mOE43tBU/Mh18KbVwE+PHEFN+o9fvQNHtkwisAoEJKmRpGYVw0Z+RSLQdghIUtN2XSIrtJUR2NPXh93RKG7UNdyra+islJF1bIRtByodmTJ5cUV+Bleo/1A2Osd1+EUPtDhhVaGQc7tiIK+qmA4FMJRM4Q9yObw6NIT5YnErwyzbLhGQCHgIUHwMWTRqNZOtuFajinQqgN5smK00h4/Pw7IpwaUBVVVh2xZcq447+2P4F3clcGefgbjmAha5nZF1xouHYauMKmJjyCLjiQUsl2yGe/7vy5XNPDuLEAhQaL5TYDnAaMXCHx+bZUuNsT2Ea+5O4757M3jn9Vl858lxRKYsfKorik9tj/ElyGCjwuVbknbAUKWO75zN4+nRPE4s1Fh0oAoNPX19iEYjnMfm9OnTcmxIBCQCmxQBSWo2acfJal9dCPg0Dft6evFwths3KsC2cgk76zVopgnVcZmoEIFRQKRGuFWIJHWcfU4kpiNI6HNeQjp2BGF5IBeO34/5RAf+ayCAvzh6FGfm568uAGVrJAISgRUh0Iyfoch8cimr1SrQdRU7BiK47+Pd2DEYwZmzJfzZV0+jVKkvyY7RnJMO6fjXH+vEZ64LYCCiQGm4QhRgmZIZuZ+dj60hwYCm+plXzSbZcT0i5CXMbDaC5y8mNSLJZsMBRkoW/vDYLAoNG537ojj02Swe+2wP5maq+N4PZvHj703BP1LDr+5M8WV2xw0kfCoTG6o33epIvo4fjCziZ9Ml1G0Xb8yW4PjDSHV2IhQOsUz1xMTEktrbikCVH5YISAQ2FAFJajYUfnlziQAQ0g3sjMfxxWuuwUOKhoHCInyFPFSKf9HorFHhRZ0WZjoQpU0ILdAKp2AQQbT0bxwbyyRH/BsrBhED4o2Bgqqm4YWeHvzWyAhenplBzTQl/BIBicAWRIASZ5Jk8+DAAMbHx+HYVUTDOkJBHY8+1I/HPt+DRFTHU89M4n//rcMolEy4noU4bOjYnw3h9x7txJ4OBUEKi2kIq0xT0YzC9vh3h2JyyEojCA79vly2mT/v5a1hcYBl5b2kxnSAswULv39sBot1G9sPxnHv5zJ49KFOOLaD+byLv3liHM9+cwLX1CgFKPDYzjiu6/CzUqQDF7qqwFVUHFkwcWSB4mpsfOPMPA7PV9AwAkIVLRLB0NAQxxeRZYpeRAD5IMl7Tz8dT3WSJK9J+loWiYBEYOMRkKRm4/tA1mALI+BTVVwbT+CLA4P4ggJ0FEswzBo0b8F0VI2cJ9hCw6eNLsmleoSGfc34IJMXXN5I0ItIDS3AFIjbPO10AUdTUOztwb+pVPHNsTFMzsxsYeRl0yUCWxcB2rj39PTwZjy/MI/+bh92bY8hFjXwP/3mbmzfpSM3U8U/fGsS/+53T2CxaIp5BkBf3I/P7uvA/3ZPBB2aKwiNTfloPOJCZyx0wuLlpKG/CUJDJMdLwNmUbPbEAPjgZlkOGj6f4e5xhfsZFBQtF+8u1PF7J2aw2LDxkXu68PnH+3DHwTCcig2ENLx9rIonvz6Jf/jaOf72v7oug/t6wuj0K3AUl13hDHJlgwLTVVCxHHx9KI9vD83jcK6Cou3C5/cjGAwygaFEnfTe7/fze1KIo9/pfVNw5ciRIyycQCRIFomARGBjEZCkZmPxl3ff4gjclEzhFzuS+IJjI2rX4XPB1phmsjkyvIgiCA1ZaDSKl+GFnj7oKfwwqaFFW3xWGGxUuKrwKqd8NnXbwRvhEP7XqUm8VChwHgpZJAISga2HQDOBJrlZJRM6PvGxLA7d2oVQSMWjD3ci7HMwM1HHd56axf/5O8cwM1eGqqjQFAUHsgH8Lx9L46FrfQhSjJ9HaoQVxpuw6HCF3NGacTXNvzG5aU5pTZrUnORoPltmrVk2l9HbyaqN56cr+OpsHmXbwecf7cOvfrEPPRkFbo1cyxxUTBU/eSWPf/fbR/kmH/eH8amuCG5M+6Gzm66YW6kdqqqwd+6MaeMHowV8bziPn00XkTOFhYbKcssMW21o/tU0JBIJ9A+QFqUo586d45csEgGJwMYiIEnNxuIv776FEbilqwufi0TwgAL0102orgMdKjSQlUUAQxYXkaGBLDVEasg/nGJpvNza7yM14ossZUpyrOSj5iq8kJOLxoyr4D/HwvjmfA5DU1NbGH3ZdInA1kSgq6sL3d3dPD+cOnkCe3ZF8MXPDeCBuzPQDQW7durQAeTmbTzz/Dz+w++ewKmhPEKqBp+m4ra+IP79/WnsSVOCzaaVRuH3cD0tZbLAUNJNm4QFFH4142uWSM2S7Uf0gxcVKOYvz05Dsx/J25csF2/N1fCNsUWUt/vg6sDDD2bxmQc74VctFimwbReuruHImSr+9G/H+Drm4TI+FvTjwb4oojod/JATmiBOTfpEZzvjNQtH8jW8NVfF8YUqJioNJjwV20G5YaPhOPx7zXZRsx0Ew1EMDA7ydbLZDIaHh3H0qCBSskgEJAIbh4AkNRuHvbzzFkXA0DRcl07hsWgU98DF9kYDuu2whUZE0LBthRf25sFlU9WMCQ//+8VIzXkyRN91WV3I2zQ4LuxaDX820Ic/z83htXPDW7QHZLMlAlsXgW3btmFgYAC1WhVHjxzBTfti+PXHt+FTn8iADLvplMvxePlFBz96cQH/1++dxJGTOUQ1HQFNw0cGgvitB9PojxJrUeBYKru6anx44s1gTfczIjSWAstW4NheTM0yl7PlvbCc1DSJDZMaTcGi6eLl6Qr+ZngBnXfEoflVPHRvJz55TwpK3QQsIk4u4FNxZryOr317li995vk53KEa+OxgHB0+hRUi+YhoWa4uncgKgLGqxbE2b81VcGrRRMNxUahbWDAt1Gwblu1y8s9i3YIRCqO/X5CawcEBjIwM4/Dhw1t3UMmWSwTaBAFJatqkI2Q1tgYCQcPA9ngcj3Vn8IBZQ59pwrBdttAYpHLmnSMKYQAR4N900iBVMyI1TbLTdD/jj9EfWQGtef7oESKKq/FibVjyuVLG17MZ/Ek+jx+NT2wN0GUrJQISgSUEtm/fjr6+PuTzeYyNnsVHDibxpccHcP/dnaycGIs6TGoWSy5++rM8/vMfnsZrb84goesI6RruGAjiPz6QRneYNJw92WZLRcMC6hQ/wyIBpLyoQHNU6GRddlUoJD3mJdu8oDs8NzOiG/xd72CH5jly96q7LoaLDbwwU8GPChXc/Mku+EIaPnJzAnccjECpN/i6tuWyjP3ITAPf+3Geb/HaP07ixoaGzw3G0RWgugnqxKTGO+xRXRcNAHN1ByPlBs4smhgtN2A550lM3bZRs4HRch3niiZMPYCBAUFqenu7MTIygmPHjslRJhGQCGwwApLUbHAHyNtvHQTIQnNNMonHtm/HI8U8EpUyDFu4nBkADMcReRWYyAhSwm5kIlWDZ8ERC72w4Hj/6ImeeZIBTGzOe6Z74bakjkakpm7ip6EQ/qhcxj/ML8CUiTi3zgCULZUIANi1axcoN825obMwtCoeebAXX/yFXtxxS1y4uhI7ofwtDQVvHi/jK385gie/M4QuQ0fMp7Ol5j/cn0JEt2C7CsyGgkJVwXTJxWzFZsHFhuWy+1lEM9AZNJD0GQiqGjQ6qmm61noutU3LNNENJjaelZoOdRyoOFes4yeTRbxSNqFuD+Jf/o87EY/qSCYUdEQBl5LogCxGChQHyJccHB8VbfizPz2N3hkbv9iXwM4YzbIOEyeSwG/Ww6WkxXQm5Dn6Wq6CGotGuiz5TK5nVK+FBvD0WAnfHV7AWVMFWbyohEJBTEyMswuaLBIBicDGIiBJzcbiL+++hRA40NePz2SzeLRURKRWhmE5MFzAIKlmONAVstiQexn9r+l+5vl/k0hAc7FfRmqWx9UKpiM+9YGFg3dtlF0HT3Yk8Meug5eOSD/wLTQEZVMlAkxqkskkjh09gsFeP37lsW149JMZ7N0TYmuvbZI2mIuGq2B0ooHvPz2Lf//bh9GlqkgENBwaCOA/PpCCpqk4Mefg5ZEaXh2t4HSugVLDEjmzhAwjfIqGzqAP22J+ZIIGIpoKcvei4lcVRAy6po5UwEAqqCPu02BowrpcI7WzuSqeHi/gnG4juz+Ghx/txa03huDzqdBcFzqbhMQF7YYLt+7ArCvIVUVsz//7BycROFvDo+kobkz5oSkubK9+TRc0kqpe4jhs1aZExqKO9BmeVVUV50wXXz2Txw/GC5h2DPT29vBnSBKbZJ2l+pl8uCQCG4+AJDUb3weyBlsAgYM7d+KhWAwfq9fQXyxAdWz4XY3zJ+hMaojQ0E/PEuNZW4RQgLDUrJnU8CqtwKrU8HRHDH+iAd86dnwLoC+bKBHYeggQeYnH47zhHh0dxaFDh1iamJTPFhYW8fJLP8WBvXH8s1/ZgfvvTqG/l2YjIgc2x+xR6MtiycGbhyv4t791DOZkBbrl4NBgCP/2vk68MlrFj4cqODXbgGm6iOsqIoazJGpCeVzKlotcDahQPB/F3GgqNJ8gHLqhwqcqCP038hGFgpShoytkcNwOcYq6CwzXLbgZAzsORHHzbQlcvy+KRNhLMOwpmTUTEtt1B7bpwLIUmKpoy2/9wUk4xyv4ZCyM27uC0FUXNim2cf4uwVyIwAiXOUHGiNQ0j4VoziWKN9dQ8OOZKp4cmsepqgslEkNHIsHfp5w2hUJh6w0w2WKJQBsiIElNG3aKrNLVg4CuaRjMduMXshl81G6gv7AArU5xNEBQ0eBTVFYaYksN//Rcx5ZiacgHrYWkBiqcahUvBvz4Cmz8f8MjVw/YsiUSgS2OAOVQSafTvDknhbNwJIJarYbC4uISqSkWSzh16jTefPM13H5jCr/5pR24+/Y40h2CbNB+X9HEq+4qGJm18ftfHsJrz01hYbaKa7sC+PyBBH5yuoxC1UFS17AjrGMgrCBqkMMYWMnRcWyU6hbGqw6OLNo4VrAxbimoRsgNDPBlQ9CjBkstaxULgaKNaM2Bz3Lh92lIJ/3I7gpj740x3LA/hl2DAcSipAzpsZDmXEm/WkDDtGHVbNi2CsvnkZovn4J1tIIHY2F8pCsAg0TZiNSQYIBHatgdjQ0+3r+5LizmPC7KNimj2Xg738CzE0W8mSujEQgjGA4zrlQWFhZgykTGW/zJk81vFwQkqWmXnpD1uCoRCPp8eOj6A/ilRh3XVIrQzSqfCgYsFwGV3DNEPA1tJ2hxJynnJcFR5jPnhQKa75fH1KzI/UwYauBaDZx2gScdB79XKWO2UJQ5a67K0ScbtVUQIIsMJYaMRqMsAkAb7YYXL6cbBiLhMCfbpBwruVwOQ0PDmJoaw523pPDPf3U7Dt0UQyIi0CJaohgqVIMSVAIjOQd/+9UxfPtbwxgdLSEeNLAzHYRZdXF7RpCFa6MqEroFDcLKA8eGY1moNCyM11y8Ou/gJ9MNvFV2sOCRmtC+JHw7I1AiOpyyhcZQCYHRCvSKhc64D4cOdOC++7uwd3cI2SSJFNAMeJ6MiNqSpLQCt+6iUbVhEbFxFFQ1QZz+05dPQTtdw6eTYdySCvDBEbnHUY4ujt5pWmlcEjlwULFslnDOm0R8RA6bw4t1vDJbwTu5MvINC7GODlDyUrKAUSmVSpzEdD1Ls3/rZh2LBXFfWSQCEoH3IyBJjRwVEoF1QkBTVaSCQfza4HbcW6ugu17z/MAV+BwHugr4FAU+KExqOCEc+XB7/tysfLbMYsPuZ83fPfWAC6JnLhVTw0m+HX5ZpoW3dD9+uzOJ771zGJV1XpTXCWJ5WYmARADAwYMHOfifYj/IteqNN95glyiK89B1HWTBCQYDPH80Ghaq1Rpct4FDRGp+ZRvuuD6KWNAjNYoGI6DB1RTMFWz87N0y/v7JUfz05SnMzFUh5jU/Ht+ZwsPbY9gb1xGjXDGOCdumAH0iNRbfO1dz8c6ijVdzDl6dq+N4ycKiJmat0M1pBG9OQd8WguO4qB0tInWuhEDJwo6eIL5wXwb3fCKNjqALnRgG5cThGBcxQRIpYaMNyTnXXNSrNty6DdNWMWcJq9Pvfvkk4mN1fL47hn1xH8+vRGrofksS0g44B81szcJQsY6ThRrGSxZI6yBn2hgiRbRiDTMVk1PsxBNxZLNZdKbTfI8jR45gfn5+Xcch9W86lcbM7Azeeuutdb2XvLhEYDMjIEnNZu49Wfe2RqAvmcQnd1+LT+VmkaqbCNoUR+NyHA2dI9JPPxR+T3keaMNBi25T1vk8qVlmrWkSHS9PzSVJjUhW420CiNXYMDUHjlnHsO7H33V34nfePIyCJDVtPZZk5SQCH4aAJDWS1MgnRCIgERCeLs1z4U2PB51SURAk+bo2Te+bvlGyAZsSgb5MBndlsvicpaC7mIOKOiudBV2VLTNEaJovcolgUsMiASQIIBR32CrjWWYIBJGvxvu31ZAa1iy1YSouHFJBU3UcScTxf9sNvDoyhoViaVNiLSstEdjqCNxxxx3IZDIc2zE3O4vh06eQMVykA8JiMWs6mKnZ7FJlWjZqlg1dB+44mML/8EvbcehAFB1hcUTiuCrLOZ+dqOL1o4t48c083jpWwMRYEbWqxWpmH+tJ4Nf2pHFdwkDccKE6FhzbhOuYois8S02h7uBEycWLszZenKnjaMVBIUQzHllqUvDfkIDWG+RzF/NYCd1jFUQqFq7pD+JLn+rG7XckECSdZjKlNNXIlsfCWC7sBmDVHJhlG7qqoNAA3hmlzDPAE18dwo5FF4/1xzAQ0j0xAOGCtpSAk9zRXGDetDFaamC4VMdiXWDVcEWumpmahTOFOs6V6sg7CnyRKLoyXaKpjoOZ6WnMzoqEn60q5EpISVKpkJXGMHQUSyXMzMyw8INUW2sV0vI6VxMCktRcTb0p29I2CBwcHMAjnRncMzsH3TZhuDaTGr8iSI3fs9Y042kuJDWeuk9T+cxr1VJ8DZOdZlaFZU3+IPez5ZYazs9goaGQG4cCy3UwqSn40+4snjhxCsPzCxfFj1xYdvT2Iub3w/Cuqdg2FLMG1axT9C2zLkdxkbcsDJcrLO8qi0RAIrD+CNx8883o6uriA7252RnkRodxV1cIN3WGENYVjJTqLI9cd1xMVeoYLdZRV1zcuK8Dv/GL23H3TXFk4hoHzM/OWzg2VMHPji3i9TMFnFmoY3a6hnDBgtFwcG1HEP9kXwZ3d4cRI37CogANOHYdrkNubV5Mjd2AadvImS6OFoAXZxp4peBgyCfiXZQbO6BeH4fWHaRAHpgnS+gdF6Rmd18Iv/5gBrffnoBBAfw2xcB4R7BeED+pOTsNB1adrDQuGhUL/pCBiaKDr/9YEIzhV+Zxu6Lj031RdBgKkxeqH7ufeeSIiYnroNJwkDcdLJg2Gt7fOacxgLLtYLhs43De5Neo6aLuo1kcLMxArIxc0Kanp1vS2RSzk0qlEItR7iDAshoct0MEitz/qrUax0Y1xQpaclN5EYnAVYCAJDVXQSfKJrQXAolIBPekU/hkKIBdi4sgBbQgKfqQdUYh17PzpEbIOJO6maAs5G5OC+n52Jnzks5NVzNhwVkBqWkGxIICZG1QOG9DAeqWibxZwU/6t+Hv5xdwulLl00nVcaDatkgL7roc6xP3+3D/tXvR7TMQ4OvZgNWAVipDKddgWQ5qiouC6mCiXscLuTxfr8SyQrJIBCQC64nA4OAgiwSQtwLFnORGhvFIfxSfGoxjZ9yHRdPCu3M1JjXHFmp4eaqIM6Ua+vvDePzhQXz8YBK9KQP1uoOfvZXHc28v4N2pCqZUF/WoD5VTRdzUUNEFBftSQfzT6zvRYaiCIBDpcBpwnTrH1TD3sMlyQ5twC5bjYjSuzekAACAASURBVNFS8ea8i2dzDl6oCiTye+Ow9sWh9Yd4vqufq6BruIRQ2cKurgB+9c40PnF3CobqwPFIDU9JlGuTPWldkIxzw3RQr5B124ES9OPt4Rq+/Ndn+TM7SwruiwdwR1eAD5NEjhpBbM6rn4n3JB5Aqmekjtb8G8fvuOD4mqLtYqhs4/V5Ey/NVvD2QoXvEYzGkc5kYBgGzp07xyINLBm9ytIkNCT8UPBEARr1KhMbOjny+0PIdvcwqSEiJYnNKoGWX7sqEZCk5qrsVtmojUTgjt278WlNwW2LeREzoxqsuhN0XQRdUjlzOY6GXkLGmcQBLiQ1rHDGWs6e25mXBI7b5SXfbAbMLrX1YpYaLySWXS4cB3VXRdm1UbWqcGs15DuSeK27B6P+EJMTX8OGblagNupQXAcBTUWvbuBeXUekWIDWqEGFLfJ/24Bpa5h3FIwrDkZVB4uujTcrDfy0XMVRsyaV1TZyMMp7X7UIEIEhCyr9bJZYLIb+vj6Mnj2Du9IBfG5HAh/viSDpVzBbddhScWLBxDNjBTw9lkfFr+BjH8nilusS6E76UK7a+IenxvDOXA2V7gD8O6JQdQ3Vp8bxpUQUe8N+9EUMfLwvjJrl0AwAlyYBxxLEhqw1TBAs1K066pbNz7+iqhivqnhhzsF3p4RS2LnuMMr7EjD2xKBEDTSmqoidLsJXsLAtquOxPXE89qkM/D5BnDghpg3YbG4hciNITZ1y09RcRDoMTFSAZ15ewN/9rSA1v9zXgfsyYfSHVChcr+WuZ55L21J+mqYamshVw8dGLP8sLEQ0vZLE9bmaixfmavj+mMhNc7ZURzCZRl9fP/x+H1566aVVSTwTsaP+vOaaa/i6ublZVCpC6aynO4xQUEepbGF2zkRnVy+TWLIMUfLPVhQiZc2x1HR9tm2SyBYvWSQCmwEBSWo2Qy/JOm4qBB4dHMSDmoprK2VoJNtMxEZREGBio/J7stAskRqWcm4m3SShAJFok4gNnbvSiipibLzwN1pdl7mVfTipERrRtA9osJuIOHWsOBZqjsXWGJ0SUmic9hMGNOiKCo20pUW2T2FB+m+J7AKOAoU2KERoSEXJ1bDgqhiyTZxzGpiGi5qmQ6OkEYqO110Fz9eqmFpnZaBNNThkZSUCLUKgo6MDe/bsQSgUYjln2pCSi9LCQh4nT55At+7igb4YPrM9gds6/Tzf0DwyV7Px5lwV3xlZxHO5CkJJPzqTAURCBssavz1ehLs3jvCBJPSwjuo7eWRemMW/vrYLN6ZDCGoKUj4VJomaKDQ32ag16pgrmxgvlpnEkGUoV7NQsl2YHBKjoGQpGCm7eCcv4l2moj7U9yXguzEJtTcEu9iAfroEbbGOLkXBvREd/90jPehOa1BUoGHToQzxJy9pJsXTmA7shoNARANiATzzeh4/fGoa+oiwojy+I4kbOvwIkmssE6Nmgk0O0OHPCOIiXsI1jSxP3j28OB76KB3w0JxsKhrO1oDnZ4VV6rvD85iwdbbWZDJdeOWVV1ZFaohU7N27B5qmY25uDlZjEddsFzrbt9/eiWTSj+HhEn764jSm5xyk0xmWlZ6cnGzJiNq7dy8r6BGxIlLTJE1nz55tmVtdSyoqLyIR+BAEJKmRw0Mi0CIE/LqB23ftxEO2jb31CqKNBnRXgV8hUgME6D0RB4/UkJWGiQ0n17wIqWFVNM/V7Lz/2YpIDZ05ktsFuZ5YrouG4zDBIUlTQ1FFneByjhyN6kE0psmslrARbhtUBVvRUFQUTDrAGcfGBBwswobJrnQqAoqCcDiBlx0bTy3OY2p2rkUIy8tIBLYuArTZ3LZtG+eaoZNz2gQnEgkOGKcXbcbr9Qby+Tzm53Pwuw72dwRxf18MD/RFsD2ksow8xZNMVRv46XQVfztUxDkKio8a8McMQFNh9QURPphEoCcMa8ZE/ZkJPJR38U+vTeLaZIDjX3jTr7owbQcTxSpOLFRwstDAHHyUqQY1V2VSM7mwiIrdgBs14AQMENXIm+LU3wzpULZFoe+JQ+0JwrVcuGMVoGQhUrGxe8HE4zclcce+KJIxHbbtoEFuaOQZy5YTF6qqQPNrsAwdr58u49vPTiF3rMgSzlTu7AyhJygEAmxOriny3LB7mfiPL0aYLJEaz6LNsy5/Rsx9ZLJhEqdqKLg6zphiQv6rkzm8tmACkRg6O9M4fPjwqvLWUH9ee+1uFApFwKngmp0BPHBPhu9x261JxGMGjh4t4olvjuC5l2eRTGVRKpdZpGC1hYgLuS5SIZJMuJA7G40xSt5K4+r48eM4ffr0am8hvycRuKIISFJzReGWN7taEYiEQrgm243Pp9PYuzCPeLUEzXWYJIhYGgV+97zVhiw1l0Nq6PsicY3LxhkuK7DUkIuYDYfJDJEaetkubTuoThq/mkk/aeWmW/Ft2Bjk+V14t6XfalAwDwXjLjDs2qDltAoVDYWWfoctOiHdh3oqg+eKi/jJ+BjKFXFqKotEQCKwegTIGnPgwAHecDaVrzRdQ6VcQbVaZaJDqp/FYhGVSoWtqjuiftzdHcXDA1Hsj+kwVOH+WqzbeHXOxFfOFPH2Yg2VsA5fwg/VpyJyMIX4TR0wEgGYZ0uwvjuGX9H8+NVrEtiR8HPMCcXeaDo4UeWJ+TLemC7h3YKFvC8GR1FRVwwsmBZGpmdQtk0g5QciPji6Aot8wGhGC2rQ+sIwdsWgZAOcGdieqsGtWAgUGugdq+Dzu6K475YkulOGIG2WTar0XMjrzvCrMMI+VFQN339xDt/6wTgwbuJfXS/IwA0JH8f+UJ05VsZL3kkkpyn7yu+bxIYJjLDWcB2J4DSNOmyldqGpGkzVwJQjVNz+7EQOz89UUPOHkE6nmASsRn2VSM3OnTuRy80jFGjg9ps78NmHe/ket9ycQDSs4913C/irvx3Gd54eQzyZRaVcXpPqGokR7N+/n+9BpJkSidL4obpQElcac9SeY8eOrX7gym9KBK4gApLUXEGw5a2uXgS6Uyncf911+Mx8HpFyAVq9LhJtKiIXDSfZdIVIwEosNWslNSQLQCeU9aalht0qHFZh8ys6DIXczs6fXIqzS2Ed4pgdj0jREk/UZJp8yh0HI66DOXLnUMg2o9J+BK5C7hlAMBjB6WQSz01N4e3h4au302XLJALrjAAFjdMGkwqRmf7+fiY0JN1Mz6rPZ8ChuBXbYisEERuzVmNLgWvb6PLruCHhx12dAeyJqExqAqrLks7v5C383WQVx+g7SR98HX4ohorw3jgCvSGoPg32UAX6c1P476NhfGZbFH1kcXFIZETMKeOlOo7kTRwpOZhAEG5HFlA1QPejWLcwNDaKyfkZmHHASRpwQxonsGTC4FOhdQWg9YagJP18WOPkTLg1G0ahgfRwBfcmfbjv+g7s7Akg4KM5pplzy7Mm6wrqmorJgoN/fGUOP35hBqFcA7+5R8gt35r2o8tPqm5CCEBYaeinsMDwf6wKSa5t52N36DNLpKapmCYUBpjU2JqOebazA39xegE/nCojr/qRSiVx6tSpFZMa6mOymiSTSRQKeXR3Krj7o514+MEs32PvtRGE/Bpbav7miVF843ujiCYybL2iJKvULvq5EoECv5/qm0JPTw/fg75LZJgIsqpqbHWKx+MsfkBtkkUisBkQkKRmM/SSrGPbIzCQTOIzu6/Fx0dHEHRs6EReiMQoLgIKuZxB/P4BpIYVzzz3s2aOmmZMzRKp4diW98TULPlPePB8gFCARRLOro06CwQI8kIKbAGVCI3Ormbka76Mv3i+HcIyJDzmFZQVYNx1cMpxMOq6WBTCaDAU4cYmlNs0GBS43JHED10br01PY3Kmtbkb2n4gyApKBFqAQDNofNeuXSBiQ2SFnl3acM7ncqhWKzA0FbFICIlYGJFwALqusdyv30cWBAWNho1GzYRRN9HpWujXG6yuGFFsaK6NibqLl6BidiAM7AjD1+mHQjGACT+qY2U0pk0YkyYGhsv4P65N4UDSh6iP5gugZgFDRRPPT1Xxbj2AQqIHnbuuw/Y9+6EbBkLhEBy7gZMnjuPFV1/AmDKDSjdFvPuhBIWFg6crQ4HiJ/ORCqqc2/By0hQtaGfL6Bmp4GM9Ydy+K4IdfQFEYzo0msAUBRapLTYcnMs18MLbRTx3PI+R0SIGGgp+MSukkB/qD2NXxMdiLGSpEXOdR26a5GqZeMD5uJrzeXFYn4Ct3GQpIpc3FbrPgG1QpjHgH0aK+M5YAUOmwi5cRAJWkkOGyCq5EZJlZGpqCj7dxF13JPHYo3346KEOvkc8wN5+ODNUwxPfm8Kff20IRqAT0VgHiJwQiX377bcv2+2N7knxMyQsQWSISrlcBFyL44ZqdRpvCluOiOg043bIArVcCrsFQ11eQiLQUgQkqWkpnPJiWxWBnbEYHu8fxB3z81AVIjWA3xHxMhRTI/LSCCsN/WT3Mzr184Lw6XMkKiDC9d+TaFM4QHwgqTmfOdcTD6BPnXcGh6UAJiXc5E2RDR8RLFqUVbKvqBB57YQQQfPUkqw0miZkpWuughnHxbDrYAQ2cq6LCrmJsEs91d+GrRLdUuDTfNDDYRzvSOKZM6cxkstJ5bOt+kDIdq8JARE0vpdPz0m6l2SC6Xn0GToy6Th6OpPoyabR35NGZ2cC8ViY/0akJuAXkgB1s45ysYKFhUXkZhawMJvjpLtmqYyFXB4T5TKm0j6E7sogdH0CRppMIS6sUgOLL+VQeWsBieka7goZ+Dc3pJAJCMn5suXiTMHCd0fLOO3rQmLvTbjhjkM4eNPN6OruYYuS6rnITU9P4YfPPI2nX3sWpzCG6qAKtS/E2LB114ttYQOMOMkRbKfhwJ23oB4rIDNTw96Qjv0DIfT3h6D5yZIMFKo2hmdqODxaweF8A9W+MMyqBf/ZIvomhG70b+xO4xPdYWT9KmMp4mqaLmVNoQAvd80FYgHnZ1YiOhXbxWTVxmTFQs0GVEODzjgDr83V8MJMBeMNhcnJyMjIikgNxa4QwSDyMD01idtu6sDnH+7Bg/emsa1X5MJRLFKYU/5/9t47OI4zzxJ86bM8UPCeAAmSoBO9EUWJEqWWV6tb3Wo7c9N+tjsubiI2LvbiLuL+udvdu7jd2YnpuZ6bmZ6220Yt79USKYmiEUXRiA4ELUAQ3lWhfKW9+X1fJgBSlKG8yVRARRJVaX6Zlfm9773fexgcM/Dszkn8/HfnMZXREU/UMDaFQM3BgwfftUEBsTPEXhGgsUxu3NDaHMH8jhhzWTvfm0NvfxZV1fWoqKyEpqpsG++1X+h9fRmCDwcVuIoKBKDmKooVvDWowJUq0JhMYlOyCvc4AmrMEhzXhGzbDNRIkgh9JpdmLqihfhuycyZbZ4GBHwI19GcOaujB7WXUvAWomVWFe3sliJTU4DW1cokFBW2WSZbiWKzHJwQZoqTwdTOJBXXceG07DNoQdyOy32dgY8i1cMGxWQ9NFjxh25eP0D7yfXVYw66phTAYieHPoyMYSKdR8h6WwVUTVCCowLuvQCQSQV1dHWvYpoGuKosI6yrreVjY0YTlS9qxaEEz5jXVoqaqApGIDkXl32n6WlOuFH1JCcBYhoFyoYjMdA4jY2k2yTA+kcaZviH09A+hz5hGsUUB2nWINSozCJETCsr9ReR3j6O2ZxpfSmr40bIEk5yRjfNA0cH2MQe9kRYsvnYr1ly7GYuXdKEqmYQgKtxt0SG3Mgclw8DgxX488cTDeOnkbvRqo7DmewP1mAqBKGxf5Upgw3M4o8AYJ2vBuVgAzmQQmSyjWhJQXUX7yO+L2byJyZyJNGGg1hjEhQmIsgi3Nwd7P2eI76qK4quNMayv0qCJHlvjyW397E0GcmbYGu6QRj8MTFDwJd37TJeFb/blTEyVbeRtkuPy/TiTNXA6ayADCYl4HEPDQ1dlgUznmhiT1NQkKuMuvvrFFtz1hVosWxxGROPbcA0ulZuYtrHr4DT+9fe9OHXOhKpXMnbo3QAOkrcRG0RsH/XNlMslRMMC2pq5w9q1m6qwbk0VVEXCrl0TeOK5CzCsEOoamlFbU8MA03u1q373V3/wzqAC768CAah5f/ULPh1UACsbm3B7VTWunUpDpKA4kp/ZFjTKpHkXoIbYGXq2vzOoYY+3GaOAy0EN53K4PITZl5LDEMEWsl4l2ZnjQCXAIhJPxHtgHMFl4XjEHhFAIVBE7EzaBYZAYMbCKOm1XQJM3DzA9yugRz511EiCA0VTkYlGcUDR8PyJEygaPIsiWIIKBBV4dxWgwSkBGt8IIJ1KIR7VsWTRPCxob2Kz5RtWLcL8+U2or61ARSwMXVUgMqtC38mLJijYDYBPWjg2662xDQu5Ypn1jWTzRQyPTeF8/whOXBjAqfQ4hoQ8sqoFgWZXWhS4iojykRRaTqTxzbCM2+eHcXiijOG8hYtkZ5zTseSGL+COu+/B6tWrUFdTwyY2KOeK7i0WWTmTWxlTe1nY/eJLeOqlJ7F3+AAmm/i9QW6KcikafYbkTnkbbsZkEjTBdCFkLMjTFqQJE3LGgm4DEU+6Rp8nswLqDTJJEleroVwtw4nIsKYNFI6n2DYWWyLur4/iS60xNOiCZxjA740zls6sVJe5n835PQEcYmcmyw4DNNOGgynDwRh5Vf9bFs7pvInujIFRE5B1HbR2Ag2mwRmQKy10juvq6tmklyCIME0DlpnBTdfW4WtfbsaGNXHUVUoQfGtpk6TDAjJ5G4d78vjlA/3YeyANiHFUV1ezHp7u7u4r9vI0NTchGolC1VT2SkxSLptGskLGyuVJbLm2hu3i6pUxLFgQQank4oXnJ/GzX/RgIiWgvqEVTU1NDNTs2rUrCPt8d1/n4F0fUwUCUPMxFT7Y7GejAiFNw021dbgzGkPbVAoO6TMch0nLVGrklUh6diX52SxT84GBGhrLeKnZFvf5YRkRNOQhMKPNkbDR4zYLF+OetCIqiIiLlE8jYMpxcN62MOK6DNyUBeqrIfji51L4s5gc1MiaDCMSRr+qYXcuj5N9fTAt67NxgoOjCCrwEVVgyZIlrH+GUuKHBgeQiIaxYU0Xbrp+NZZ0tUOVZSxZ0IRILMwGw3SfcZnFMWdlPX9ibyDsMvczYiFoYMx69Xz7RLJ2Ny1kMjmc6x/F0dP9ONI/gIvTadiCg2E1j3wCMEdyaO3P4csisKhWxRMXiziTMZG2RPQLcdxx+2245+67sHb1atTW1rLJDp/hoLE4Y3ZMB5Ki4MLZs3j6ucfx5IFncCbEc1Xk9hgEXQZyNpAyIE6Z0DIOJMuF7AiIWTIqZA0JNYS4piGsyIxFoHsU3xbhIQcF08RUoYSRQhZTMJAxysiP5fk2pkq4NRnGNzsqsSapMtkvMw1gLmj8xHKmxs+vmeN25gEbbiLAJ4fozyYBQ9NlwIaWMwUb+1IGDqXLGDUcVCQrUS6VmZMYsW2XL+QoRgCWwjoJ3JC8MJuZREOthB98ux0331CNtiYVmsQDRmmxCdQ4QKHo4Ex/Cb9+ZADP7BiBjQo0NNQzZmhsbIz9+Nuk3h8yAqC+mHgijlKxhLExCuvsR32Nho1ra5hl9OZNSbaNmkogHBUxPmljx440/us/dmN4DKirb0VzcxNb7+7duwNQ8xHdD4LNvLcKBKDmvdUt+FRQAVaB+fUNuDcaxVbSWxTzEFyRDS4ovFIRXWiuy5zGqKXUD+HkPTU+qOHBlsTUyJf01FwqP/NECG/L1JArEXvQw2UWy/RqWQSuRIRECYpI4MRk0rYJBzhuWnjVohlGFzWChPm6jpqwhqxk43yhhBybdRVZOCc1j5J8ba7NM4EliZp74wmcVTXsy2RxtLc3uDKCCgQVeJcVoIGn7262atVq5HJZnD9/DmFNwbVrl+Jb99+CzRuXo7aWN4wLtgXb4qYBfETOR/eMnfEW/kcOauiHacH8m4P3GSY0ZTbsQHo6i55zQzg/MI6SYeKVY6dwMj2KialpVOaKWCsB4YiC7WkDF8s2XEuAYEioTlbinrvvxpe/fB/WrVvLjmPWNYyHZZZNspSXkM9msWP7s3hwx4M4kDnG97SeZGgC5CkboXEbyZKMRj2KsKwgoqtoqU2iuaEKtdWVSFZEEY8QsCFQw8lqBpxMG9mCgaGJLM73D+PUhRGcHRzFUIozNeMTWXRoEu5sjOPO5gjqdZG5UtJ+ck7JAzWes5kPDv36Mntn3/2MsSbc9p63/3CGbNoV8XrWwlNDeewYnIak62hsaGT9KsMjbw7GJGZl6dKlmJxMsT4flikkF3HLDfX4wV+2omu+jqgueECLl8oiAGW5MEouBsZN/O6pYfzxiYuw3ErmiEfSxNbWFrz66qu4cOEC6+khudm6deuRzU4zyRmBrJHhQTTUhXDTlgbce0cjrt1QgXjMu3ZKFpP2jUzZeH5HGn/385MYnRACUPMuv8vB2z4ZFQhAzSfjPAR78SmtwD1LluAmQcS8qSn2kFQcPotIAwYCKqoHanhWjQdsWB8NNdlTTw0135L8jNs/c6MALwDTE3rx3BjvAexpv6jJ1pua5fak7H8C03+bcGHAgUkWyzZnaXRiYegzgo2ioOLVsoUniwXsLRdY6ncYItqiEXTVVGJeMob0VA65TI6zTvRZV4RMPmgCl7hx7b4DPRbBAUnBa1MpnJ+YDBiaT+l1HOz2x1MBsvBdvLiLbZz6Z0ZGhmGWC7imqwN/8+/ux9p1i1EZj0Bg2S5zZGX+vcEzBfEDJSkDplg2UbYsZlCiSyJUUWDyU2J0+CjeT5XkTmDE7xpkIGA5MC0bp8+N4M97jmLX4W6c6x+GYxhQ6iOwanU4ugRjooj00QlmSrBixXJ8//s/wNe+9jU2iHb9fBdmEezCsInZEGEaBna+vB0PPP4H7O7Zx/dDcRAVZDTKUXQma3DNgjYs6WhksrqwpqKuKgo9rECSyKWRG5N4zS/eyeL9fawz0BVhGSbGJnPo7hvGG6f72HsO91zAxYujqLTKuL46hM21IbSFJESkWRktd0TjLAwP4eRytBmY6INEzz2S40M/uRMQJBHjkLEzZeBfTk5iwrRRXVvLzufExJuDh4mlIVe73l4OPmTRwbLFEfzwf5iPG69LIBknt0yvv8jbCctw4ZQdmAYwkXXw0Atj+M3Dfcjkw6ipqWWyxfvu+wouXuzHiy++iIGBAVxzzUomg+vtPY9sNgNVEdBQq+ELW5vxtS83YVlXCBHNhWDx68Im2Z8sYWTSxlMkP/vVKYylBDQ0tAVMzcdzewi2+h4qEICa91C04CNBBci6eHFbG+6rqMSifB5KOs3cfMi2mYMVDlyIoWGZMIyp4T/kjEYBePw9xIRwNzTWV+MDGmr6ZQ9y5uXMxyK8p5YnXHughk/UUnMrvXJXMsqmMylwE1wGx9zXRD7DSQDqlA08XCjhsXwefbYJhazOHBdhRcGC6gpsbquDVjCQm8jAKRl8n2lWkhK86diYAYIEJ6ThbEjH7rFx9KbSQR9N8LUIKnCVFaiursHy5cvZp6amUhgeGoRrl7Bm+SL8h7/5Jq5Z2YloSIVjcDkngYYZa3eaXLgCqMmXDJRNC5ooICRJ0KTLQY0XzsJ6b2wWYulQcz/dNywb586P4emXD2PH/mPo6RtAsWxAaoxCoeyasITSWAGpAzzFfsmSLvzoRz/Ct771bdbsfiVQYxGoMQnU7MADj/0Bu07s5VWSHMQgo0WPo6u2HmuWdGBZZzMDcSFdQV0yCkWXuWyObnAks2OIwsuQ8ZkWNsMiw7UcTKTy6O4dxsGe82wTr584jzPnhxAuFXFdtY6tdRF0hEVEJW60RsuVQA2BG1ZvD1SwqZwZUEPgZ/Z3JAVMSTJ2pSz8rHscY4aNKs/NjKRlly8EakgSdu5cLwM1quxi1fIEfvK9BbhuYwyJMLH3dJyz2yBQY5cdWAYwmXXw8I5x/PqhXqRzIdRUE6iJ4lvf+iaGhobw5z//mbE1a9euxfj4BM6ePYNMZhohXUJbUxR33tKCb361GYs6NaiCBdeT0VmmC9EDNU8SqPn1KYxPCWhoJPlZcyA/u8rvdvD2j6cCAaj5eOoebPVTXoGQqmLb8uW43TBRn8nCKpcYe0EmnwRaWPAms3H2QY3Ae2zod8TK+O9jgIZsnr3PUWbNJWyNH+jggxp/dpLPJBI7RA9lGpDYLjcJYOMc0tMTiCIbZ7JwlmXPNUjCM6UyHiyXcBgOwtEQqiM6e3hnCMBIIpbWJ1EvSyhNZOFMF6BZNnRZhE376pkKmJqGgZCOV9JpnJ+cQp6FAQZLUIGgAldTAep5WLJkKfvI4MAAMtNpNDdU4ku3X4dvfu1WNNRVMFnqLMsy68rFPEO8UXc6k0e5bCJXKKF/aBz096iuorG6Ao3VCVRE9BkARF92xuyykbnD+m34f5yBSGWKOHZ6AK8c7MGuN3pw6uIQrHodWmMYEoGakQIm9g6xfSbJ0w9/+EN897vfYw3rPqjhYMGXoFmYnErh5Re34+lnHsOxU2+wz1ZXRjC/vhpLmxuxpKURbU3VqEvGmfkBGaxENAUCzfx4K2P3NB9NeOGZTB7mBQbTS7lsYypbxFAqzT52sncEh7r7cKFvEHo+i+UREWsSKtojEuI0i8QEcJxRKtk2CpaLokUhpnzyiKaWeGApQHE6dP/m4IazObSIkoCSrOJg3sG/nE7heCqPaKKCNdZPT09fcjkQ8CN2jqR6lP1CUsKmhhBuvr4W3/l2G5bM1xBiBnKsQXJmGyaBmpIL2wSmiy6e2DmJXz3Ui9FJBYlEkoEaYssSiTgOHz6MN944wsAgMTfFQgq2baAmqbM+mvvuasKalTFUV4oQHZvbuxGgNTioGZqw8Ogz4/iX35/B1LTEQE1gFHA13+rgvR9nBQJQ83FWP9j2p7YCYVXBfUuX4rrpaSSLJQYoKOCNJF4MsLwFqCGGhoEeyqlh7yVZFwEbAkDUuB3eRgAAIABJREFUiO+BGoFmVwXWy+J/SZkARaAmV/5QZZOXc/pnPMk3C2kju2jBJYMCmokV4UgSTEWGJWj4bTGPXeTSlozgmqZaNFVGmT58IJXDQCrLWKDGqAZjKgdnMgO9WEZUFuFQuKYgwZZlDEoiXisbODI4yKQrwRJUIKjA1VUgHA6zAS4BG1oGLl5ELKTi5utX4yffuxeLl86DaNtwqIdmzqp95SlTk7oAMTOHj53F+GSG9cEc6T6HdDqLWCSEpZ0t2LCiE8sWtEBXeG8cAwds1O414VGvnG9hTPcfWUKhbKK7dwQ7Xu/Gs68dwdlSCqiQIWoiSuNFTB0aZbMnFZUV+MEPfoAf/7sfs9n8uYn2xHYUS2UMjY6i+0Q3Dr72Ks6dPAK3yAf6S+Y1YOXiNixZ0IzmukrousL3wwNd3ADBb+L3/uzf+HyG2gM6DGAwt0kJkiJBIPYZxGoUcaJvBHuPncP+o2dgjI1jqQasTshoC9Odl1hoASnDxrjhYNJwkLHIEZIng9H9nABNXAKSMlAlUxkEhEWXTVwxUENkuqbhrCHgN/05PNc3CVEPsfyXQpHn5fgL5cNUVFQymaFlFtixblpXg2/c14Lbb6lGMsJZNY+SnwU1JRdmyYFjAgVTwI7XU/jFg304P+BCUWKga+nee+/FqlWr0N9/AS+++BKOHz+G1NQIFrSHUZFQMa85gnvvaMb1myoQorwByi4jat9TJRolh537gVELv39sBL99+DwKZR2NTa2g/SajgJ07dwZGAVf3NQ/e/RFXIAA1H3HBg819+itAA4MKXcdfzG/Hysw0ImULtihzdsZnYa4Aagi0EEvDAA0DNZyl8UEN67Ohhnwvo4aBGjZXyGcNSSLCmBnGzhAz4/XPCNwYgFyOmDTMpdwbitbkAMsQgJwsIk8yllglHi8XMZHQsbCtDte21qAmHoUoyxjLlXByeBLHhyagKSLyUxkYI1NQMzlUMqZHhxAOo1+WsD87jf19Fz79JzM4gqACH1MF5s2bx0ANSYVocWwTa5d34i++cgu+/fUvwDRKHCTMRTT0Rm/gT99wug/0nBvEbx/agTO9A5jO5HGhfxCaIrPJjCWdrbj1+tW4/fo1qK2Msj4Yx7Lgkjuh36PiszZeHYhxFiWRTeBfGE3jub3H8LtnXkFfKoUiGRWULJRSBTbgprDJ733ve/jxj3+M1tbWGQMDYnyKhQIGBwexZ+8+7H91NwpTw5hfH8Om5fPZlro6GtFQk4AqS2x/bL/n57LzMWuK4DmU+fIzBnjIQp8YHN6DQn8mS32B9QoBWkiDqKoYni7i5TfO4vEXD2CsbxCtgon5EbrTAqokYagsYMgSkYKMEuV4yXTnpAkmcmKzoVsGko6BdsXBwrCI9pCAJM0c0ecp20dTMOhKeGykjF91D8OS6G4P2HNcIOk4qF66rmNqagItDWHIkoC7bm3At7/ahIXzNTYZxs8L1xoTkUKLVXJgFBzYHuDacyyLXzx0AcfPGDAtFaFQCFu33oj29nk4deo0du/ehfHRAbS3RXHv7U2Y1xpBS5OObVuScG06//y6YkyXyY+jXLQZo983bOHnD1zEw8/0Q5Kr0NTcipraGgZmduzYEYCaj+l+EWz23VUgADXvrk7Bu4IKzFSgIhrFypZm/JWuIpKahFUknzGJAxrWF/NmpoZkCyQx49IzT37GmJpZUMOZHs8owGdsvAHNTEMsk5e7HqChMExuCEAMjmyTTJ2Hb9Ie2QJgKDKKqoxSTIdTk4BSV4uzlolwRQQL65NoiocBNQJbose3jel8DqeGxjBtmBgYmMLUhTEIkxlUKRpCtY14rVjAa6PD6J2YgBHYNgffiqAC77kC7e3trA+FWAxa6qoT+PaXt+E737wdCzpbYHqz/LxP3bsReD00rMdDEJEtmPjlH57Hcy+9hqGRScb0dNQnsXzxPESiEVRWxtDaWIPF7U2ojIU4U8NsoGngzwWsnPb1I3V92RUYKCKvxLFsEc/ufAO/eXInzvSPwCA76Cy3TCZ25kc//CG+9/3vo6amhlkL00CZnL9OdJ/EC889hyMH96GtJozN18zHhuUdaCLvYO9e6DMzbIB9WSW5QQrdz/xjn7Vd5iXxWBzK4qHBuc0BDgc53vGwniEBoqaiLCk4cHIADz23DwePnMLUFJeouaKEmvpGNLfNQ3NrK2rr6pCoqGDHTz0v09NpDPRfRN/5XmRHR1Bl5rEi7GJtnLufzdMFJEMyJgQZ21M2/tvhQWRtoKoqyaybSQZGcjNyIEunp5HNZaArLr5+bzsiEQWbNlRg63UVqAxRY9OcKtDElS8NK7kw8jZr5qfOxsNnC/jVI/149fA0pqZtZqZAoFLTNGbrnJkeQ1tTCPfd1Yov3V2H1hadPXs0yYZj0kQZ345DRg4GR05mwYasqDgzYODvf92H514aRDzRhOaWNga+af+3b3+BvQZLUIFPagUCUPNJPTPBfn1iK9BYWYmbOztx23QaciEPyyQpB7EjHNCwZnpm00yhltRTw3tm/L4ZLjvjRgLc3pkHX7LP+WYBDNR4Yw56EQCL8mJ8wEIPIcbUcEMAFpzpuDBdAYYgoiwLcHQVbiwCIRGGWhVDuK4SSkUMRddFVFNQGQ1BVEOYFqMoiCI0wYTu5GEUMyxfoufsGPrPjsHIlBFLVKDHBV46ewbnxsYCU4BP7NUZ7NinoQIdHR2orKhEPp/DxX7O1KxZ3okffPtOfOnOLVBVCbZteaaHc0b8njSLBurU1N/bP47/+x8eQDlfgCwCzXVVuGXzCnS0N0EJ6UyOpUkiQrLE7klcuua7qBEw4rIulnnjFc4P12WxNhSoCWAkXcTjOw6id2Ac/cPjeG7PIZQNE9u2bcN3v/td3HbbbRBFCb19vcwB8fixY9j/6l5Mj17Ayo5arF02D52tdaiKR5gbmw9KOCvBN3xlUDOL57wPzYAcTmrQ/ntMjQdofHDD1kmAh5gbJqtTUJY0HOgZwNOvHMaBY2fZ/XQqb2Dzli3YvHkzcyUjJzECIQRGCCBRsCXZIVPT/amTJ3H22FFM955GIj/FdmlLQsLqpIpQWMWhkoj/Y/8AhgoGREWBptF0FmEzEbblwDDKkCQH89vi+F//Zgkq4graWlV0tKnMKMaXgvF9d2dBTdHxQA3pikWcvFjGf39iANv3juHiYJ7tq66HGBDTNGD+vBDuurURX7qzHm2NMkIaB4esN8vm1wGb/DIdGEXP/axkQ1RknOgt4f/5l/N4Zd8o6urnoaa2jrFL1CO0d+9e9hosQQU+qRUIQM0n9cwE+/WJrUBLRQXumD8f109MQCbZhBfcRtIBXzrGe2ZcZuNM4Zs+oGGvM6DG662ZMQbw3M98QONNXzLLUkGARcCGgRoOaFgODf2OWTi7KIoiyooCO6QBYRVaRQyhZAJ6PIww/VSEIYdU1j8ToiRrSUFKDGNEiCArqlBhIYkCaoU8dMHCuf4ULgzlMZKlFHEDz/f04PTgIHKFwif23AQ7FlTg01CBNavXsEHmyMgQzDKf+f7SrZvxl1+/FRvXL4VVLvPgTN/dbGbkzwEJuQ/mi2Uc7e7Fv/7hWSxua0BtMo6G2kpcu6YL0UgIArM14zk1jmldajbgB7Kwewy3i6Z/8gENH4nzHwZuZBlnB1JI50o41TuIXz6yAwdPnsf9938DX73/q2hv78CZM2ewZw9PnM+nJ6HaOVzTUYtNK+ajuS6JCPXM0JYuk5m91SDE35fLwQ4vBd9f/krszKwUjbE1Xp8fk6ex3hGaeHKhhsPI2QL2n+zHkVP9KBkWdh46jY7Fy3H91q1Ys2bNTI/T3OuIzgUd18jIKHpOnsSR11/HqUMH2FtayylcF3OwrDqEiX+7j/6nQ6M4kcohT0w2p5s8FMFd3JrqQ7jj5hb85AftiMdkxCNgjmckH+YLP3JiUSh0kxbqpzFyxLJwUHN+zMQfnh3CMy8P48z5ae9cCVBkCS0NMdywuQ5/cX8b1qwKQ1epO4j6psC2wbbjSdtoveWC5yZn2nAkEYdOF/CffnYWB49OoLGpnbFAZE9NLBzJCemVZHTUG0Qgip0FBi5dxuKMjnJnvGAJKvBxVCAANR9H1YNtfqor0BqP4+62VlybmoJiiwxcOK7NemqYJTOTkHHwwrNpuNUzY2UI0DBQ4+fUeJ+hplSvf4Y+y76YntTMt1u1IMCcC2hIniAIMEmGIgPFiAYhEYWWiCGcCCOaTCAajyIUUqFqMlSyR1VIJidCFUSQWfOAEMWAHEFeCsGwBESsEhYoWbTqJaSzJZweL+PVvkm8cKwbrx05grJhfKrPXbDzQQU+CRUgu91CnnpOLiIWJsN34AffuB1f+dKNWLSoFVahxEGG71TmgxoWtEk9LxIy+SIOHT2NZ1/cj+vWdKGloQaJeAQLWuu5uYBl8+BNv09jxqaYISU/udOjQi6FDnMHBiRVopBdW9GZVOt03zD+9cEd+P3Tu/D1b/0l7rjjTiiahu0vvIDnnnmK9dJ0NFbi5vVduO+W9WisjrPBPAMavpRszkl4u0HIpfvhOUF667gkINNnaWbkZ1xS5YMaqgf9UD3D1ZUYShfRP5JGNl/Czx/ZAVOJY/2mLbjxRt6Xwmykr7DQNsfGxnHg9QN4+smn2Duy509ho5LDLY0RiKEw/tuxSbw2nkaK7pXeegSZZH8cuHQtiOOv/2oRvnRvDcJhCZroQqdcGjq3HgiiP1M/jW3w88J6avI2HPq7KKJ/ysIDz4/gyRcH0XOWy+iI5ifnuIXzKnHHtib8xf3NqG+gviKBS/Coz5OAMgtjFdi6iaXxQY1g2zBFEa915/B//vQ0jp9KoaGxDfl8njm1zV3a2tpAbKMs0zSdOyM7pFyeY8e8cNVPwhct2IfPXQUCUPO5O+XBAb+fCpCcY2FFAl9pasCSqUkIlgSTelwEmwEVat6lRn3WVyNSqCbZKnNgw/JrvEwaDmp47guBIC5b84wB2ESaAJuczgRuDGCDy0BmQI3DWRpLElHWFBTjGtSaCiRqk6hIxhGJhqHqGmRVgqzIkEh+osksXI0ZGogySmIIfVIFJsKVyDoaLuYk5Eo2OrUMNiYzkGDh5e4B/Pb5/Xh+5553LBsNBPzBgB8G+I4fCt4QVOBzWAFiamj2e2hwAImozirwo2/diS/fuxWdnc3vCtRk80Uc6z6PF/ccxvoVnWiqq0I8Gsa85lrOzFAz+IwFsic583pRrhbU0KDYUTRCUzh/cQy/e3IX67G57c57sfXGm6BqGvbs2Y39u3eiXC6ho6kKN61diDuvX4W6ZIzL2zw3s8tP93sGNR6Tzfpp5oAabh4wF9Q4DNCQQQKBmlCyAmPZMgYnMswC+xeP7mT3v1XrNrJm+87OBTMMxOX7StuanJzC4UOH8fxzf2a/njh1HCvcNK6r1iCGdPzjyTQOT2UwTf7LLPEYEFWR9bKIloNlC+L4yfcW4c47qhAOSVBFyhK7AqixKBDzCqBGENCfsvGnF0bw1MtDOHmOMzWCIkKTJHQ0JXDTtfX46j0NaGgUEIvJkBU+oRaS+S4JROARqCk4KOc5UyM4Npsge7U7h//401M4fiqNpuZ5DNRQ/g3d28lIgJbGpibWTyWJ9OTi+0iALJVKo6enh0n2ZnqhPoff7+CQP74KBKDm46t9sOVPYQU6GhuwtbEBtzsmpNFxGBYxHgQ8rBnnMnItI9aF3M0UgefTzObQeIBnBtTw2Tnf5YyFbZJYgLEwgCkSoOGSMxasSWDGBYgvKYuAFVIgJCOIt1SjoroCFcTShMOs4ZPZmmoSBFWCRNkPisJczkSSIsgSimoUY3ot7OpW9KcFvDzk4kTaQms4i68vKOD0wdfx8FM78dJrx1F6FzpqVVURj8XYQ65QKDJWh6QKwRJUIKjApRXoWtyFfCGP6dQkWuqr2S//l7/+Km7dthaV1QkYZZNZs88ODGeb5YntYO0Xto1isYxC0UAkpDHpEU2QKNSzYvFBMpOWzTA1s2YArEGfBtJsXX5Kzew+vmlgQCy0LLKsK8JKw+kC/vO/PIE9b5xBtmQj8m+D+bq4hnu2rkJY19DZ0YBlnU2o0FVu4eU7el2hd+bdXhu+kmu2B4fLqPzeGt8ggL167mdcisYlaAzYmCZkWYQSiUAKhVEoGXhi1zE8+coRqPFabLlxG7Zu3YpoNPoWbI3A7mnpdAq9vb1s15969FGcfn0frNQE27W+ko1iWASSCsQ4TSQJ0FqiKPYWEJ40sG15Jf73f78Y7W0yqfoY0CK3NmLgXHoYuLz/xSGnM4+pMb2eGqdMWxAwknPx6O4JPHloAieGchAkAWq9DmfKAKZMhA0HNVEFizqiWL8miZoqDdVJFStXxFHTqLF+Tztvo5yxUM7zYFdFAnK2iJcOZvAff9qN8xeyWLioC9lsljn0UZ/R0iVLYDsOMtkcM4MgtpGun4aGeoQjEdAzgPpvDh48CCNg9d/tpR287wOsQABqPsBiBqv67FdgXUcHbm+ox8qxETi5PMoul58RrOHN/hzQ+D/MIMAzDGDmAHOslslvjEnNyI7Z07PzRl5fViYwOQCBGAIzpBu3XYeBqJzgoqzJUJIRVDdXo6axigOaKKVw6wA1upI0QBMh6TIkTYWka0wbL9LgRJFQ1mLIhRqg1c3DwQvAo6cyeG1wDBXWRdwQuoidzz6PN944icl09h1P7MIF87Ft83ps27AcMoUpOGX0Do3g1MURpEhKI8hwBYmFAvb1DeLMmXPvuM7gDUEFPqsVWLhoEcrFIoxiFks6Wtlh/ocffwXXblgGVVdZsz2Bmlm5ljcb7vWR+HbMM30Yc9Vjvt+75w7G7I19cMPuL577FYEaHxVc1qZ/eT8Lw0B+jw3ZQkPAsTODeG7PUYyMp1FfncCarjYs7mxm4Cqsq8yMhMnnZnpFPoyz6QMbDtB8S2ff/WwW1PjAxmSMkarr0MI6u68OZcr4/XP7cLw/hdqWBbj9jjvQ1dXFBvFzF8ZCM9DhsgE7mQfQ8tq+fXjyycex/8h+2LUqxMVxCHUqhCoFQkxi9VZdEelHB7BcEPDN25rwrW80Ia5RLpmHymbxJo8DZSYBzqWgJmfDLvNnxVQJeHL/JB47PY0j6TIETUT02ho4lgMnZcAZK8EdKUKZKCNpABRLEwlJmNcQwao1SWxYXYnFzWEkFKCc55JiWQVGcsCze1P4L//UjYHhIroWL2EsfzrNJW5Uz3wuj0KpCNMwYJGkD2CW0rIsIVlVhcWLF2NychKnT59+U/joh3EFBOsMKnDJ9/R9TJx84ipJTWvkXEINfUR/BktQgQ+yAh01Ndja0IhNioKKEUqDtmAwiRjfCs+V8WVkvl0zARliasjGmbM3HPBwdzM2TqBn5RzLVp5Fw3tlGKghpoYYGpIHwEZesDBN2w1rqKhJYn57I+rqKhCLx6DRDGQ4DFdXmBRCCKuQwjokymsIaXBlibE0ZJVkiyGU5FqEqtqw55yLPx0exN6ek4hkTmGB1YudL+zExYuXaqmvVM/WpkZ88abNuP+Wa7FqQT0IS0myizHqGcjkkaMmXlmGK2nIZk0cP34ejz+xA0ePnghm8z7ICzRY1ye+AiTfIdlOdU0N0lOTcI0C1i/vZPv9N9+/FytXLGA9E8QGkESIgxoP0PhHx/6J7hAuBz6eUxZjdfyk+5m8E87UzFgne5Itfsuay9C8uadm7uZ8y2X6BA3u6VlLgODc0ASyhRISER2ttZXQyAxgJuCTA40Pc2GzsnN6bGZlaL78jPfyEFvDZGmWxWVogugxTyLkWAwvHDiN5/edxERJxKYtN2HbtpsY40Dny5dc0d2aYRqvV8dnoYnFePKZJ/HMqy9gtDKP8C11QKUMISRCoBAby4V9vojiQxdxT3scP/pWG9ati0HxzuEMrpyxCPD8HUwHVpmjHYt6XzxQQ/g0ZwHPHkrhkdMZHEiXIYYkRG+ph6uTzM2BmzNhpwzYIyW4g2WgYEM0XKgZE02aiEXNYayaH8eK9ihaarlDW+O8EEYyNh7bPoqf/eo0RifKqK6uYQw/BYlSlEA+l4OqOKiv01FfG2JPsb4LWYyMF1AqWaitrWVmC2QtvW/fvjf14nyY10Kw7qACVIGAqQmug6AC71AB6oOpiUZxU0sLNmoamvJ5mNMZ7j4mONyFUyCOZrYvhoMbaszkoIZbPHOgc0n/zJwHGetDYa6eHNQwYwABKAvkbmajDAtlkUCNyZgaQdNRU12NxR2U+FyDaEUcWiwGKRoG4jqkWBhiLAIxEmKgRtA12JIAVxTYbJ9jKyg5FdCjTdjfL+DB/b3YeegApMHDaHKGcfDAYYyMTrxldSjIr6aqEjeuX4lv3bwB267pgCKZkCIaQFamkTAQC9MUIaAqJCyH4yjo65vCY4+9jH/+59/hQv9FlEqBRWjwJfx8VIAGe5s2bWID/6GBi5CdMm5Yt5Qd/I/+4g4sWdw246bINKgeqGEuaHSvmMEI/HccrMzGzfh6LA5wPOkZAREPCHEsMwuU3mykPHseLhkczMEm7I/UXyGCTVaQ7TPtq0ChjjSBwfHSLPfzIY4yLgE1vjEAgRdPfsYzebz8GgZuuAyN3NBIokYOcZFkAr3jOTyz5xj2nxpBQ3sXvnjvF5mMNxaLsZ+3W1KpFPbu24undj2L/amjCN3XDJsYGhEs7NQtOygcSEHeMY7vXFeHn3xnHlqaxBm3s7m4j1h7YnYYK2+4zCCAFpKflfM2AzeuDRQhYPvRaTzUPY39o0UIIQmhbXVwEyJcTv+z0yLQjFvGBgwXTt5CuT8H60wWGC+iUZaxgpibBVG2jY3XVqNoAy/sHsMDj/VhKlVml6CmScxiXBIF1FSpWLQgjlUrq9A+L4Zc1sHTf76I/YfGMZkqsayiNatXs8llsn++3GDg8/EtD47y46zAh3i7+egPK2BqPvqaf5a3SNeTIoqIKQpuae/ARtdGdTEPkN0q63vhTfx8zpRLE0RX5I2YfPTAzABIdsZDN3k+DT23eGYE/8+XNDD5BGUj0BiFJGeugzIcZCUTOclEUbJgiQ4cUjQQWJIUVMYrMK+tFW2dHUjUJBGqiEOuiEKsiLJXIRyCGFIh6CoEVWFZNzSbSQ44jimiVI5ADTWge1TGo4eH8PTu1zF2eCcWhqdx6uQxjE9OXHG2lQwTKhMx3HHdOty6egE2LazHvNoEoIeAsAaXbKWjIQ5qQiEIJOUQ6GmrwLZkjAxP4z//X7/EY48/i8HBoc/yZRQcW1CBmQpQzwHNZNPAf2JsBBHZxbaNK9jvv/uNL2DRgmbYrKGe2+TyfotLEQWXqM722HBGxyd0/IDKWUDDwZAPkHxmY/bvvtHX5ZKzy0/bm/3A5mjS5jAm/ufeaX0fxGXhD2A4kPKO/XJQ4/fVsFcyULAZy04Ah+W7hHRYio5Xjp7Hc/tPI23puPPuuxEKh9HU1ITGxsa33VVShlBz/DM7nsUDOx9B5GstcFtCQEjkYaceqAm/Monvb2nAX/9lGxrq5mpkPCDosfbMbpnYHcOFWeLn2SjaMAo2Azdk62xKIl4+kcXDx9N4dbgAQZeg3FQDVHIwxV26+XOJy+b4IQikJiBw1JeHcTwF50wGapbLz25a34hkhY7egRz2Hx5FsWRCkUU0NUbQUBeCrkm4+fp6bF6fxIKFUbiSgCPHMvjVr87h5T2jGJ3goGbVqlVMLUMuaCRDC5agAh9lBQJQ81FWO9jWp6oCtckkFtXUYpksY1kuC92h5l0+0CDZB4Eazq4QECFehlgY8j+j5wkfZdBjhZTZPFSTPsebfBm48bgdepnp5fVAjeVSkKaFnGhgSjKQkQ2YosMc1Yj0V1nYpwg9FEJ1bT3auxajprUJsdoktMoYpHgYciIKiYEajQEaKDJs0sMzW1iasRRQKBPgqMNARsUzxybxyI4j6Hn5ZSxJmBgbPYLR8YvIF96cIN3WWI/7v7AFP9yyGHXJEPSwBokAjaazBywI1BCgIdaI/ixxSCcIEnvgZjJ5/PGPu/H3P/0lurtPf6qui2Bngwq81wr46fJkiWubBuK6iFuuvYat7q/uvxkL5zd6UikOPvzkdx/YsIl8b+M8x8YP0vT/0QMt3n2K/6sPYLw8ksuolHcLat7qmOeCnQ9XbPbmPZg7gJlxXGT3ZX6sTHbmMTXEzhCoYcYBBGrIGY4WUYSeSOBE/wS2HziNYxdS2HTDTdD0EDo7O9nP2y0kQ6NslhdfeQn//OAvUN4cgrgiBiRkHqZJDf8XCrAeGcI3llXhJ3/VjkWLVUieQ5sPSJkFgPcsYCYBZQfGHKbGyDuMqSFQY8sSdvfk8OCxKewdzAG6BGlrDevjYTNmM0DXu4JYzyYx9NwWgrnO5G24IyXYvbw3SO3LAWMllDIGk5LV10axeUMNtm6uxqLOKGRZQFurjkRIYOzN5LSNnXun8Mvfncexk3lkcjy/prW1lQEack2bqfF7/cIEnwsqcJUVCEDNVRYsePvnpwLLGxqwpaYGi3IZJMol9qDgkMQbKLDgN87UMLaGTAC8hwd7cIis5ZNlA3AjTD5IofdIjLUglxvPe4hJSNhjDbYI1qtTgIGMWEZOslCWLNiCwyQFpICmZAsK9VQpMfzfshESVTWobWtBbVsjkk11iNXVQKuqgELMDQXx6QocWYAj8MZValB1bAFFU4ctVWG6HMb2kwX8aftpHHhuN5qcNER0Y3T8LEYnLp1t62pvxT2bVuHb1y3DgpoQFE2FQD/kdBQW4aoqQGYFkTAEkp7pGgTqqRFVgLZP0jrTwoW+CfziF0/j0cdfQE9PAGw+P9+s4Egp44Ncwd4EajoI1JA0ijtgsSGpNxFCVfNBjd9H8s6gZpbR8ePqZ/pcfEmbP4s/5852tWfoo2BlrrRP7wRqXNvrqSFHNGdWesaYGg/UuKKIUCKBnoFJbD9wBm/0TmD9dTdC03WySXCjAAAgAElEQVQsXLgQixYtetty0HrGxsbw8q6d+P8e+DmKG1SIK+NAxRxQM1CE+dAAvtbFQU3XUg2y7wzpsWyXgBqTnM9mQQ3lyZiXgBoZe3qyDNTseSdQMyNd5KDGEXlflFBy4I6VYZ3jRjDOiTTswTysnMmCP5sbY7hpSz1u3lqDJYuiLKuoqVFFSAL783jKwku7p/CL359H96kCsnkHiUQCLS0tgfvZ1X6Bgvd/YBUIQM0HVspgRZ+lCrQlk9icrMQ6RUFlJgOB5T1wOp8/g/j//QkxBmz8aTbO/DNQQ9BFcjiQYW25NEChv4sy086bjs1kZvR+BnNcEQ45mwk28pKJvGTBlG04pDFh7I/DZWx+sCezjRahyiqiiQQSNVWobKhFRXMTajvbkWxvZmFzxNbYigSH+mnIo416gVygbGowkISDCuzrs/Hwzj5sf3IP9PE+NFUNYXi0B2d6+2dObVdLE764fhm+vL4L1zQnIcoCk5ZRv44QVuCGJbgM5OhAWIcQ0kmUzZ3YFIWF9zEtBBkflC0cODiAf/7Xh/Hgw0+zmb1gCSrwWa4ANZ2TpIlmtHPZacQUYNsmLj/7zv23YPH8xhn5md+YwlkaPjKdYWp8tsVLh2fSK79wXi8Ocz2b5XVmNGozarYPGNR81CwNq8dlTkc+W+O7n/HwTc8kwGNqiLmZC2pIQhxOJNA3nsXOw+ew+8QAlqzeAEXVsHTpUixfvvwtc2vYVJXrgvXVvPYqfvHQbzDYkIawqQJCjQoCVewUTFsoPjyA66M6vnN3M269tQphmTuHMXe4Oe5njHyzXJiXMTU+qHFNF4YoYmd3Fg93p/DqSJ711Mg31kGspB4nb528+YndaxlgoocMezCB9d0w2eK0Cesiv+8a+ych9OdRIYmY3xrFmhWVWLWyAksXRVBfoxKhhURUZooDeoYMjZl4ascYfv2nPgyNujBMkfUfkVlAYOn8Wb6LfbKPLQA1n+zzE+zdR1wB0kBXRiK4ubEJa2UR9YU83LIFx3sY+IMEPlzgPTUMapB2mvXZcOMAyhugTAeW/u0NPDgZ4zKWgt5vESAIKVBiOtRoGLKqQLBdlApFZLIZTOUzKFEijUwNrWT/7DkeeQCIDAzIfIBYG8rCIasCcqohB7RYTQ2aujqx4Nq1qF3YDrUyAVdTGKhhzzrqzaF0HVtGyUxClWtxelzCU/sH8NBT+5A7exJrO0rIps/hWHcPJiYzaK5O4Oub1uC+lZ1Y0ZRgyMpVNIiqAlFXgLAKUP8Oyc2oh4e96oCqQlBUQKPkN3rigklCKJAvXwzh//2nR/B3f/8rjIyOfsRnO9hcUIGPtgJkFLBx40bmbjYyPIiQaOPG9cvZTvzg67ega0ELYxDmhtfOmAHMBTU+g8PYY87mzHUBm+3F4Xk0fPFZm9m/+uyADxDmvOt9FWYuc/NRy9NY7XwW5k2gZtYsgDM1LizbQjgWxWTBwqsn+vHMvh7UdpCVscL6Q9atW8fyV95uoQmZY8eP4U9PPoQ9o4eAbUmIbSH2fKCFHC+LO8bQ0F/CF+bH8d1vtKJzngpFJnhA927/HJKdM7idc+lS+ZlZcOCUSH4GjOdsPHdsGs8M5HCsYDDJr3ZDDYQITY15xhHMIILbQ/ObrgdqyLzAduEWLTiTZbijJfYR/UwO9YaDZa1RbNlQjY0rE2hoUBALU/YRXy0BITIqMC0BZy+U8IcnhvCHx/sBMQFFDTHXM8r4CUDN+/r6BB9+HxUIQM37KF7w0c9eBXRFwXULFuAuSUJDMQ+zVITlzM5w+Q99ej4wowCW9eALyzio8UHOTLADY3loMk5g7EzJNFGSbGgNFahZ1IqmpfNR094CNRZh1pmTA8O4cOIMzh/pQWqCGvXLkESHmQ2wB6Af1kl5EyRto0RqhbM3kg2INsnbJOiJKFbefSsWbt2EZEcLXJKHSRKoX8cVbAiSzfa1WExAEhswkdOwq3sSv95+Ar3d3bhtkYSmSBpnznbjlT3H8PXN1+DbKxehszLCQJFF1tCqygI9JV1lhgSirkGKEEOjAcTSUDYODQg0BS6BGpruo+1bDkRJQKmk4mc/fwJ/+9PfYXAoMAz47H2jgiOaWwHfKIAG1OOjI9AFC9etXsLe8uNv3oplC9tmmGDm4DUXk/ighrEyXrYVGzNzJsIHLbzXZuZONYtgPoJTcbmZABfU8uVKTA7r57kMa73X3ZwxDaD7su9+RizFDFPDs2qot8YmBzSH7n+UB2MiFA6BMigPnh3GwzuPQq1qhSDKWLtuLXOro4H62y3lchl9fX14/sXt+P2fH4R9awWkJVE4Oq8A88YcKcN+dRJNQ2Xct6EO993bgHBYQiwqIB4Fc8pk2MMRYJsOzBL/ocUs2jAL5H7mopB3cfhMHo93p7FfsDFO9tGqCH1lgvXTEIhhYIYT+5cYvfh9nG7ahHkuB5zNIDzJ3SfXzkvgpvVJbFpXgfZ5OhJkPjCTo+NN3pmkNAByReBQdw6/fLAfT20fRF1DG+LxBN9X08SJEyeCWI33eiEHn3tfFQhAzfsqX/Dhz1oFIoqCr3UuwPpSARWlMkvPtugBQcyLd7DMnYxAjRde54MaZsXpScmYHM0DMkykRsyM46JgkouZg9Z1XVhx1w1o37gMlS31UEJhZi9KDa5GqYip/iGc2n0Qrz/+IoZOn4NRzkGiHlCJz+wRS0MDAtoGrZdadChJXCM3H4czN4Iko23Daqy8Yxs6NqyEEyYJgQiW4EDyA4FMD2yUTaBkJVE24+gZtPDHXRfx+uHTuK7VwU2LdNQoRVw424tVdXEkJBeabUGxKepGgitRkCeFe2qQdZVZRzP7aPajw9V11m9DgMZVianhQQ80qJNkAaYh42e/fBb/5R//hMGhd87E+axdb8HxfL4q4BsFUN+BUS5BcS2sWzqfFeFv/vJOrFnWwb6jBExIlno5ycIGvV7JZtiYGZaG/2bWYMCTrHmfuBxUfBQPf84Le+6Q/n57zgQiMdnEHHvMChmYXL5czT7OBTUzrNUcpoaAHzFkNKFikwuaZ3lNE0m6rsKAhCO9Y3jgxcMoaVWsR5JYmi1btqCqquptL1Ra78TEBF4/8Dr+9h//Dnnqq1kTh1CrcUbfsCHRubtYhHQ8g6q+Im5YmICuiFiyOI6NaysZkNDC/P5IEjOnaDNmhhYyCchOWbg4UMaRnhxe7E7jiOxgan4YdluI22oTuCEkY3NQMyNJpIkkel6Q7Lnkony2gPKxFKqyFlY2RnD96kq2jeXLYuicp6O2QoKukJMnf+axviRPbUDmBRTePDJpYedrafz6oQvYd2gCDY2tiMfjyGazDNxZFtX34xAkfr7uJ8HRvrkCV3PP+MTXL7B0/sSfok/0DibCYaxobMDXI2FUpVNwSwZM1uPiNcf4kRAM0Ph5MjNDDJ4v4IMaVwApppmkmoIy4SJvGhBjGuat6cKq+25G05pFiDVWQSHJFs0m5ktA2WCyLNOykZ6axtGXX8eBP+/GxdNnUS5koaoCt4eW6JVLsQ3KLbDoWUbZEQJ0kUvSyN3smutWY8Pd29Cx7hrYIcqK8cwO2EOOHp4WzJKJkYkcSmUFBTOM3gkbpwfH0ZQwsKRGRINiw5ycRoj2v1SCZFoQ6cCIexJFSKoKRdOg6hpk6qcJUY8NmQVQNg4HNVCI1SFUxnUMtN+SJuDlvT34p9+9gMef38dsQIMlqMDnoQLz5s2DQdbwZglL2pvZIf/P370H161ehJCuwJ4jJ/OUSbwscxkYn8W5JHfGq95MP81bDyw/jIf/5azM3G3QvWImvRI0219m9zlKoo+QeyKNw5md9ew+X80+zoAar3eRlYukfDPuZzQ499zPCNx4Mj/LNKCpKkxBwvH+CTyw4zByYpzd9xmouf56ZlXsLzTOYDbJ3uIHfpIE7cyZM/jpP/0DzupDMNbokLvi7KSZBgV+CkDRAUbLEM7lUT1pEuGNhpCMxVUaFjaF0NSgoiKmQJUEOGUH5QIHNekpA4MjZZwbLeNU2sAFVUSmTYPZqkOoILt8MKt/1idDc2jsU9zO2c1YcE0HDvXPnMkhMmpgaYWGDQtjWLsshoXzw+zdVZUy4mGKMfBgqMf22ASw2IPMZe5roiajp6+MJ3eM4U9PXcTgiIGq6lqEQiEGaiiMNFiCCnxcFbiae8bHtY/versBqHnXpQreeIUKNFdW4o7OhdiWy0HKpmGYFgMmdItnCrSZPhoOWPiw3m/Q5Y8RnlsD9nsmCGHPJBcFqwxTFVG3ZB6u+8rN6LhxDUKN1Uw24BYKsMcmYU9MQyiWGFAQoxG4sQjGxtLYv30fjux8HUPneiG4BvXbkzszwwcEEUh5QtKJvCWibHNNtiYKqIhFsfWOzVi7bRPqF7XDob4XmtGTJWZUQA9Ap2wiP5HFi3vfwJm+MVi2gmi0AqIqobpKRXOlhgZNRpiQU64AN1+AUyzDsUw28IJIwWwKNE2FzoCNyqVoOvXZ0Cv10yjMKMClnabEPlGECQGj6TT+9hdP47EXDuDC4FhwTQYV+NxUYMGCBSgWiyhk0mir5wPmf/9Xd+ELm5ejujIGa44z1psmvNmNyOOH52CWuVIvT8c0i4PmiL8ul4h9UEV/S+kZxaRIIgzbRSpbxMAwd1PsHRhDOldELBrGgrZ6tDdVIa6rbGKG3Uup7+4qlrmDmUvkZ8TWzIAbYmpsztgwWbALyzLZPYyYmuMXxvFHBmpizKafQM31N9zAmt8ZTGAMuXCJcQBbl+vCMAzmgvbI44/iz2/swHh7CeqqSnaTtigU05ODCRSEmSoDAyWi2aEVHCTyNmoFEbVhERWqCJXAiO2ibPAaZMsOxssOKAo5FZFQbtCBRg2IS1x3PHtJMHaPMXxk/Txhwr1QALImdNNFfcHBNfU6NqyowKquKNqbNUQpKNQznyFXTO9Bxxl1spY2XBCw4X+3YYsKXj2axQNPD+HZl4bhQp8RGVINpqenr+KsBW8NKvDBViAANR9sPYO1fUorEA2Hsby+Hl9pbkPrwADccgG2y3tOiIGxuHcZD8YESbg80OL9G5vboowZ1mdDoIZLw4jyJ0nAdKmAWGstlt2yHpu/cjPC82ogxCNwjDLMkTGUzl2EOzkNGAZESYQYi0CuqQIqKnH21AW8/uJ+HHv1EKZHRxhbQ0HehA8U0YUsUKaNiJwlIlsWUDYF1ti6dGkHbrz7eixc3YVYTZLZOhOgIcaE+mBI5+2UDIycG8bP//uz2LH3GFLZEuqrK9BQU4GamhjqknHURsNIKgrCDhCyTai2CYlJNwTmZqYoMnRNQYiAja5CC2lQaHCiK5A0GSKBGknh6eO007IMUxDROzyK/+0fHsH2fceRyRU+pVdOsNtBBa6+Al1dXcjlckhNjKOhuoKt4H/69u24+8bVaKpLwjZ5MCQ3DJi7ft5HN2Pp7P1q7lu8Ie6MR+MlI17v/R8EsLlk8EDAhe3EpWumfxLJQlhVkCtZOHdxDPuPnGF7caj7PMamsqhKVmDDNZ24fk0nWmoSCKkKAxw0gL6SgumtenTm7s+s/IzYGZuDGiZFo54a7n42A2psC6oqw3BFHO0bwx+3H0ZOirP2/XXr1+OGK4AaH9zQcfighl6Jqdizdw9+9eBv0JcYh0rSLjJUmR+CTSCKK5EB2oeMxZ3J0iYwXIY8biCct6AbLiSLB7Da3sGWVRGlqAyzWoXbEIJUr3FTAE/Oyx5THgZk03D057wNoycPnJgGUiaqQjI2tERxx43VuGZFDC0NKmL6bDAnyQrY9cZcPPmzi8AMBYASsGFn13VQsCVsfy2N3z8+gJ37xhCLVSKdTgVM+9XfBoJPfAgVCEDNh1DUYJWfvgos7ujAbfMX4E4HKJw7A8MqM4BCN3diJBhIIRkZ65PhPmSzDmh0vKIHahwGaqgZn32eHlrsQWChc+MybLj3RszbtBxiVZjJs6xUGsULAygNjUJkOmR68PEBjaSHoTXUIeeIOHnsNF5/eR96DhyBYJgs7oXyLBXJhS65kGh2UxBh2yJsV4YWTWDLF67H0s0rUT2vEWoszLNkqK+FgA1JKEQBdtnEhSNn8ctfP4NnXnkD50ammDObKonQZBlhXUUiHEIyFkFtLIq2ZBTtySiaYiFEZYk7vMkSVEVmgxECNeFQiAEbjZzdNIU5som0s/R+2rZMja0EdAT87cO78eunduFoz7lP30UT7HFQgfdYgSVLljAL88nxMTZxQMv/+M1bcc9Na9HWUAXrHUCN3y9xpQH+JwrUkKkJTfKIAlL5Ms5cGMXBE73seI/29GFsKoPKRIz1Em1ZvRDtDUlESLrKDBpnwdulsI7/7e16hN4W1LCeGm4UwNzPrFlQc6R3lDE1BSnB7vPrCdRs3TojP/PBzJVADQEnAjX79+/Hrx/8Dc6GhiEujdLME7AwzPJh6JHAzg/1qeRMBkTcaQsY46BGL9jQyw4kJsObA2oUEUZMhplUgXodYo0HaljSs1ePuaDGBJCxYJ3KQT2Xh5S1UB2RsaEtii9sqcLSpVE01iqIanNAqFfvS0CN4cJgoIaeeFyWljUlbN+XYqBm1/5xxOMBqHmPt4HgYx9CBQJQ8yEUNVjlp68Cq7u6cPeCBbghk0XhQi8My+K6dpqtIomCZwxwVaCGabYB07YgRDSs2rYOG754PSoWzYMb15kswUhnUJ5MwTXLXHZhmnBJ5pUtwClZECtiEKoqMTadx/FD3Xh9xx6M9A4wBx+R4QQXqkSB0i5UUYBE/IuoQItVYOMXbsDSLetQ2dIAiTJjNJk37VNzLn3z6dW2Md03jN//9nk88vx+vHFuCEXTYgGfCkTIJLWQBCYfESQJyaiOhXVVWNlSh8WNVQjJIqjhV5ZFaIoMTVUYqAmFdIRCGkLE3GgEblSIksR+BIXAjQxbEPCrXSfxiyd3Yu/Bo5++iybY46AC77ECa9euZTPbAxf7odFsO4Cv3roR37p7C9YvbYddMtgkid9CMzv0fPccC/uO+/02l/fdeANhtjZvlW/FgLzVIV7CjPir8azv2QCYejOInRVcnB2cwL5j53Hw5EUMTXFWdmQ8hdToOASD2OEEVqzsxE0bl6OxthKJiI72+iQcr+F8LmPzTvvJD5sfIDW4v4mp8UGNbxRgcaOAvOXiwJkh1lPjhGuZtJaBmhtuYEYBM+zYnH4aBq68bdErOX+Njo7iTw/9CS8f34OB4ijLkAnfUgenSYOj0D13FiCwzxPAKdlwc9Qc6QAUikkONTSn5knxBF2EEJYgRGSIIbp/8tBmju48gwhPHgcCNBMG3J4MIqfzuK4jjoZKFXU1Gjavq0Rnm45IhGyaXR434F0A/voYqHEEOKYDMgZgrmskg6P4gJCMs8MmnnhxDI88N4jjPRkkk0kmOStTQHWwBBX4mCsQgJqP+QQEm/9kVGBNVxfu6VyALdMplPr6YJKlJjmLkeWnLzu7CqaGgBAxNQSKCqaBaH0V1t+2AWtu2wCtqQ6IR5iBgFkswCoW2ANKNEwgk4OTzsLJ5uGQaYAqMxlaWdUxPDKJo68ewbHX3kBqfAK2VWYOyQQqNMllmTWKIEGCDC0SxXX33IQVWzehsqmeWSrTuiSyWJa40QELYKMH8VQGLzy7D3968lW89HoPJqdyTKatELDx9OOOKMIhtYMooCoSwvy6JK6Z14AFdUlEVYkxO7IkQpFlxtKEdA3hkIYogRudQI0MWZRB4YMS9fSoMsqihH/cfgy/fXYX3jjR88m4EIK9CCrwEVRg9erVLNNjZHiYWTvTsnFFJ7775a2454bV0CVu//5WPsj8wf1uAI7PZ/BG77mDcP8w/TH6O4GFy8viDx448KK94W5mrEFdEhhbTT0z3WcHcLDnIvonirDVGCpqG9iq+s6dx9CRozD6+pCgiZP6JDpWdCJelWDy1xvWdqGzqZoRHXQf9YHNO+3nW4Maani3GGBggZxk6kIsvG0wS+fJgom93f14dOdRxBvmM3aZemquvfZaFir5bty8iK0hsHrkyBH8+aUXcOj4YcbQTFRlgWUxCK0hICaxey87IC+UmcnSvAwYHtg5F3UyDR9j52kiitV4Tl/VTISab/mdtSGeKyB6fBpbmyK47cZaNDfpiIYltNapLE6Mzvnc/CP/3PpyazIGsAnQFMlW2mYAh9gpLabilSMZPPz8MLbvHsXgcBGxSJRdy9TTTNbWU1NTH8E3KNhEUIErVyAANcGVEVSA7Cw7O3Fn5wLcXC7BOHsWlmGyCS9qaJ/rdMaZGpKecfmZnw5B9p8z4ZtMfuZ48jUB+VIJVR2NWH/nJqzcthpyZRyoiLMHm2UZsG0TAum90xkYw5PMacwpFOE6FhscaFVJSMkk8o6I/nODOPrqIVw4fRap8UnmoERPQzIXY4MJV4QqqaiqrcKt99+KhRtXIkq9OQpJvsh6mTuQMSmEZwuNUhEnD53B40/vw2PbD6Hn/DAcy+EgSRSZdbPvWkYPdgI2ibCO9rpKrGirw7zqClRGNGiyCEkUmWmAqpEMjR6kIeiqApWaXyUNqixDUQWYArB/II1/enYfdh7qxvgEbx4OlqACn4cK1NfXo6GhgfV4nDzZzQ65pa4a9xNbc9dmdLU3MGkoH0hfLrTi7lus52Z2ov5tyvb2wOa9gJpLgAVrnCFmhkVIst3NlAwMjKfQfX4Ip/omkLFkxKoa0dDajqraOravr+/ehTM7tsM+0Y0620ZKV1Cur4YT1pGsrsCq9UuwbcMStDdUIUzOiR7z/XagZuZ3lzE1rJ+GZdaQ+5nL+nX88E0COqFoGBencnjp8P/P3ntHSXJm152/iMxIX1neV9tq3zBt0HANoBvezwzMGAxFriguxcMVuSS1q3PWHP210tE6khIp0Ug0GnLAwcxwAAy898DAdaO9q3bVXV3epXdhVu9FRnUBbHDAAZYzA2QAeaqqKysy40VkfN/97n33nuS594ZYuXEzYSui4Ztbt27VSfvHgZrACe08O+TqxH73Bx9w6NAhqnaVD07sYTyZpdRrwEAE2i2h132SJPDtDtBJUMTFZzQ4SXUg5KNT31nzQ5sD3niV2NE8q84V+R/uX8blVzTT1m5p+02sbgTgB3Ke52j8ffjZNhr+WfWwy466r4lzmu/MbWBbYR5+eZJH35pk9/EcuUwVM++RiiexwpbWVMwC5ufn9XsBg83NzVjibhNsKkkUht9/XGiTfUgNBSCm003MzMzWz9cX4e7QOMZPU4EGqPk01Wv87eemAv3d3Vy3bDn3pNM0nTyBWy5RVdmZqc2awro4CFCph2gucj+THhRpKvWzaYKeGtdPk3ZNcsUSHWsHuOKuq9i0cxPhdAKjOY1rhXAMGWxtqNaojk9RPDdFdTqDI6BGJGamR6wlTay7G5pbyBaqDB8Y4vj+I5w5Mczs1LTm2siribuQBMa1trSwbuMgN997A12rlxJpSqkMRNgR0wprtowAKpU2yOTIqZIZneb1V/bx8FPv8NI7R5jNFjC9OqgJhRSsyEAkY6I2vBoeyZjFqu5WLl7azfKuFtpTcZWfSX+NFQnXZWhxIpZFPBIibsWIWSHKns2x6Xn+8tX9PP/2PsamGyt7n5sPUuNAPnEFxAFNZE1HjvgsZQiPKy4a5Ou3X8U9N28jLrNQbd4+H6wpE+hqzdWHfHaFDdVJ9d+TCXKez/GbLgJm5cO+jX9/SOb5CXBweD4zI4s5MjEXZrpoO8zM53XyeXZ8ll2HTrHr8DChRDuXXnYFl27eSndvH6VqVXfyzCMPc/jxx7AOHWKlB3kDzllhCiJ1TSWIDfZzzTWXcv22DQz2d5KIhJVh+ThQ82Gg9WH5mdo3ixStDmr88M2gri6RRIKDw5M8+94xdh2f4oprdxKNxRFDB+l/CrKDFp/cYEIeGDr4IMl3SJOenampKWZnZpW9eOfdt9l9fB8jtUlyrVWqPSZ0SxiygRE1BW3o9xfCMx9/QS0I0OqYRGygPbxTRTqOF7jmv6mZ//ffWctAv9yTRTXg598EMGjhulgEqqTNyK0JoPFZmkrRViVAJBLSPLSROYe/fmaMF07mOS020RWHyvEMoYL0QPkGNamkgJBpBZFyfYtznIDCxaAmpK6ZkQ+DnYUneJRKZcbGxigWC/T0dDMyck57n2QTwCO9S42tUYELVaABahrXRaMC9QoMtnfwwLqNXDszg1nIUHFsqjJAIVIK15ehKagJ2JrAwllYG8mzOQ9qAhZHbuwzxTytq/q56o6ruGznJqItSczmNE7UwgnL/h3cUonK2BSVmQy1+QJOpoCbK+LZVaxUnHhvN9GeHrxYkuzYNKMnTnNm6DQjJ88yNTZJJlegZLsk0ynWrFnOVTu2sOHydURaUhjRqA9q9CHSBwE14lwWhIq6OOUKpw4N8/ILu/nBU++y99QYxUpNgY30+ghbIwyNOqZJn5ErkwuPdNRiWWcz65d0sqa/i+72ZqywQUyATDxGLB4nEonSFI/oc6VGB8fn+Os3D/CDF9+iUPbTrBtbowJfpArIxHfp0qXK1gQTtNHRUZqiYa6/fCO/9o2buHjNgOZN+QyFPxWVifRctsTI+DwV22Hl0h7tPzF0YrrIjveCxVy8qu9LnOQ/ndwu+lV9Ud6foC+KxvlIK4kaALhmSO+NIjMbOjfNrv0nqFRrjIxMcuDwac5MZdh01TV8/YEHuPKqq4jEYhw/eVL3/dhDD3HsqadIHR9iTb25R8yA5Y6QC5mcS8aJrVrCzTdcxg1XXMTaJV2YdcnYRw/v7wCdjzA1WkO5bwmosT11PxMQIscUtkLYZpg39p3kmXePMVaA2++8m3giwbJly5BMoWBb3FcTgBr5KvsSICPnVSS28n2QXyPfj4yMsHfPHvYe3s+R0eOM1qao9goDDrSFodeCVpEIL5IUBtK0hTPx0aP+sDOesPpOwYFjBQbOlrm7K8b//NurScd98xk50yR05eoAACAASURBVN6inqdgb8F5VXM2BTTieOZSLbpUSzaReJhYyqJccXnjgwzffmWS98su2e444ahB5YMpyscyuLkaITNMIpokFosSConc2PIBoS6EnT82ySaKxmJqpX3B60/GU8/VDKNUKkVNMtJEemcYzM3N6UKA9C99EkngF+m+0jjWRfesz0MxGjk1n4ez+NM7hp6WFm5atZZfdMGam6ZcKeoAK6GWytbg1t3PJFRTgIxYPIuFsw9qpPF9IXxT/w3Kjs1kOUN8oItr79zOtTddTqIpSaglrTKLWlTsjR3trXFm53GKFZx8GWcujzOVwc7mMMIQ62ojPtBPtL2DSrZIfmqGudEpZs5NMjk6xdxcjioGHT2trF67lNUblpPsTGLEY0iwjejDjbCYCEgTTh3YCMMk7L8hg7JNaXqeUwdP8/LL+3nqncMcPjvBXK6I47iEpF9GjQgkadrPx5HUahlokpEwvS0pVvd1sH5ZL30dCQUwSZGgJeMkW1Ik4zGSIYtdZ+f5mx8d5JGX36JYqTYGpZ/e5d545Z9iBYLJr6xkr1y5Ut/JyRMnyWUzDHS3cce1m/mle69nsL+9ztiIU5cv8RLb9R/tPaH2yGtWDrBl43JaUjGVisokT/Nd/t409/NytAV520dUTHWMsQBqlIsOQidlcipsr+0xlS1wcnSK/cfP8sGBU5w+fApbwnnF6GQ+TwmIrVvH9V+5h+tvvpmu7i5OnPLDGZ/+3vc488LztJ4+xWCdbQryv8oGTJomp1NxWtav5Pqdl3Hr1Rezsr8dpybC4A/r7j4Kaj7qfuaDGgEeYufs+PIzT8KDDZWenZnO8eQb+3ll70miLT3ce+99JBIJBZ0iFbwQqAlkZ4uZmuC8BiDHt+QWMOWQmc8wfGaYw0ePcOTYEU7On8V2bTJenvlEEW8gSmggjtESlqAxNXMJZGIX7K3SkNHzF7GCmryDMZRn6UiFL/cm+e3/cZCmqCO+0z6oCWI5F7dj1ffhSCZNxQ/Y9FkaP7g0HA8TTkTIF22+/fg5HjuU50TCwl7eRKQljHsqQ3n3FPZ0Ga/i4s46hK0YYWH4QyJJlnFCLpkAmMsQ5EuVhej7kA24XL+uxPdI7o9I2VxqDmo4s2rVcpqbmxSYZrNZ9u3bp6xNY2tUYHEFGkxN43poVKBegahlMZBu5pcHlrAxlyVREQkaChb8QE1ffiZ9NR8FNY7K1M6DGhmcy55H3ikyZxcwmlNcc9t2brjjGjo6WjGTSbxUAicRxbYMarUK9nwGu1LFKddw8iXs6Qzu9BxGuUykOUV8SR8x0eFXbaqZHJXZDKXZDPn5HOVKDSNqkW5N0dHVTLotiaGOZxF1LfMdBUTMrOJ3/aouN6a8ZymAi1OpkJ2Y48TBYd7ePcTeY6OcGJthbC7HTL6kK7AqSTMMfYRFFy1fQybJiEVHKsGSzjRL+5pZ2tFKX3sbHZ1ttHS3kUy3suvoWR55fRcvvH+A8YbkrPG5+wJXIJgQiwQnmUxqJZLJFMVCgWqlyLLeTr584xXccs3FbFjeQ0vCl+/I561iu3xwZJgf7TnObLbIZRcPcsnqJbQ2JXQiGZe+ObWG/6gl8kd7cwJp299t2/FvDXU/5voKe60m7IZHuWYzkckzNjHH0eEJjpwY4eyJEUojk8Szee0PbHJcUo6n986zyQTNmzax6cYbWbFuHTPz83osbz7zDFNvv03L+BgDdTmvdF4IGyybLCRNhUymWtN0XbSKa3ds4Y5rL6U9FdPFFF9SVpd81a+loMdosSOZWDf7PTXiKuYoqJGXUAZBFqusCK/sGuLRV3ax/+QEfctWct999+t56e/vZ2Bg4O+AGp2KL2IePsrgfJRBEFAjr1sql5RpEGnV8VPHqdk1zk2OMTR6ktHaNLl0Bbc3jCE5NMLciDQtSBy6QHvV4teR27oj7mkni/SeLnFLU4T/9XfW0JbWbk+/Xybo2wniaQT/1vtralUxrvEBTVXkZwWHSMykpBloBrmCzZ/87TBvZTymOxPQnyCUNDHLVWpH5jRQ1J2v4Z4s0NecYtWKZjraRPoGMgRp36fUPSRjRt1Vc6FXaOEoteepWvMoVzxm5hyGR8qcHiliRSQeIEQqmaCjvZVdu3Y1QM0X+B76cYfeADWNi6JRgUUVSFgWX1q7jrsdh95SQW+aFUMkFnWpmcjQxBVNgI1CAU/BjD7qg7E4ppXxyHs1ck6REhWqZpitOy7jxrt3MDi4XLNbvKYEXlMcLx7BxqGczVIrV7GrNk61ipPN403NY2byRGIRYr1dxPr6dL5i50WelsctlBSMyBaORYgkLLXdNCXkMhoXbYXfxKsunX4PjQ9sfOmZfNUVSzkSRwayEvNjU5w9JoPuJEMjMxwZneHgyBTD03OanxFGxlqTiBlSaZqsuIk8LRYOkY5btLXGWdrVycY1q1h/0QY6lvVz/Mw4f/vcq7z23l5Gxicb11yjAl/oClxoQixSJ2mMnpmZoTkZ55btm7n/tiu54qLldLekFkCNTOP3D43wynuHOXTiHFs2ruLqS1fT1ZbWfrbmVNyXG9UlV+cL/Q8ENeq0VV8AEda5LKYmDvlyhdMTs5w4PcG+oREOHzvD1OlR4tPz9Nm2KqpaDEMfVc/ggOdSGxxk/fXXs/rSS8mVhL+B9156idldu2idmqSnDmqiCBvsq7JEiZU14KRImVYOcMWOrXzzzu30t6d0IUV6DvUYF631fxyoUUDjiOuZyM98hkZcGOX5lf92b378tb088uL7HB2ZYcWqNdx3330KapYsWaIywWD7JHKnxb02AYsTBHTKfmRMkXN84vhxlVANDw+z/8gBhmaGmbFy2AMhjGUxzJ4YJNUBxjcEON9aVQc6H2GrBNSUPThVoPtUiRuiYf71v1xLe5sA1DqoEdcbRWR1ICtARwY0McURyZm6ndVBTV4MFCyyNZgpemQLNn/0/WF22yaZnhRGbxwzJvd/F+d4BjdTwZ0RK+kcg+1NbLmknf7eqMSxKYiRiDIdfuT7sEFIesYWGyDUi+zYLlXbo1iCyWmbQ0eL7DowS6lc1rGqtbWFlcuXNEDNF/oO+vEH3wA1jQujUYFFFbBCITYMDPD1dDOX2lXihTxl21MXNCHw9eG5C6BGgI0tv1O5mQ8Uyp5DzquS9SqUKOMaLqUqrLx4Ddfdfi1XXr1VLZCNZBwj7QMbRxKjSyXKxbLKN0Ri4ZTLMJslnCkQEQ1yeyuRrk6/f6dQwisUMSsVTM9BMExIHM7Ei1kZGUU5KjULRMu6SCeSBm3u9bNqfImDwDF/ZdepVKnMZ8mPzzM7nmV8KseR0VneGjrHj4bOMp0t6OTABzUmllg5GwJq6o+QOEcbtLW0sPWyrWy56kqi7e1879EnePm1NxifnGpcb40KfOErcCFQMzg4qFKl6ekplQtt2bCSO3du5ZpNq1jS3arMQFMihmWFOTM+y7v7T7DrwCna2tJsXruMjpYmkvEovV2tKgkV2c9ildHfaZzRJZnFttHnn+2noHjYjkfFcShVamRzRao1m3ypyvDkHCMTWQ6fOsep42cojYzTncnT5boKSIR7SmLoffO45zIjbm/bttG/bh2VunzsyHvvkT9ymPTcHB11J0nLE0DjA5sInrokjlkWdn8Xa6+4iK/evp3Na/oUvCmoUVnVh00OfEbCn6irbXOdpRGnOWFqhJmQ3C3pLxSDg4lsiR++sofn3z7Emeks/UuWcffddxGPJxgcXMng4KoF6d1iBujjLuLAmS5w9wrya4K/lYZ36aMaGx1VkCi9VEeOH+XYuROcLU6QbSpT7TLwuqXPRpaQRMNnoj77elCLvizSn8ltXY0CzpRoP1HgasfgX//2Wgb6QlhSWL+15sObWDfXQY2YAwioCYCN5NMkmyNM5FzOzlTJFR3+7MlzHApb5AXUSACosDBhD3c0j5ev4c5UMA5nWd2cZMeVXaxZlSCdMtR5TUCNnCk10xSmpm5Us9ALVn9nwtTYtjCCMDrl8P7uPC++PkkmL1Jom9a2FgZXLG2Ami/8XfTCBWiAmsaF0ajABSqwc3CQu1IpNguwyOWoiAxNcmVkoA9C3eqARkCNW5ef1TyXrFcl45UpGBVsU35rUK16NHd1sPnqrdz+lVtpbooRikUwZVW1OYHbFFO3NQE1lYqwNRVcYWByBcKlKlHJf0k3EW5pRiTzbr6EUSpjVquEPIeQ5ESosiwANSpi9qVmi8PV6qDmfLaBD9IU1Eh2Q6VKNV+gNFeiMl+gmCszMVdk9/AMT+8bYv+ZcTKFkk48LAEzhq+Zln4bS+yntffGxIpG2bhlC0vXrefUxCSPPvooxaIfutfYGhX4olfgQqBm3bp1tLS0qB3uqVOndbFhy/oV7Ni2gQ2D/ZoBtWZZDz0dabVNPzc1zwtv7uedvUN0tqUV8HS0ptly0SAr+zpoSYlJR9ifkNfT4P1pZX1mXDcKCMx9Ax5HnB6l56RUqTKfKzI+m2N0OsPoxDzFUlUNRMYyJZxQklNnx5g9eZL2yQku91yET1LBVJ1YkOWSac9jPx7Zzk5iPd3EJJBTGJLpKczMPPFKVQ0RBJ4EDtaSoWK5nu5P7rdTEuI7OMBtt17NL3/lWj1WHFsf2reid9nz8S2LQY2CGQE20rxvO9rP4YbEedJU2e4ru47yxGv7GBqdo4pJKpnU0E2RBl5yySVs3rxFWZugpygwAFh8DQdAJnBAk+eKjbGYBsh7KZVKH2tJnM/nFeAcPXqUvfv2MzR+kjFvWl3SnD6/VsratARyNClu3ZJ/EajRBSoBKBNV4sfyrD5X5n/55VVctiVJS2tIpQVe9TyzpcYJ2kfjS/h8xzOPikrQbP1dujPOnpNF3juYoVh1eWRvlvHuJHZPUoNAJdjUjJuEajaGvKfZCuahOdZj8M27l3DDtW0sG7AIqbGMf+WpQKAeKroInvkrbMGlKdbQZohTYw6PPT7Pn37rtC6w1Wyb1pY0K1YM8MEHHzTkZ1/0G+kFjr8BahoXRaMCF6iAgIjLu3u4q72dK4tFyqU8FQmqVOMAkZ+JSYDhszQKagxqpkHGrTLrlhYADaarDfUiGTPMCAODg9x0z82sv3iNat/DMQtDJGitKdxEVFdFK6UylWIJu1LCqFSJeBCNxrASCcxYBLds42UKkC9iVCsYsvzmOTqZENtlATMqGwnJOFEXMgfHWM9tk+Hfl2qIo1vdq00G/kqNWrFCNV8hP5OllMtTKttkKrD79DQvHTzBgXMTzOaLOkiGZaAyRIIAEWm6DRmkrIi6HHUsW4YdjfLO7g90UP8k0o3GxdiowBehAhcCNTIJXr16tfZwTE1Nc+LEcWrVKj0dzfR2tCo7sWntMtYs66anq1UlrBNTGX740vtqHiCsikjP1izvZd2yLga6W+loayKdipOIRYlaIWV7ZD4pCxE+8BA2xqVSc6gJiyF9gMUymWyRaQEzMxnGZnLMFmxsI6L3EysSo7Wzh4suvpQP9u7m2CuvYB08wKW1KpH61FXuk3lgFoM5uS8KiyD9ENEw7UIrA62mR1P9viHqqqrrkpV+CtdD5tmzNZeC7WkPUTEcpmlpD9fdsI3ffOBm0sk4pljhu7b2BPoTmTpc0+b8un212Dir9Kxu4ayujyFGZrKMTGUolip8/7l3OTtTpqmtk1S6ifm5OWVpBJhceumlXHfddaxYsYJQyK9fYAKwcEuV+580jcjYIK8jC0zSd2hZ+u/ys0jO9H1cwMAhMBIQ6eGZM2c4euQIh44e5ujYcc5WJnS/pR5wl0cJ9ccwUuHzDNuH9udzVp6Ebx4v0ro/w1c3tfPN+3tZuSKBIW5iIktU3bSByLxqFXcRqPGoqeOZQ7XsEI2buLEoz78/ywvvTOvC3jtlj9KSNF5bTJkjMYsQF81wTAJXgWINzmZIH8ty6yWt3H97L1dvayYeltcNmoIWMU4fct3zr0l5nmmZ5B2TPUcr/PWDkzzx7ChCC4kbmrhqpptT7Nu3twFqvgg3y3/gMTZAzT+wYI2nf3Eq0ByLcXFLC3e2d3BpsaCsiAy8MmALqAmkZwJsaoZB0XCZ9orMeyVqpo101YvVahAD4NRMEk2trN96MTtv30FvXweJZJRQTPprktCSwolY2K5DtVbFrlUwXYewEapbY4bU3tXN5PFmsni5Aoa4vxg+0yKNvYZw+2bIXwkT3fkipsZfJvOBjC878VdG9SeRaUgza9WumxU4FHIlsoWcaplxTDI5mwNnpzg4Ns2Z+Sy5clV19jOZIrlSRW2e46aAGoum5mbS3d0UHJc9+/d/cS6axpE2KvAJKnAhUCN/Jva14rbV19evfRfi8lQpF3Hsqk6Uk7EInS1p2luaiMejOjGdyVcYWDZIU7pZ+0TiEYtaKYuFTTJqkopbJKKWykJlwBfZjy9NExdHacq2KZSqysw4rsfsfI6ZTIGKDcnmdgaWr6S9s5u+gaUkEkksK6Kf746uLh566DvsfvQRYocOsqFW0/ugzFMzHkwZBoWwSSpq0h8JsSRq0hc16JBUXznWkL8IEpL7lsh6XSi6nkp7iy6cqbrsyjnsFoTT1sqmzWv58s1XcN2W1cTEDEGBiizo1G9sixZqAgOB+g1O73ViclCwbU5PzPP2gZMcPHGOmu1ybGSO9q5+li5fTiwW4/Tp05w7d06lTuJMd/XV29m+/Wpl0QLmJWBk9JUvAGrk3wNmRxeOPgbQLL5U5HmSaVMpV5icmOTwscPsPrBHn3J06gRj1izlPjAEoLSG/ZyxRdmdysEIDSLoY7yCdTDLujmbX7mnn3WDKdLpECuWRTElfLTiAxo1BvgQU+ODGrvm0tobZ2isyiNvTvPK3jnskMGZziRufxISll9aKb8LZlTGGxmKXMxiGePgLBs8uPeaLr50azcrllm41eBc1Y9aqSXJz/Edz+o4VOtZxuDAiRpPvTjPw4+NMz5ZVoOdRCJGqVRkYnJCPxuLz8Mn+Ng1nvIFqEAD1HwBTnLjEH/yCjRHo1zc1sadTWnWOg7RakUpcJFE6MPzdeNFPOapMU2eYqiqfTQqGV7kxenW5OcIze2dXH3TVVy8dQM9Pe3E4lGhYqAlCakkbjSMa/r5Nb5ZtIHhGng1B7dQxJmc1QeFkoIeabyUVTJTXc4E0Iho2Xc7+zugJtCZK7BZpD1XKYI00dra00PNU+e3glg9O1XttaFoMztXZDxTYKpQIlOukSmUOTo6y/HxWaazRUQ2kopYtHV0UDNMpubnmZxq9NH85Fdg4y8/jxX4OFAjxypWwt3d3dpELrInWf2XVXyZvWs2h0wc/U+v/i+ftbvu/jLLli3XbBWxiZ4YH2NybJTs/CyFfJbs/BzTUxMqwZLMD9sWK1zJLZGeCmFq7AWmRtgLYUda2zu54sqrue+rX6Wnu5u29naVZIk8TVgdAVB/+Ad/wL5HHqb5xAmWOi5japgCRbn3WCZ9iRAbkmFWx0z6LEOjWKQ9RLawsEaBHKl+LPXuPvIuDFVcns167Is20bdxNTddcwk7tqyhI3A/k8OX/piFC6TeRyOVqTt6aT9LvSdoPlfixOg07x0aZv/JcSbmCnrPTLd2sXz5Cjo6OxRUHDt6hJPHDmLXqrS1trJu/QYu376DtWvX0dLaquyL9MX458RnZwLQEnwNgE7A7ggYkgDKgL250DUdSNbi8bg6pU1OTnJ86Lg+dde+3bx/bDdDxTNkeqoYq5O+O5qwJUH/kDxRSiAkVcHFO1sisXuem5alGGixWNIX56ad7bS3hIhIL43KzRw1BpAtMApwar6UOd6Z4Om3pnlk9xx7xit6PvODzRht0vlvqkuZMD4qa6urnCV+IBRy8M5kaDuVZ+eyFF+9tZcbdrYScuSJ9XGn7jruCdkmsmf5uV4UsZo4Mlzl6VfmeOalGY4eLyiYMQxNilsw0/g83hcax/TpK9AANZ++ho09fM4rEA2FuLK3j1uamlgtbESlpBN/YW1sTCqGQcZzmHRLzIeKfh+N4an98QJNo4ON0PUGhhdmyeplbLtuG+s2rqajowUrEsGQEL10EiPlO6J5KtOQXhdPV7mcQgl7Zp7ayATubAajWtOGy5AV0ocR0hHFl58tAjWLh33lZeqNtOcZG1lxc9UVSMPpdAUUjFgUJxmjFjaoVCvYuQJ2oUKtVKNSqVGpOmQrDocn8+wZmeXo6AzzmayaGiSbmpiYmmZkdPRzfnU0Dq9RgX94Bf4+ULN4b319fQpyZLLs57AlKJcrKueUHjV5NDc3881vfpM1q9fQ3dPNFVdcgdgvj5w7x+jYOGfOnuXA/v28+eYbVMplMvPzZLMZZR0WhFvCltQfgWSqp6eX2267jd/+7d+qO4D5TonlSpW5zLxKf37v//5/OPHUk7SNjRFz4Zz2qkBzxGR1KsRVTWEuSph0LrgTy7TU33yW+PxkVqSsAhNkrjzreOyuGLzpxYmsXc22qzdxzZbV9LellE32/6rufFJnaOQnYZ4ExFSFFRDHNnmvuQKjM1lOjc5y8MQoe4dGqGKRSrcoyFi3bj0d7W3K5AgYPHV0H/bMEJ5bU4lwqrmTpv6LWHvJZSwfHNTzUSoWmZ2d1dcoFAoKhgToBG5n8lVYHwEyavDQ1KRMjzyEjRNwKK8tWwCA5HwIoEnE4yotFLBUFAsw4PixId56601e3fU6e2eOkF8JxqqEGgl4dS8BlZUFyEDwQ97B3Z+j61yJRMlhSVeMO65sZ/OGFD3pMDEhSqqL5GcVT00CpA5GNMRMzeBvnhvj5bEKo9Llb5l4K5ogLpK6ev+OZh348mo9I+JqFvMwSiXCB2ZZ58KXLu/gv/vGgK7ZiSraDz/1EECjXwVg1SXc4rZ9ZsrjqZemeeblaQ4fL+h1GomYzMxMUy779WhsjQp8XAUaoKZxbTQq8AkrcO3KQW5uaWGjLT0tWdyaMDYeecNjmhqjboFiqCLeZITrAZVuXXsmK4fCuJjSX+MY2J7JmovXs2nbxaxdP6gNvuFoGDMZhWQMLx7Fi4T9cdt28SQLYD5PeWya8sg4FMvqOGbFIoTE6Uidz3z7VWVpFNSYdYnCYr5I/UFVhy5rZrLqqty/rpb5A5oPdiAUjxJuThFqSuCETYpl6fUpa0CoJ4+yMFIW00aaw7NV3j9+lr2HjmDXaipZm5iYYHp6+hNWt/G0RgW+OBX4pKBmcUVkIrx58yYiVsS3Vi4UGB8f19yTHdft0F6clYMruf/++1U2JZ9xcRqTz+Ebr7/Og9/+a6QpfXxsTKVtMrmW1Hf5vEtIokwe5X3FYzHm5ucVSG3evJlf//Vf58Ybb9QAX5GYCluUyeXI5nL83r/5N5x9/jma5uaYwyQUk3uWwWWpELe3htmSEKt3yfcSQ5IPgxidf9elY3KbE3v4sapHwfU4W4NnymHGBpZw923b2bltnWZguR8N7FVL4HpHjQGFis1cvsxctqClm5yZ58TIJIdOT3BkeIrpXIlyxUbss6VGcswD/f2ErTCTk9OcOn6U2dN72No+TdR0SERMctUI744nCXeuYeOlm5StyedyKlGTLZPJKLCRcyLAU+qmdRSAIn2QpklHR4fKCuUcCVAVNk3AqPwuYHEEAAkzp2Czfn8OrhM5RyeGTvDiiy/wgyce5pB9GveyJKyMQ5M0T6rTgs/oa5ORb21pZG0qb8/iTJRJ2h6rPbhjexeb1yTpaw2TEFuyuvuZMDSST2O7BpWwyRsHszz2wRzHrDDl3iRiYRbqivmOmaIV9IkXH9T46dQqQTOjEIo4uMfn6DxX4IaBBL/+SytZOxjDChvYFQmbdnFrPksorFDFC1F2wxTLLk++lOPBh89w/FSeaMwi3RznzJlhBY2NrVGBH1eBBqj5cRVq/L5RgXoFxDxgfU8PWzq7WO4YbKxJrkuOKbvAmFFkwizhGg4h10McNAXEOAJq6qnSAmhC9R6XUsUlFEuwbHA5l2xax8a1KzWLIpqwNETTE8tSS5yLhN1xlCUpTs+RG52mMpslEgphxSNYkuEgDkcCatQgQN0CFoGaekjNgkjDT5VWQKMuzj6oUQ36QtOpgREOYch+Ixam6NcjFl404j+kh0i038IcORZey3LeGRrle08+zzPPPqfVCppfG5rnxsenUYG/W4EGqKnjmQaoaYCaBqhp3CI/wwo0QM1nWMzGrj7/FUjGYkifTVvY4pZlq9gYtnAqOc6VZ5hys7jVooKEhfXDOqBR9kODz0xdxauJy49jEEkk6e3rZsPqFaxb2kNnS5Pqh2XlUBzMaq5DSeQN2Ry1bB4KZQzHwxIWJR4hFLUIictOYN0qDjRq6+xL0CQ3R/pqzpvM+KBGmZp6k6aaBNQBjRgMGIapIMlnf/yAOpF1OLLPWJxwMkFY+oAsi4qR5I3Dkzz83Ou89OobTEw2gjU//5+CxhF+2gr8JKBGVvXT6bSu7svnVVb25eepqSmVNcWiMVYODvLAAw+wY8d1RBMJdTYbGxvnrTde56Hv/A2FfF6ZBZGOtba2alO8MC+B9EzYoE2XXkqlWlUWSH6+5ZZb+I3f+E16ent1Al61bZWZjpwb4T/+23/LiVdfJVYs6P3ihrYoMdNgfcJgU9KkKQyzkvPlecQMg5TkWNUb3H0ZrM+ziMmJ9NG8XXSZqHlMh6Mcaelk245tXH/VRlb2tBENCSPg31uDLbivaT1Nk/3HR3h11zGODI/rU8SSuqALSEnauvro6Ozk2NCQSmyFKZHjEcZG7onDp4eZOLGfztoQt6wqEw97uqg0lrN46WSUoUILkZQvFZa6CKsim3yVcyH7Cs6N1FQegRuayNOk5sKOCVMjbmpi4S0SNGFxent79Vz6LI3PoGtt6gcrx1csFBk6doxnnnuWx15/irNts9TWRwgtTdTzx6T3Mmi4r9tcC4syUcUrOhjZGpETebrKLoMtEQY7ovS1WDRFfec2U3ulPObLLqN5m13DBYYjosfyLwAAIABJREFUIfK9SbyOuH+ihIkTNl9zBeS1hBny+2oCRaD0d4aS4hSRJ3kiw6UG/JPbBrhtZzvxWIhaxaZWFpmzGOlAyTU4fNrm2LAYVjh8/4lxTp3J67gl5RCppJgDNNwzP+1d54vx9w1Q88U4z42j/IwrICGda3v62N6/hNZIiGI1R7mWI5afxqlJJkGdm1etsa+7kHFAqH2fKQGRfYtzmhWVfIlmlvd00t/WSltTkkQ0qq5A+bJIKbI45RIpw6ArmSAl7EzMIhT1gYeAmrCAmlDIDzQLHgGoWbAr8EdIDQld1FejA6i8I9PUQVmkKLLfcCSiAXXye2kkrorlq2lhJeJE0ylIJDk6V+MvfvgqL7z+rmr4G1ujAo0K/PgK/CSg5qN7lYl0W1ub9m6IrEwmzR0dnWzfvp377r+PlatWk0iltOH89Vde4Xvf/Q6FfEFlPDIpF1Dz3nvvaT9IsMmkevny5SqVElAjfys20//9r/4qO3deT1dXl94PcsWihh/+l9/9XYbee48uz+Gypij3d4RJmAZdET9WZcKGt8omc45Bb9hjfcRjid9KooGMYiwiW80zOFTyeLFmcc41sdpa6Ny8kXtvvZzB3jbich+SG+iiLQA3sgfJninXXLVn/qsn3mBkJqfPXDm4muUrVjKwdBlLliwhnU7x+muvq3Wy4zoKKgZXDZLNFBk7dZTw3BEu75hmY4+HFYKpksWJXDPHyz3kQp0Ua466bsn5k/3JJiBFwEoADOXfBMwIqJFay2Rc5GkCJqUXSn4XgCn5umbNGrZs2aJAR+Rqsn10Aq/7xiCbzXHo4AG++/3v8fKpt5jsL2AMxv0+ys6oL1sT0LFQJxNDg9U8vJKDM1rGO1skPm/TUvNoFRv+BeMGP4OtgMG8azBjmdh9CeiIQbzefxX00qhJQB3UBNKz4EU9DzNlaNxA6OQ8S6fL3L66mV/52lJSybCGRUsMgbxWxTXZe6LCc29k2H0gT63mcuh4VvOVQiExBShqUGlja1Tgk1agAWo+aaUaz2tU4AIVWL1sGZ3pNBYulltlqVciXpkXKxnfbrKujZY/lSbImgAZHYVNaZXR7+UhE4WmWIy2ZIqWRJKkMDCqEa+SyRewDI/+5ibW93XT1ZLCiobUfSgUDoCNJIj7oERAjSF/LPpuTeT8cE/Nh5gazdvxNGdHmB1pEpZHOGJhRf1+Hfld1bEpVSSQDTUksJJJqtEUD39wgr/8wVMcO3WmcX00KtCowCeswGcBauSlBJxcdNFFOvHzs6AgFoty6223cd3Onaxas0ZX+F964Xm+992HdHIdjUSV2RGm4vXXX19w8ZL9BWyQTNhl8i6gRp4rvTUPfPMXWLVqFbFEgngyyaMPP8x3/+pbTA8NsSVq8ksdMa5OG+puFgl5ZF2Pd0omL8X7mIkm6LaLbKnMsRW/2bvdgnjgQFyD53Ieh1u6yMbiLFnSzR23XcmVG5chGEiYgUWRJgtVVmAjLmpWmDPj8/zH7zzHXz/xBkbUBwfffODrXHvttcqECBskxgovvPA8R48do1Qq671OfjcxOoYxd5xV0VEu76syXxOXN4Nxp5P55Aa6Vm+lr38Js3OzHD58WAGf9MXINjg4qGzNR3s+FoMcASnilibARnqcgn4c+Xvps5H6btu2TesrpgJB7s3iy0mNrz2PbCbDC8+9wHee+i57y8fIddYwIiaRTe24Vh3USFaO9G9KX019J/qdECzSZzNawpmo4GVsvIpvqiC9oJ6MG9EwRipCpCeB0Wz5UuZ68cXoRml+zbrxWaGFfhrZiYAnMRqICdvvwGiWluEclxkGv/VLg6RTYdIJg0TCJFP2OHzW5omXZ3nl7VlODhe1JTQhfVgxk2Kx0AA0n/B+0nja+Qo0QE3jamhU4DOqQCQcZuvgUtaRJ1XJ4dQqev8XBzQZUATUKDtTl3KJBE0GThlrHMR5zO9zkTacsKGumfVgGdQmub+libW9Xazo7tDsCUkYV3YmFNZQMgElMiiohEykYiJTEemZRjjXMw3O54lrX6fP0qAW0oYAmvo+rWhYTQjCsQiyZCmLcRXpIaqJraaJG0kxTYI//OHLvPTWO0xOfTaGAMFkb3GDrFShIT34jC7Sxm5+JirwWYIaWeWXpnTZ5/z8PCdPnlQG58abb+a663bo6v/LL73Io488opN6mYz39/frv7/00ksfAjUCkmR/MvEWoCQskDA6Monfef31LF2ylN7+PpWo/ckf/zE/evNNenLz3Nsc4Z90hGmLeL6VvQEnKy4P58MUdtxNZMVqiufOENv3DptmTus52BQ36LEM5mx4r+jxRC1K+2WXkOpqZ3Cgi/uu34RE2mhwZt0OYPHJW5Ceyb0rEuPFdw7yZz94iVd2H6OtvVOf+mv//Fe58oor9L4mpiXiWPbmm28yNjq2IPGSe3Rp6jQbkuNs6ykQt0xem+ii7IRoXr6Fi679ErfeciPJeIxjx47y4osv8v777yvjIpuASgGIAahZkPIG2rG6w1ngcqbAJJtlaGhI/yYwUxHXOnGbW7t27YcycT4EbAyxUnbU6vm73/8uT+99nmPZ0xjxEPFbevFaLDwZQLRF0o8CCHLSVG4si1jCxstil22o+5nmx6gNtowIhrJephlSUwiv5hsCBJZ1KjVTx7P6v2lOje9+tuAy7nh4IkFLeJjZErGTGZaPFvn1+5eTToZZ0h8j3Rpl78kK33l8ijfendEMtEhEwk0h3RxhempKQXpja1TgH1qBBqj5h1as8fxGBT6mAvJhEqBx5dJeBi2bRCmDKz6brqN2yTJmCCtTMzzKMu5ICJ46otX9TQXYBNJkBTYGEcMgahripknSitDd0sKqvl460imiaiRgKrDRPARTBiT/IX0xC6BGgIzatcqQJYni0mcjD99eVd1sJN9GAJKAmnBYmaBw1CIsMrdYBDMa8ZkfCcczoowUTZ49PMYf/uW3mZmd0wHw026BDWqQ7RDsTxgvWeUMJhGf9nUaf9+owE+7Ap8VqJH9iIRKVvkl20akZMKunDhxQns0xOVLvgozcPToUZVECRsg7IIAHJngB3krUhORtMnk+uTJU8o+iJRt+zXb+aM/+iNGzpzR/be1tLBy2TL2HzhItZDn9lSYf9oZZVvKdzCT+6D00Bwow986TWz4Z/+CS3fcwPDwMHueeATv7Ze1/DeES6yxPCYdgyfycKp3KbfddS3Ll/XS2hRnzUAnbrUSxPEsnLLFsjPf/MygZob53b98gife2M/YXJGI5fscX3755foQECf9RPIedu/+QHuCQiFLZcLzU+NsTE9y47ISA80Oe8YjjDTvxDFjXHL5NWy//lYGeruZnJzg3Xff5bXXXmNkZEQZFtlk35otUwc5P+7a0nt23SVNQIb0RB07doyzZ8+ydetWvvzlLyuw7OzsVKCqgCMwcanfx4v5Is898yzfeer7vHnwRxr+413bjLEy4X+vrtd+j80CxaWSY196LP/uMzmL/GG0x9JnW3zgUu+V0X/zj8pnZhY9R393HtTo/lSg4BKKG5i1CpGzGTqPZfnajgGSsTB9A0nyNYNvPzzC3kNzuK5YlcdIJHxXv7HxMZVSNhayftyV1Pj9hSrQADWN66JRgZ+gArKiefHFF+uqp207jI6e48iRI7qnu3bs4JL2ZpoKGexSgVq1SD6Tp1QoUauWqTolymL/GfIZmVDd/tk06qxJnU2R9k1pqo2J3ao205okogmWd3fT29ZCIhrRHpoFUFN3P1Ngs4ipCcwJAlBTTwVdYHAkmVoAkPTPGHVQE44IqAmrIYEVjxGJx/R7z4pQstLsGyvwZ0+8zg+ffGohS+EnKOPCn4gE5IYbb+a2228nrfILMVTwfy0rk6LfP3DggNZYvja2RgV+nivwWYGaoAbCzAggEemSTLZl9V+kTgJiZFFAvgrrIq8r4EeeKxNpYS7k9/L5k4f8XlgHYXuWLl3GPffcwy233sq3H3yQHz70EGdOn6ItFGJVLMbZQpEmK8y97VG+1mHRE/UI12mBuarL+9UwTyf62PEv/iWXXXcdmWyed158gT2P/0Df9ubZMyyr5JnxQrwWStK3fQtfufVyVvR1EJJej3ofzd83SZGFHGnvkAya/+0PHuL4RIHegaUkE3F9DTk+ARxtba3KQkxOTVIuSs5PmWqlShiHpZFJbltV5NIem3zV4MWzzUQ2fhXDSrLtyqu5/Kqrce0aH3zwAc8//zzHjx/XfW7YsEFfI8ii+SSTcKmv1FtkgHKOZBIvjIS8TwGj8v1VV12ljI18lR6mYPP3L8GYsgoFu97dxXcf+z4vv/0qdtjjXH+G8NZWzNYInu0qaFkIAtI/9eVoupsAqATfK2Kph5YGv6sDloWVtiDUVHNpgp6aOvgJzDPr+9NcpbhByLQJTeWJ7Z9jTSyOJT2k8Si5osf+w7OqVGhpbaJSKakhgByjL6O8kNjw5/kT33jv/1gVaICaf6xKN17nc1MBkWNs2ryZu770JW3MlRvwmeEzvPn669iux80338qavl7i1TJUS9jlApnpWeZGR5kZOc3UyGmy0zNglzE9m5DhqWxZAI7YQMv/ojwT+ZkwNeoWpL03IhGz6G1vZ6C9jVQsppN/kQuEQ3VL5zpTo6uBytaERI/2oSZWHevUcsh3SFNAo3/nMzXieKZGAVFLJWgKahIxYqkEJJsZytg88d4xvvXoM5w6dfpT5wfI5OnGm27mF37xl9iydbO6OAlY85tj/aXEUydPanPv7t27+cEPfsCePXt0Na+xNSrw81iBzxrUBDWQ1X3pz9A8mvFxzaMRJkbuB9LQLiyo9MgIyJFJerAJcyMMjmwiiTp16pQaBHz9G9/gjtvv4AePPsp//U//kaFDh2jzPNa4LqOYtMVj3N8Z5Z72EGnL03uZ3FomKw7vViM837KcW37zd7hs+zWUqjbvvv46L33/IX2dDeeO0pefY5Yw7yWa2XTbdu65YTPLe9v8zCyRutbd0T5uius7RHocPD7C//S7DzJdDnHxJZeQbkrpa+zbt08BhDTyWxFLM31isSS1coVivkDEdDWT5t6NVVa1O5zLhXh6uJ2Obb+AGU2x7YoruWzb5eSyGd566y2eeuopRkdH1Ujhkksu0ddQSdcnZKrlPEh95X3I/Uy+l4cwYCJJE4ZN9vuVr3yFW2+9VZm2j4IaKbDc7/fv3c/3f/gDXnrzFWqmw1DTOayrOzA7oj8e1NRzbRbAjX8gdaamzu4ImyMszKJQTwUzFwA1i+Vn2rdj10GN5WDOFTD3ztI+b2Cqmi2soGZyKk9zOk5XVwtz83N6vTa2RgU+bQUaoObTVrDx95/rCkRjMdrb2ohEozoxEKnHqtWr+cp993HdzuuJJxJYoTDZuXkO7DtA2XFZuWEj6ZZWdfaxDDEQsKnksmTHR5k8fozh/Xs4+8Fe5odPUc3NgVslJKyNghhURy4PATmWIdk24prmqfVl1QzT2ZxmaUc7TXEf1IRN6aux6sDEdwISTbSAGd8RTUCNwiVdrZRAUJGfSVin35MjBgHnQY0wNiErRCgiDmvSVxPFknTsZJK5UJwn957kb55/i7d37fmJzr3UMJFIkstl6eru4dbb7uDrD3yTHTt3+Jlx9VU6kcmJGbW6JNVpG5FoPPbYY/zFX/yFatJlwtLYGhX4earAYkATTIo/q/cvLItYFAuQEeAiXwX8B25nQQO6TKCFjQk2ceCSh3z2hOERuZow0Q888E1uvuUWXnz5Zf7zv/99Du/fT4tts7xQYASTpak493VGub3VJBH2iAhTY8C5ks1btShvdK3ljt/8HTZfcaUyKnvef48XH/aZmvajH5CYGiNvhhjr7uWau67hxsvX09eR/hCo+bja+NIzk6Lt8NKPDvHv/uIxquEUmzZtIpXy7ZYFJMixiqmKOI0JQyN9gXYxh1vOEwu53LAky61rarTFPQ5Omjx9upnurfcSiibYetk2Lrn0Uu3xEFMFYYylniI5E7cy2QTQfBJmQc67ABh5P2NjY9qzJH8n92dhbAToyD1N9n3zzTdz55136jmQTdggudfr6wi7Hwpz7PBRHn3ih7zy1mtUqbGHY4S3d2B2x/xm/UB6FkjHFrE1C2BmkbTsQqBGpGV/L1OjUrQP99QsgJqYhHC6mJkSxoEZYmeqGLaMPWEqNZNiyaa9XWys0WOXR2NrVODTVqABaj5tBRt//7mtgEwEli1fzo6dO+no7CJiWZomvXb9eq7cvl0ZDhlgNAjTDEvrDGXbZb5aISs5Ba5H1AyRioZJWCYx6XupVsiMjbDv2Wc58MwzTO3fT212CsO0NY05ZnjEZBAT9kZWPetmM2XXIOdCiZD20yztaiUdgBrD0kHOMFxM0627oFm40lujoCakfTS+U1BIWRr597AaA/hMj3z1WZ+w76pmhTDE01SAjVhGR4WtSfLGaIa/eP4tnvnR7k983mUwlwlFYGXa09vH6jXrOLB/D7fd8SW+/sAvcMVVV2JZIcICwHzspe9Zc0TFcLouvZCenmwmy7f+6q/41re+xeHDhxqMzSc+E40n/ixU4P9PULP4+IR5kX4aWUQQsBP0KUg2jfSWLN5k8iwPAUIHDx7Ufpvrr7+eX/zFX+Sq7ds5OzLKv/+//k/2frAba36e2NAQI0aY69rj3NMZYVuT9Ae6REM+U3MwW+UVN8Wx9Vdy/2/8Fhs2XkQimeT06WFefvElfenDzz3F2QN79F5z8dWb+MY917Gir414JKyTcqcmjSHnnRuDRZmgSUTq6BgG45ky/+5PHualXcfoXz7IZVs3KwiQTRgQkXaJgYKIe+U+eeLkKciOkiZHKuLxS1tcLu2DkYzB00dNXhyOs2TD5YSsqDbtL10yoIn277z9jrI9wmoJgxIAxE8KauQeKBKzoH9GwKf8m5wbkQYKUyHMkjBBcu6kt0YYG9lEUihALQBPchzjY+O8+NKL/OjttyjWyjx5/EW4rpXwsqS/aCUN+/Uel+Bc+z/Xm/21t6b+fdC3E+TcyO+UoakDFs1YC3ppJKdGw8sWMmrqt+e6hA0828OwICxu0+Uy9tEZsq9N4JYdDEPczRJ0dLTS1dWuwFPOT2NrVOCzqEAD1HwWVWzs43NZgS2XbeP+rz/APV/9mgKaiBUiHrGIRyM6aPoKZ59F0KQXaaJ3HQ2ukxAztW8Wc4Caje042ryaikdJR02capWzr77CzMM/pPTq69iZScqGQ81zseuPquzLcSl4HvMezGNQMkxa0yn6RH4WF5mWMDMeUQFXZoiQsjYiPfM1bOeza/xgCM8IYRthwoSIhQwiAmbCBlZYgJkYDoQJK3Njou4EYkYgwEZeq6WdNydL/Nfn3+T5t979xOfcZ7fWcm7kLKvWruPer36Dm2+9nUMH9rJhw0YGli4lkYgroNEYuMDUQFgq08+z8LtPfRGK43rMz2d48MFv8+CDD2rWRmNrVODnpQL/WKAmCIMUuZlkzxw6dGghEPKj9sPSmC4P6WcQR7RIxOL+++/nn/7TX2b9+o1kC0WefPJxDes8eeQwj//VXxE2wvxad4x7Oy3WJHzTE2F85eP65myZF0PtFLbfxr3/7FdYs2a1Wk3PZTIMD/v27498/295741XSUdsHrjrGu647hISQlfrzPt8A/uCy5l/s/VDIJWkMciVquw+cpZ/8X/8OYnWbtZv2MDAkv4FOZiwIBJkLJtMnN979z0mxkbxKnkihq1ZNBd32axoDzFfkUyaNHNmF9G4339Uq1bVTCDV1KS5NCtXrKC5Oe2bE9g13a8CjWAwUPnwebHceRASUoAlkj9hJO666y7uuOMO7c2Rh7xPYW+eeOIJfUidBfR87Wtf09e48cYb9We5l0q+jsjPhOl5660f8f6u98mXC3zr1YdwrkwRXtUEUbMekOmzO0GLir6fuiOabwqwyEhgMbOjeTSBDK3em1PvqfEBzfm+HDUl0DTnoC/H0GBNkRqEYh4ht4YxPE/2uRG8so1phBTIiYRP2EJhEz+pfO/n5TPeeJ8/vQo0QM1Pr/aNV/4Zq0BrWxvrN15Ec2sbLa1tXHH1dq7deb0OZkGPi068lUGou4mpBMIfxMQe2bFtHezsmkgSRNIlDIpBuVKlUq0pU5KMx4kkLMjM4r7xJu5jj+G+/jJOcR6bEDUvREUCL12HqjSSCjvhwQwGM4ZBJWLhWHHmjQhTmMxHBL1YRE1LTQUipkPMqNEUcolYplqUNlkmEjkgTxW+P4xB1DCJaNaNQVjSm02fcRJrassUwOPn1RjJGG5bK+7yNcy19PHC7oM8/NiT6gT047bOrm62X7OTm2+/k4nxMXr6+ti85TJ6+3opFnKkm9LE4nEFUlJbkdwtJCv4ETu+r4HkLixKqhC3NVn1feKJx/nud7/L22+//ePeSuP3jQr8TFTgHwvUBAcrE2FxMhPZ04Umj8IKDPQPqMlAuVLWz5JIbr/+jQd0Ut3a3sHk9AwnThwnl8ly8OAB/uxP/xSvUuGft0e5o9VieUJCHA1iYsuLwauzZX6U6qPnK7/AnV/7GsuWLiEctsjkckxMTOlb+8H3v8+RPe+wvC3EA7dfydrlPYS0r8O/ny62cQ56a5TBlRuCOKxhcOTMJH/9w9d58Om32bxlK4MrVxKLxxbuFMK212yb8fEJjh49Qtqy2bZhgK426bnxqNkOp06f4+TwKNmSR7K9n5VrN5JIxrUnUYDQ7OwctuPSlG6ipbmFVFOKRDxOVOzu1fFSMsVMXE9s+c+jhEWGZSr/E0ZC+mhkPPm1X/s17VmScxM0x4uNtjjUCaiRe6tM9oUpkk0MG3bu3KmMjZzDAHB98MEe9u/bR7aY548f/XOyF4cw1yUx0mGfLamvBQVMiryWGggsYmQCZzPf27+eP6NATQYLYXx8VsYvuuvn0gTOaQsGAeeBTyBH80wPMyqy6hrmZJbc02fxirYkTpOIJFVmpwCx3sclQFuYQjGDka+NrVGBn6QCDVDzk1St8Tefuwr09Q9wxfZrueWOL9HU0kwq3czAkiX09fZqr4swCOLIEwAalUbppNuXWyz4ZopsQppc68GbGoap7IJLqVKjVHXUwtJMRkjHwkQnxzHeeAP3uw/hHdqLURIrSwMXcfVxFSiJDbSAnGI97VkkaAJyJh0455mMmBZnTIsJM0bGsLDFYUZCzAScUCZhVmkJu3RFTCR0ujvq0hoySIQsopalxyXvUr5Kf1BEwjVNT8FGtK2dUE8fbv9SnP5leM2djIxP8fZbP+LFZ5+lND+vx1r2PKaLRc5N+RMW2fr6Brjiyu3cdseXuWjLZuxalWQqRXt7hzJfYVnJq9ub+sYGstrrbzrxq+ddyLfaVyMJOYGfq4yvtuQ1DPHkk0/w53/+5zpp+OgK9OfuQm0c0M99Bf6xQc3HFUw+c2J60trapp9D+eyIRHTk3AjN6WYu27ZN+1MsS1iBLOVSSRdtZPL9zrvvYlcqbIuHWRU1aDFdwp6r9vPyET2SrzLS1MnK62/huhtuVLAhDm2Vqs3wGZ+pefn5Z6jOnuXyNZ3ctWMTKQEJEt5YRwOLPuoLvSTSGxjcJCbni7z4zmH+4MFnKRPV99rV2aH3DmWagVK5zLlzY0yOjxI1Ktxy5Vq2b15JV3uTrpbIPeTIySkef3kvpyeLtHb0smrNauazGb2vTU5MKYNSFbOFuoxW+itjiRSJpG9G0NrSQkd7G62taZWRqaGxSr986kLqLMy+ZNtID6BYZv/qr/6qSgPldzKBF8AZGDuIw5owOmL1HIBQATTC7Ih1twBUnx3yOHLkKEcPHyFbyPEfvv1HjC4t4G1MEO6K4VaDvJrzw5P22vjBaOezZQI3/gDUBERTFeyZCs5UGS9f84e4svxhsLzkRwNouHN9nNNrux4A7YUNjIRBWHprSmVKr4/hlR3ckkPYNtWwoqurU2XQgdWlXH8iv5O6CBAUyaRI9hpbowKftAINUPNJK9V43ue2Ap1dXVx7/U3cfd/Xufq6G1U3LW5gMi7qZB9P8xdUllUHNpr3sgjUyG1eDcVk0K1vQdiZ3KjV9caTvBWbQqFGKWTQFI8oixI6dxbnicfxHnmU8MgZQtWKrvzJa2jjvO4v4PZlMBImR2RpDnMujDthjmJyyIhyxItwyosxaSbJWy0ibsbyyiSp0Bx26I64DEaqLLUcui1oDUMs5PjHWs+2EeAmPT3RpjTRnn5CfcvwOvtxY0k/oK1WJTM5ydCePThnzynrM59IcNC2eW14mLGxUTo7u7l6+3XceNPtXHzJFmLpuIb9yeAesUS+FyGs5gR1Z7YFBcOC2EQBjE4kpOYyl9H36BNj+iwBfGq1uoff//3f4/HHH9degMbWqMDPcgV+FkCNMATCkgrrID1qtVrFX9wwDVpSCVrSKTraWmhpSvmfU3Vo9D+rcl+Te5pMkMPySXRc7X9xqjXcmp8vkq3aFI0wTV29DAwspau7l/bOblUpna7Lz6bPnWRNT4Kbr1jDFRetwJUemvpnO+irO5+xIk0ePm0rxgCynw8On+Z7z77LD1/bpw390vsioELkvhVxngRGR8eYmRyjNW5yw+VruHn7Bno6UiRiYQU+0qM3myny4BPv8cGJOexwWhdejg8dxa7VKGWncQpTNEccojL3FlbBC1H1ItRM3zbaSrTS3NFDT/+AMtDN6SZCpkjeBNj4rEo0GlOZbGDZ/Cu/8ivKjMnvRJYmkjSZzAszJOGeIssSABT0mohUS4DNLbfcov02yrgYBsOnTqtTXTaX5T/85X/iSHIEe2MMa1katyI2ZB/JoZEyLmZqLiA/U4OBios9WsIYzhOfqxCryjIb2u8ZDHHniR1jwUtARkHpc3JMA9s0cEUGJ1hVpNTHMhrm6RRt7JLfL6V9nWLAE4moTNDvv7RUkifjheMIyzb+sSzjz/LnvPHefjoVaICan07dG6/6M1CBIOzxpjt1DQyNAAAgAElEQVTu4ktf/SZbrryGiBXF0h4TkUPJRNoPSouobbLItOrSs0WgRkn6D0upzwObBR5HBiFpsHSpllym8kXtY4nFI1huDU6dhD/5L4TefZPQ3LTq04W3kEHRE2ilo7zyN36omiGDpsgIXJ1cyLOyLhx1DN7wYjwfamdvZIBMrBfXSmBiY1ZyOHaZBGUGzAJrzSyrw7P0hHMkVacAsrhXcw3ijkk8kSScTGKEI3iinLNrhJwqIccmXK2RKpVZmsnRGk2QW7WafWvX8HQoxJOP/ZAbbriFndffyoqVqzHDFol0QiUdMukQQCP9RQISfSmJMFNQcRxqElRaF54IuJI+oVg4RCQAmQGo0UHdBzYiV/jTP/3P6oiWz+d+Bq6sxltoVODjK/CzAGqEoRlcOahuW+VyiZamOG3NKWIRi+1b1rFxZT/9nc20pOIkY7IQEZiR+FbrAoB0wd+T3kGXatWhLLbEhYKyy7lCmYmZLGcn5hgZm2ZyLk+2ZFOo2GRyvmPhptX9fGnnJm69+iKWdDX7xgAf8m6uC9AC5kYkXobBuek8tuvyyAvv8J1n36boRbhm+3aakgk1b5mfz3Js6IQPas4Ns2aghS9ffym3XbuR5pT0yoh7mNzPTWXQp2ZyPPT0LnYNzTBbNCgUy8yNncB1aixvqbGt32HrgEFr3H9zuYrHWBaGZ3wu6cA4DM1Z1GIdrFq9hm1bL6W1pU1fR5gtqZewO4cPH1ZXOcm3+Vf/6l9pxpmMLWK/LayMTN7F1ODpp59WdkiYimAT0LNu3TruvvtuBTeyyX5Hzo5wbmSEbD7HH//XP+b98iFKGyJE17TiVMU/+Xw/jfyNH7zpr5Qt9NQsZmpk3KmCN1qi8MYonSWbjQMpVizxwe1AT5yIZajUTiR51apLpWJTKjkqvbMdj2LJpVByyZdccqWanvNC2Saf8YFwpb6wV64GjTn+sQSfCzG2kX4wWQBrbW2ho6NDDRQaFv6Nu+onqUAD1HySKjWe87msgKwG3XT7ndx63zdZtuYitWeWQV2a+SORkErNfDbdVEeeaFj6VXwJmsrQlJ3xJ9fBTVmHuYXgMH/g1x/9XyjL4DgeM9kspZJYrUZJJGKEKkXc7/0toccewTo+RLhWxQhbeK5TfxX/FMj039eXn2+YFZMC+VlCKqueTdYLcdZJ81iolafiSxlKr8JJLKHJSFJxaziepHSXSbgF+qpTXJQ/wMr8MYzqHOOewVmSmG6Mblx6jSqdYYdmS3psIkQMl7DrEfEMUpj0CUiyIsys38jkDTdjX7uDydPDDC4bxAxHyBfLRGJxoumEnxodjxKTVTnt65HJhS9lqDge+apDsVylXKuq9E5W8VISnJeIkoiEiJiesma6OCyJPmoN52qGzUMPPcTv/u7/q3a0ja1RgZ/lCjRATQPUNEBNjQao+Vm+S/38vrcGqPn5PXeNd/4pKiDWzJs2b+HOr/4C3SvWEUs162qaAIymREyb5AOjHVnVS0YjxCIm0ZCpTfTC4ATARhct6w95S+Z5W7QFp54A66hLmsjQqjVm5wvKvYjzVzLkwXvvYHznbzDfeRdTPPvDIT8QzcdD6rBWD3L5EKjxwY6fF2Abrq6e2q7BGcPkXaOZ561VvPP/sfeeQXJdd5bn77186X2W91WwBe8JEgRAT4ktilRLoly3Zjq6Z6N7YmJjPkzsftqY2Q8bG7sx0xu70z1qq5G3TU+JIglKBD1AAAThgUIVUCjv01X6fO/t/u/LLBTYVEvqiRWpYT5ERhWqsjJf/l/mvffcc/7nBLewGF2H29+m7l1FwJKJxzZpy88ymD3Hpsx7tGdHKZpFxl1+5iwJtrOIaiZ9bosel0lQk+wdF37doAmbLquC7g0wu2UbSw9+Av99DxI1vLjQSaYyZJZzeANBfJEAoaCfYMCn3OPcyoxAmBoomxaZYoWFdIFkNk+2kFc7qH6fl9Z4jPZ4iIjfwCdZPjVfBgkidbCiTS6bVc5Of/3Xf8XLR440Qtz+Gz4XjT/9/78CHzaokZR6CeKUTQOxFxZG5tDeQXYM9ikGdXBtF82RIEGPG49Ig2rjndPnVjNWVhokZ2wSZkZkXOLKJZ9l+amwN/lSVW1qLOcKZJeLpLMFUtkCmVxBFbm3LcGWtZ2s7Wkh5Pc4bl3vO5wFiiO1kt7CpVyRn7zyHoVimbfODnHu+hxr1g8y0D+gJHTTM7PMTE9TzGfUI+1Y387B3WvZt6WXrrao2kSRw7Gzd6melYVUju89+w5Hjg0zM5+mxV9hV1sWj8tmQ7PJ9g6T1qBIkCWN0nG0LFRgueRIjWcyGpfnXZyb83E1E8Gb6GHr1q10d3USqJkWWFgkF5e4dOmyYise/cyj3HXXXUpmJVIykZqJzfbbb7+tsnDkZxKkKhIsOUSOJuya/I1YPUs/imy2zc7MMjc7S3Z5ma9/5+scnTpGZqOGd0uCatW6aRRQm0PUFCLyMyH8VxkDOGXX0E2wZopU352nt2TzwL4E+3fH6OryKbe5cFB6H51+Ibnm6rqbcpM+Uucxq+L8WdGoVGwq5arD4hXlNVbVay+WTLK5Cullk0y2SipZYTFZJpsTtsdmarZAKlOmaoLf71OvWxh+YbmE1WocjQr8UxVogJrG++NjWYHOri4efOhT3PWpz6P5I4oVkaBNYWuCfp+SJtTbIUUmJuxNwOuwNW5leexSUjSRqKkslZpLl0xzNc+YWwDNCqiR5n/1DxaSOQqlqpN/E/BgzE1gf+/72C8dQavlSMhEchMQ3bxUK5rzm15hKzIuMRpwWRYmJeWO9q7WysuetRyNbGQuvBs70AaGVzV5isWzuwqtlRk2Zy+yO32aDcsX0CoLzFXKTJg6c7qHsttPm+Gi1y7QTJkmzaJN02i3KlQCYaa37WDp/vsJ3X0vHZFmspllFhaS5EslAqEQ/kiQcMgBNgGfF6/bpeook2C2VGEunWNiLsPsQopMPqcWT6JN72lrprs1RjzoUXav4t4mbJcsLMSQR7J8JCBI7E2PHzvGX/7lX/D2W28pDXbjaFTgo1iBDxvUiDVwR0eHkjzlM0nu2reJR+/by96tA2qhHA/5cEtwry0bNHUjlHolaxsrdV9ltUlT/52MJ8739fWybE7IglekZWKUophYcYEEZUkfCfoI+jy3GIC8/5qpPBpxf8zmOT00zn994qiSt6WLFXRfmPXrN1AulplfmKOYyxAPuRjsa1IPs3/7Gjav61RuZzJWC+QSXCbmB9LDIYvoidk033zqbV59+xzW8jwH+uH+DVX8bmgNWbSHTYxakmX9pUpVaiZtFKs6c1mdK/M674wZnJoJYjStZWDDZnp6u1VfoD/go1quKqvm6alpZRKwY+cO5X4mMisBVyI5E4mauJ7J7wXUhEKOGcHw8LAyFJAsoc9+9rNs2rRJsd3JpaS6LeeW+d4Pv8ezZ19gfqCMd2ez6nNZyapZfflqgZpKfrYqx0ZkX1ayDFfShIdSfPZAGw8/0MKmTUEiEWHGnb5Gx3L75mbbCl6qFcfxR3DybQSoimmCWYVy1QkprZi2YmlyRZvlvEUmUyWZrrAsoMaC6dkib72zxMUrSZKpsgpqlmBYqUEjoPOjOKJ9tM6pAWo+WtejcTa/pQr09PbxqUd/nz33/B54AuBy4/H6FLCRXaH64C0DuexeCnsjk6/PLVkuYhjgaLJlF1NuMmGqmyYMjoNnapuaK69I9b7IZKCZCkyks0VS2aIa6BPhoHLnsR9/HOuZZ7DPnoVyGV3ilmsPdHPx4FAztT3TVV07MmHLYsSldug0yipBLat5uKhFeNbo5KXQAeaadlENduIyfOjomFpAQaNEdYlN+SscSr7JntQ7+IoLjFtuThotnPJ3YLtDDFYX2FKaYGN5nn6rRNyyyEViTO7cTvK+ewjfcYjWUBPJZIaFZFq5C4WjUdVTEwmHiISCBP01UKNrlEWKly0wNpdkeHyO8alZcoWCug4SzNbf1U5PW4KmsJ+w14VXemuU85mtwk2l1uL0VioVuHzpMn/+n/4jv/j5z1lYWPgtvZMaT9OowG9WgY8CqBEHwhujo3Q2BfnKp+/kU3ftYl1fu7JOp1RZyV5Z7UB2a8PLqt+sAjX1Me+mucnq2sj4p9a7NeQjo877QdP7aimgSneRK1e5cH2Kx4+c4LnXzihwFG9qoq29Q9krL80vYJt51nRFObBjDQd2DKgHak6ECfg9zmCpmvZF8urCsgUo2ZTKJicujPHTIyeYu3GVteEUDw7ClnYTj0s2TSx0Ga9rdLmzmVTbaFp1qrKRlCu7GEu6OHJF443xIHZiAy3dA2r+2LhxvbLKF0ZGemfGx8aVSYocAmzkqJucSA+J5LgIi1MPERXAIwv6trY2lXFz7733qnkqt5xT7IU87uNPPM73XvsHJtuzePc0Y8oOUPWmm1zda6YeuFnPoZFzl0OMYirDGXyXU+wwdP7tn6xhz84QTTGZ027CuZvmDaoYThVW3g7O/epz080eKZn36nWzFUhVN1ENKKZH/u8AoVxO4++/O8Yzz49xdTiFy3CzffsOhoevqp6jxtGowD9VgQaoabw/PpYVEFDz0COfZbeAGvGcVCFtXlxePx6vZyXwUYEar0ftKIrlqNdt1HptxKVFcl5EkubCa2hKmlbPWnGcu24trZrQhaPXLGzdRaFQZTG5TL5QJhoOEYx40F56nuoTj2O++TZks7i8Xqd3pL4zVn9I6ff5R1fOUmBMGCTb1jEsQ2nhdLuiMm/EFe0b/o28FD/IdHwverAXj+7B1GXSd1xrvGae3vwYhxffoLc4SUYLcNHfy3uBXhaMEB2FKfanT3Jf6ji3Fa4TqOpkojHG92wjdc9hIvsO0BpsYm4pzZLkYtgQjccJhYOKeRFQEwr4HHCoaYqpmkpmuToxx+XhMeWMVC5XlK12d3cn/b2d9LQnaI6GiPrd+MTAQYEai3JFXq+GyzZZmJ/hr772NZVZI4u1xtGowEe1Ah82qOnt7SUSiTI+doOdG7r4sy/ez937NtGaiDiOggUH1KzelPlVCwWnZXBVn9/qHRhle19f/N68jxOwWYM/qk/wpkvAynfqPHTmUjmOnLjEX/7gCDOZkgrgjUUjSs5aWF6mPe7n0N51HNizlsE17TQFveryq1Z0kUrZym5FbUahu5iczzI9l1Zj7zMvnyQ7PczmaIpDAxU2t5u4dVluO3+rzrG2qF9ZrK+I7+prejGQETc1nZllg6fOarw8GuJaNqTAyQMP3ktba4sCVMLECLMszmbC0NSttIV5EWZGwEo9CqD+XhHQItbGAoAE0Dz22GOKzZHm+WKhqADRcz95jq8/9y2uxRYw9iSwwm7sOqWtro9zWwE1Kwizdm0qUHp3ns6JHF+6s40/+HIXPW0i+5W8m5vXaRVJ94EfMbsWc7ByzRWQXf0eqDF5dWZH3h0S2mpI/SCZ0vnzr13lqefHGR3L4vMF2LFjuzKEaWxWfVRHtY/Oef2qseqjc6a/xpnIQCAe7jJoNMKbfo2CfYzv0t3bz0OPfo5dhz8BhizqXehut2pu9/i8SjJQzwjweT2OdEqcylzSayOgwWly93kMAh4Dv9ul7JlVYOWqXBXHFc0Z3p05pfbPllwIm/mlNKlMTk188aYQ2ptHqTzxBJWjr2IlF2ugRldzah3EOBOds8NZZ4SUTlrZbapZC1MzcVsu3LYbXTp37CplNIb0IF/3bueVpsPMNu3D7e9SAEv+TJyF1LqkWiJWTBEoV1TmTd4wKHoMTM2NUS7QXbzG7ZXj/J52lE2Fa+QyIaYGt5G59zDh3fuJ+ptYXMqSKSyjGRrhSIxgKEwsEiEmMjRlZe1YeWYKFcbm0gyNTjJy/QaLC4vKRckbCNDW3kZ/fw+93W20RENEfB78hpOpU66aCtgISzM1doMf/eB7/P3f/S0L8/ONrJqP8ef6d+Glf9igprOzSy2epybHOLB9Pf/myw9wcOcG5XQmh1giC2OzWmq1GnCs2le5KT276YZy8xKs2sS/xdTsfRdJqZkchHPLb6T3UO2KaDrTS1mef+scf/6dF0jnS6qXoyUeYX1fG9s3dHJg9xrW9bWoHr1CobgCkFoSMcKhIIb0SKrcmjLnrk7zxqkrXBqeBKuKlR7ntvZl9nVVGEiY+N1iGX3z9decWW4R+joYYfX5OmO8zBsCn0aTLp464+LnQ04wMm1buW3/PlpbmjCrphqjyjX7a7HHlpscsoapW2bXQzbl5/K95APJumb37t189atfVRJCeVb5mVhFv/zyy3ztR3/LBWMMdkbQ2gLY4jCmwMutoMZxPqs52NQ8mq10hcrJBbbky/y7rwxw991xYiFNbSKtaO3+8U6aOu/Vl67eA7WSR6Ce++b1VbK0Wj+Omkf9BvmKRr5gk8ub/OipGZ59cZzLw2k03UdfX59yijt37lwD1PwuDHAf8jk2QM2HfAEaT//hVKC7r59PPvp5dh56AFwCanRlPaxJ8KRHNN41UKMyBjyKYfD7PGohLpOtaLGFFfF73UpOFfK6lUOXYnJUn40wJM5up3TnKPOAelBZzcHLsjTmFpLMLaVwuQ3a2hK4Thyj/PSTlF75BdbiApo6F0ffvjKf1FgaNYmu6uFxpBHOrqJYPxu2hmG7lFxLnNrkviVN56jWzJPBHbwWP0wqsR/dF0fyz5SVsmbiM0o0+zP4jSKlqkYqHyCTj2BaPmUx4DeT9DDC7cF3+GTzm8Rz8yz5u0mt3U9sxz58nhbmF/MUqiUMnwt/MEYkGicRixILB4gEPIQ8jlFAulDl2tQC1yZnVR+O9NrkcnklLfOHgrS0tdLWmiAeChCWniaxgZbXIUGB1SrDly/y4k+e5Uff/65K626Eb344n6fGs/5mFVgNbOpsxW/2CP/8e0sqfTgcYXJ8jNu3reXffOkBDu5ar2ydZQhwQI1jrO7YNzrZJHWHR2fR7Ui56r9fcXesndZqUdnqRUZdxvX+s5dF7mpgUw+XVJb1ms7kYpafvX2erz3+C3q6mlSj/+CaDm7b2k9fdxNN0QBXrs0wPrdMXqyM1aodwn6DoFfs4zU1NswsZLh0bZrUwiyUMvhcFgd6CtzWXaE3VsVvOIBGbrcirFog8EqOZQ0Q1O60eq0vDH3ZcnF20sWFKRe5isaPLkXYsPMAazesVyCrUq5gWpLVIoBFGu5lThGZ283v6/+X+wiLIz1QIjVbv369AjWSVyOsjtxPsm7efONN/uLbYut8ibJk1QxEsYs1YFh/PaqZX1wjVUJA7do6MrjKbBHtzCL7DZv/5X/YwM7tfvwiYlgF8BzVwK2luXl96/1VNQhcwzHq2oq1tIPbFKARkKNJT6XbYCZZ5eSZNBevZCgWTX7+2hzXxrKUJKAzmkCMLSTDR6RnDVvnf/7n/uPylw1Q83G50o3XeUsFHFDzGDsP3o+ludTE6XJ70MQVx6X2ptQEo9KgfV5CwYACMLIzJv78chPwIk3voYCXsN+rbJ99HpcKi6xbPSsZmoAadasBk5UZUGd2bpGp2UUszaajux336RNUnnmK4iu/oLo4j+YVJzHNUT+skpw5LI2zdJDfO1Gdzs+kz8RAEr6d3zm/F324hryCaVvjJ0Y3j4f2c7blPuz4IJo7gNso0hKeY1P3NdZ3zRAKlCiW3UwvJhiZ7OX6TA+ZfJCqZRLQl+j2XuOezuPsazqD32uSD67D1Xobhq+D+cUiFUx8QS9uX4RIvJmmeJR4JEg06CXidaRky4UqwxOzjE5JD4xNIhahVC5TqpiKOQuGw4QjIcLC0rjF1tl5LcVKhfHRa/zs2Sd55h9+zMUL5xvv8EYFfmcq8GGCmr6+fuUoNXHjBlvXdfBnj93PXfsGaY07TenVUuUWpkZJ0ixLOZrJelR6CX1uQ0lpV0RFKz0Xqy7Brev+Vbv5q1bF9YWvknk5jeT1Oyo3NFnko3FjLs3Pjl9QuTSPPLBH9clsWdfJjo3dSrp04fIEZ4aTmJ44sUSLeiw5xkeHmZuZpFwsqHF9IbnM1NwSRiVDxCjiM2wO9lXY22Mqlibqs1Qfza1MzfsbJN/3wlZ6SG6+LsnfyhQNUnkXmaLG//2qzpJ/I32bdtDf34dtmlTNqnq9dScxAScCbuqStDrQkdchvTWyqBcDlK6uLr7yla8o0wAJ8JT7yWL/3ZPv8l+++Ve8Pv8umXUavq1N2EVTAYoVIKKAzK2gRtFbwn5P5fBcSHI45OLf/9kGBjd48cokUuOkVscI3NpX48yVddykmBgltXaAjBgFyM35oQBklZNA0dIYnalw/L0Ur709x5WradVfMzaRRzd8DkGma/h9fiW9q7NZvzMf8saJfigVaICaD6XsjSf9sCsgoOYTj3xegRplD6xJqrEXzTDUYFqXnhluNz6fVzmieT3S0GmvSJ8EvAQDfsLSb1MDNXIfMQxYkYWpRbjD1ChZWk2iIIO1LGxmZhcZn5ylXK3S0deJ+8xJKs89Q/G1VzAXFxWokb+Xw9kYrSuVnclGORQpG2kV1ake362BFw2JbnNAVf2m4RHdt13mFCGe8Kznp/HDpNvvouLroiWSZs/Aezy07w22r5kjFDAoV33MLoU5P9rJ6+e3cWF0HfPZKKZdxcMSa0PDPLDlONu6rhPw+kkWd4J3gIWlMrZLwx8O4PKECcWbaW6KkYgGlcwlImDQo1OpVLk2Oc/o5LxaOMViYfUaLXnVLgPD61V19xqGE4CqXo9NpVrhzVd/zve/8fccPfLih/12ajx/owK/UQU+TFAj7mfNTS2M3RhlbVecf/W5e7nv9i10tcacnpqiCFVXL1ItihUJUKwoYOPzupXlszAfK1imroWtV2GlX6LmQq92iWr9+vUVcb2npvZVxlyHtXIW+rIY15SLo8bITJIXjl/k2dff5X/8o08SCfnZ0NfCmt5mFlM5fvjscWbyAdYM7mTj4OBKr87Pj7zIyRPvsLSUVJK7fL5EOrOMUc0S0Iu4dZtNzQX2dlts77ToT9gEPAI4HFBUW4evBEPeRAfv12Hd5Kac/SfpsRGpsotsEf7qNZ1XpptpXb+Hbdu3KiVAter0LtWBzGrGpi5Jqy/khZGRHhzJ4RLm4stf/jK7du1ShgLyGAJqzp85x9e++Tf8YvwYS/1VArtaMUuqA/8W+RmW7rwwqa9c6RqoKU0s47uU4u6om//wZxtYv86tbK2dP67NQUpetwok1cFLHYvW3NQExMj1U4Cm6nyV8Gk5DI+ObRgs5TSOnkjx0yNTnDi9wMxcXp1WpWLR0tqq2ggabme/0bDSuHPtnfpPyV1/p4rU6Kn5nbpcH+rJdvcN8MnPPMaOA/c6VpMCanw+tZCWhbbonuX9JNk1Ysfp90qqtpNrUKpUFZOgrJ6DfiJBxwZaBXR63apRX7h9xz60ztIIoEC5dym7aMm50XWmZ+a5MTZNoVSmracD4+xJKs8/R+nN1zGTS+gejyP7qFdrpXvXmUUcWZmAJgE1lgIyAmj8mo6IxcS1RiYTJVWT+6h8HYs5W+cNLcG3Atu52PF75IM72Ng7w8N7XuH3D7/Bui4vbncnNl6K5TzzqRzHLvTy0+MHOTmymblMBJeVx1uZZ2f/WR7c9S6bOxeYX+wmXdxCallUfW784RC6J4I3mqAlEaUpHiYeDhALBoh6Ra9tM7OYZmRijtlkBrfXrcCl9DaJJE+08GK+IIsAh3VyQI30Dr360k958gff5Z233vhQ30uNJ29U4DetwEcB1EyMj9HXFuGPf/9uHjiwjZ72uBpTzGK5BiycVyWMTKFcIblcpFwxCfg8tDdFVNjvbw5qVveq1Hf4ZRep5gxZY1icXX7pBXScsq5OL/Gz4xf52dtn+Ld//BDRUIC1Pc30dyWYTy7zvaePkaGJ9Zt3s37D+pVNqRdfeJ6T77yjAIGYIxSKJTLZHK5KFh9FDN1mbTTH9vYK2zosh63x10NcVtkWrx53b24xrbrsvwzU6CyXNL7xls6L4wnia3azbdtWZSddrdwKakTSV++n+VWg5ktf+pLqrVkNai6cPc9fffNv+cXY2yz0lgnsafvloEYoN+uDQc1dETf/4V+vZ8NaDx7F1Nw8VD9pHdSslpcJO1MDroqdqUnOVoObWuuO6rOs2DozKZtXT6R48ZVp3ju3xNxCQb1+6TVtbWtToKbhdvabjiyN+zeYmsZ74GNZAQls+/xX/4S+zTtVfoIM726vT/XVyGBarlQwXIYK/5JdMjELEDBSqVZVzoIAIbHqVExNKEi4lr/iFncuXTIMLMW+CKMg2mV5rKDHICzAR/XdOJbQDqiZIVco09wWRz99jPJLP6N84jhWNoPmVnGTq5wzHYZH/Uh0ybWbTDTC0Ig5c0gCPSUbQXJ0arkM8gdqM1U3cdkuFap51pXgb4K381Z0P7nwDnZumuCzB4/y6QMX6WxZg0vfjDwizFI1LzGzlOGFU9t55vidnBzeTLnoxqjkaPKNcee697hz8Dzx0DLXRneQKYcw/H58IQE1cVyBGM3NMZoTURKxkANsvBpBQ6dUKjO1kGZobIbUcgFLHM0MQ4EaMWYQQCOHLKCEdRImTPqY3nn95zz74+83QM3H8hP8u/+i68Dmt91T09fbp5rM0+kUlHN89v59fO7+29g52Ossqkslp++hJsGVrJnMcp5j566pDYiOljiH9gwS8hm1PolVC9/VBMaqDX31+XUecKXB3lkE245MSYEay3GHrOegmGKnbFOs2pwanuaFdy5x6cYE/9u/+wKxaJBE2KeMWkbGk/z5N3/BA498iYOH76a5qYlCPq/O/+/+/uscO3ZcfS+ubyILK5fK5PPLygZeZGDLyVn0/DTdviQ724rs77PojllqnFGM0Qpr9av2f53llMNryAaSpsxkKqbGpRkf/9dRmwXfIBu376Gzs4Oy1LnG1AjrVWeq6jI0+VrvERQjGWFp5CZN81/84hfZu90bzyAAACAASURBVHevkhGq7JdKheGhq3zju9/k+Qu/YLw5Q/DOTsyyKW2S72NqxOjGATWqv6Zm01mdLWKcS3LAr/Pv/3QdWzd78TnihJs+3PV6SKuOyqGR2015mSM7q0nOVhga2eDSUR7ZGiylTc5dzfGLtxZ558wSQ8NpkmnH/EHuIHNjb28PuXxemSM0jkYFfpMKNEDNb1Ktxn3/u6iANMoevvcTfPrLf8xy1SKVXVaDu9fjRzdc5PMFSuWSas6UyUTkZxKQKcyNTB7FYklJpXzyO7+PYCBAWNiagBe3S2QHkqpsslwokMk4Ccg+r5do0E9T0K/6b6RJXu4noGZsfJZcqUok7MJ+6yiVo7+gcukCdrEA9f6emrxDJktZ5DsObDUduuU07YYksBK5QVAYG5lUa+YEiqmxXFguE49VIa15ecs/yNejD3JWj1Hw9bBr4xSfPXScRw+N0N0+iGHsBjsOLGJxjnL1MqdGEjx9bD8vnDjA6HQ3Hq2E10oxELnM3v532bXmKtOTvaTLcfRAGF84jMubQPPEiMYiNDVFaRJgEw0Q8+mEfQZeXSdfKDI6ucDQ9UlSuTxVYaBUf5PD0tT/CWsT8LlpbYpz+ewpnvrBt3n15Yb87L+LD2bjRfxWKiBjWiKRULfZqQlu376OL3zidg7u3qgW4q2xIBIcYlVNLAnOtKoU8kVeOnaR8dmkYq77ejq4d9+g6nNT960nUd6iynqfZ9oqaVkd5NT2Z1YYimpFmuUtxdLIgl6WuXPZEkfPXOP4pVGiCT//87/+NNFIQNkMz82m+PnbV/jucyf4F3/ypxw4cKf6u5HhYVXLF186onb7W9taaW9rV6BGGBEZx2WDSkBUJpshOT9DMTlBuDLNYDTJgb4KXgOagzbNQZGiiYHAaiHWB18qZUKpvFpkjHZ6QmRuKZke/vKoybGFDoI9O1TwpsjPFDNWAy8fZBRQl5/VQY301Egop4AaYWpisZg6EXnNE2Pj/PDHP+Cp489z2TtN8O4eLEvkZzVQUlOSKcBacyBT/FI94DlVxXpvkR3/n9Twf/pqP3feESHsc6TTTpO/83dKJifZMnVQUwMvTj8UmJKNIyyQyK3dOrZLJ1u2uTqeV8GbNyaLXLq6zNhUgbGJLNfHcqQz5ZX3kIz34nwpm4n1eW58fLxhAvNbGR1+95+kAWp+969h4xX8hhXYvn07j3z2C9z36Je5MTPPQjJVAzXC1Bgs53LKTaYOasT9TL6XCapULKmbzA/BUBCPz6eATzDoVxI0j1vsl23l4LWwmGJhManc0wL+AE3REG1KfhXEJxI0YHpqjrGJWXLlMt5qmurRl6kcfxtzctyZSRRLcXNx4PzXsQWQZlbTdhYBAXSaNZ0EEMVGzFkNl8xXjk2ASM/UjKSbmLbFJV8fL0YP85PYvUxXcpQsNxu7p3n49jM8dvdl1q/tw+vfA7RhW3lsbQhNO8vYfJWXTm3lyTfv5q0Lu3C5q+jlIiF7jHWxM+zvP6/ycbKVZvCF8UUiGP4mMCL4AwFiAmyEsYmFiIXcxAJeZdUssrKldJazF4cZnZwhky9giXmDABtd0qwdMOf1eIhFQnR1tJFPJ3nx2Sf4yZM/VE5OjaNRgUYFfr0KSMZJT08P169do7stzr23bWXv1jX4PG7u2LGOlnAAjyb9EFV1kwX4yaEp5lLLLGULjM6k+MSd29k80Eos6FOfX5Gj3eoa9v6+k7q5icN4CLgolioqSDNbKJHNFckVSmpDSMBUpVRWmxszqQLHL48xNp9k82AXn3lovzIKKBXKjFyf5eU3LjI0meKBBx9k/YYNKrfl2siIeg5pMA8EAoqZkriH+uHkzzhMUUXYmmyWhflZ0rNj6JlRtsYW8egW61tMdnRUaQnJuHkzyPIfvzLnkVe4nJWEUae/xmu4ePK0zlOXQ8x713P7oYO4ZcNKbYBVlBuaABABDKuZmveDGnE/k9dSNwqQ6+jU0mRhbp5nnn2GH778BKdKQwTv60GiyjBrxgC1E6wzY47Sb1UzVMmmcnaRvoU8//KuVj7/6XZa4y4MYZNEAyivr94no746bI2YuFki4a43IIkpjTQ/unUKVZvZZJXLozlOXUhRKgvrZ+IydNatDZFOFRm5nmN8sqCAjQClxaUiaB5ljhAKhlUej/TWzC/MKxVF42hU4J+qQAPUNN4fH7sKSIPlZz73Be57+DFuzCWZS6bVZOJ2e5XN5PLyTVAju0UqjFM8j8VKuFhUA6vYLIejUdxeD16fj6DfT8DvVYsC2zZZnF9ibHxSuZtFY1HCoZAKt+tsidMSjxIQ0wHTYmpilrGJaXLlZZgcpvTqK5iXzmOnU+gyMajNL2cKVXNGzVFTdv8c61FLOZ21agbtCtTYBG1b9dZokr0pdtCW29ltc+Vx2RYTRgsvxw7ws6YHuBjaRrW0RGk5TUd0mkNbL/HFe06yd3uAaGIruvTVqNlvEl0fIrWc4diFAZ547R6ePn4PZd3GZZroxVniXGZr7BwD7WlKwvB4HabGE2zGNkIYbg/BUIh4TNiaME2xAImQ9Nf4CHrdWGaFq9ducP7SMJOzixQqVVV3sW8VQGnoLgUgmxNxOtpbCQUCnHjzKE/+8Fu8/dorH7v3ceMFNyrwz6mAjGnSiyHOWVPT02qTYH0t5FbGr0O71rN1oJ3WqF+xvbrSGVmMpfIsl6sMjc7y+JGTrO1t4979g2xZ00VTJIBP7fjXG8vrlsE1OVYti0bJd0vSsyObGDlml7LMLmXUhkY2l6NYKGBapmJQzEpZbcCkciXG51PkK1UG+joY6O9Qm0zZXJnrE0ucvTxNINZEe2cn8UQCt2FQLjmL30g4rBgpMQmoZ8A4NXOYFPkq7I2Mpbl8gfm5OSZHR9BTw2BV2BDPc7A3x54eJ7+m7lZWhwM3v9bGaNHI1sfsVWo1CWc+NebhO6dcnM52s/fg3STisRr7X1ZSNAfM3LR0rhsIyHPUjQIkZFOMHv7wD/+QDRs2KMAmh9w3m85y5OUjfOfZ7/Pa7Lv47unADss8c9O+2YkDqkv+HAZnJeMMjfLVNNHraQ61ePjXX+pjY7+PgEcAq2OcIE3/Emew4momgEb9qnadhfgxNMXOpEo2ozMlzlxd5sTFJCPDWZUt1hT1cMfeJr7yhV5KhRI3bhS5ej3H9FxJmQRcupJhcjrHUqqMzGTxWJN6nclUciWDUMBd42hU4IMq0AA1jffFx64C4u//0Kce5rNf/pcs5i1mkzm1Wyd9HDLTyYBZLJZVk7pMJpLiLBOfTAayC1gqFZU9aDQew+V2KzOBgM+nbuIMJDuWU5NTDA9fY3Z2nkRTE7FolPbWBN3tzbS3NBMOeFUw2sT4NDfGxsllZqmePk755DGsqQmolpUUTtlaqqwIJ/BTdgtl91K+yg/c2EQ06NbdCtSEbQuPGAiIg5hLvorszINhiT11iio+jkQP8Vzzg5yM3UbO24y3WqCYmsDHHJt6hnnk9je4/7YFenu7CEZalCMcWhJdm6ZYzHHmah9Pvn4X333tIbJVtzIjoJTEXRih0zzNzrWzuD0RNF8QTyiEN9wChl/ZZYvELyRBnLEwTYkQzZEQCZVdI2YMLtLpDGfOX+TK1evMLyYdjbXbrRYxwtKEgkFi8aiqp9R76OIZjvzkSV5+/tmP3fu48YIbFfh1KyBsgYxj8lXcs2T3W2RZ8rOBgQG1+BfgIpyw1y6wua+FdV3NdCYiikkV05OpdIFcucrI+CxPHjmhQIiwOgd2DbJ9fQ/9bTGCPsNhVWUMqi3QnVWvTb5UUQDGsW+HoYl5hicXVU6XVcwSc+cJu8u4XeJ9aGPoYq8s7IiJKY8lHXWGh5LlUuPhUt5iMmkyl4FoSxcl3HgDIdra2ujq7FDP0dzcTEDCVj4oe2ZV8eoZPGInPzu3wNVLFxR7Erbm2Bqe5vcGi2xsNdGVDM1BK3W2ptbxt+JOWbeDXh11I72A02kv3z5hc2SihXU7D7JmoEeNa+JcJnOK01dzK6ip913JdZLrJffZsWOHyqnp7OzE4/GsAC15nLfffJtv/Pjb/GzoVbTb4+idQUc65mAS1ZeopIKqj+l9oEbTMOeKaFdTtE9n+dOHe7l3X4yOZkP1NgkgElBSdzOzBdCImEBkzl4NXS6LrlF1aSp75r0rOU4MZXlvLMeNZBlrsaCed9tAiC893Mmf/skAVqnCcs5iZrHCooR/VmyGryxz5mKa0+eTDI1kSKUq+ANBRDYu4FT6ikZGRpSE8Lfdj/brft4a9/vwKtAANR9e7RvP/CFVQCaSdevX8/uf+wK7D32SbFmjKInOuo40xS5nBdQUFUMg/TRi66zkXuICVCioSUgmmVg8rv7GsX32EfCKY5hozKssLS4wMTHJzPSMeszmpma6Otvp7eqgs6OVSCBAOV9kfGKK0ZFhctcvwRtHMUcvY+czKwk0aDJTOJOSbJaVsaioJYaFWxNAo9GuuehwGcTF9UxsnVUzp0ZVF1Bj47LAXWvCPBXZyRPNn+JUZBeL/jZwefGIo1tuCrO0REtohtvWneahXSfYOVilqytIKOZDd5fQNAlHq3Lm6hqefPNevv/6Q+TKHnSXhl3No+duECueZGvXBLFoALfIUgJBfMFmcPvQdemR8eLx+vH7vUQiAZUK3hQRKZowXcKIaYyNjXLp/CWuj4ySzZdwq94l+ZvaLSBfxUbbz8LMJG8dfYlnfvy9D+nd1HjaRgU++hWQxa8shuVrNptdscq9/fbbuevuexRrIwy1jHuvv/YKM2PXiQXc9HU0k4iGsGyNZK5CqWqqxv25dJHrw0N0hSr0tDfR3dXDQG83vZ3NygAlGvDSHAmoUGJhKdLZZS5fn+b01UmGppZUwfKWh0zRJL+cxleYZG9rlnXNJhFvPRdSI+yFuN/C63Ya9osVm+WSMNSo/JfZZZ25ZTfJooe5ko+MHYVAK+GmTvUcHR1tNDfF1fi8mmVZfcXqfRt1xzFxv5yeXVDMSWpuHCM1xO0t03x6i0UiWK0Bm9WgRpgeMQRwUa7qBLwmmubIsSRgWR2WTbbs4YenbJ4djhJbs4ft27eo6yHziTBUdbMAWazLz+TvZcxTf25ZysFN7n/XXXfx2GOPKbZtNfsk9z935hzf/tF3eOKd58ms1/BuaXY2xGryMQVqapkxCtTI+dXOUTFXJQtrIod+bp47Wnx8/nAr+zaFaY6J5QzYVZNquSZHkzw0j447YFAUGR2QzVe5OlbgnXMZTo3kuFY0SYcNtIALz5UUWsViz9owX/lkB1/5Qhe2mPRoslEnNv6aAlrFnM3IdJFTZ9K8cnSOl16ZYjlfobe3T4XGyvwtr/u9995rhHF+9Iee3/oZNkDNb73kjSf8KFRA+jv6+wf45Kc/y8addxBMtFARwqFiKragWMgrUOP1+RWAUVaTlSqFYkHtEAk7o5xnpAHf5VKTjTikeQ0dMXqR7bF0Ks310VGmJmfo6Oikp7ebzs422lqaCXk9Si4wcWOCiYvnyZ19B/PkacqpGSyzgG5bCoiIfMy0NaqWTdmyqYjbGRY+3SKsaSQ0Fy26QdylE9Q0PKpJVSossEd2Fi0qmoekkeCGdy1HWu7m3dB2FrzNWC4PumYo+YFZWaBaTOMlS3diln39r7N37RCbB5bp6tQIRcWKukwy6+HY0BaePXE/L565B9s2JO4a2yqjF2cIFS+wPn6R9iYDb8SH7vfj8UQwPAF0lzBeAoI8SlPt8RnEQqFado0YLoiUz0Mht8yNkWuMDA0zv5hSLmr+gF/J/KTubsmtEec5f1DVfWb8Bkeee5yTx95UO56No1GBRgVurYD0J4hbVj3EcWFhQS0MDx8+zH33P0AoHCabXVabNi+99AKjQ5cJe130d7XQFA2rrJh0vkKpYqlcr3TJYuTyRdp8BTqao3QKqOnrZaCrVTHc8aCP1liAiN+jQnaT6Sznhyc4cWWcoUlhYKGs+1ku2xRzafyFCW5vzzDYahHxKQygFrkRn0ZT0MLvlo0cm0LZZrnohIBmShpzyy5mc24Wlg2miz6SZhTL30Yw4TA1HZ3ttDQ3KbbmV4EaARV1Cdjs/JLq+VmYHsNevMy+pik+t92kOfTLQU3ZdFGquAj5qgrUKFvjWm+NgIpcxcOP3rV45mqUcP9udu7c5oCaUkmByTqocZibkjr/urxMAaxUSoGze+65h89//vOKbXv/ceHcBb71g2/z+PGfkFoLvm0tvxmoEcAylcN+b549EYMv3t3G7VsitCbcjk+AaWKWRIJmKYbG7dVxhwwKoObP9HKVS9dzvHU6rUDNqGmTj3swoga+i0kFavaucUDNlx7rxC5WJGtAZZrJBqFSIxQ1rs2WFKg58vIsz704Tma5TE9Pn3rNUjN5H584cWKlTo3Pe6MC9Qo0QE3jvfCxrYCAlY2Dm7njrvvpWzdIrKWdUKKVpVSWvPTN6C68Xkd+JpNKpVxWk77owqXPRpgaR5btWBBLSGTA6yLi9xLy+xD985UrV5icnKGrq5eunk6aWxLEwiG8LhfppSXmxieZvHCO0bePsnjlBvlCFc00CZh5EuUUQSpqS7AsgEtJBzR8YgagQVzXiGs6UU0j6AKPWDjXnHeqmkYZg4IeZNrbylBwLWdDOzgb3kLancDURTYmzffSSapjWznMQgqqBQI+m+7YEJta32VT9zBrOpO0JExlgjCdbuPYtd28NnQHFyY34Tbc4PIpCKVXUvgqo6wJnaKnqUIg6kHzBnDrAQyPH5fhQddFAmOoFHB5XT6Ph6DfQyTkJhxw4/f5FJhcWphn/MYYM3NzaIaupGeSXyNSNEeO5ibgDxGPxnBrFqNXzvPX//k/sTA/30ie/th+ohsv/IMqIAtjSaGXm/SozczMKAlPf38/jz76KAfuvBO3x0c6k1Fj1vM//SmnT55Q7On6tf2EAn6lXqqIe6L0oLg9WC43b/z8CGvcE7SFbNyBKLq/hViiWY2bkt3VHIsQCwXweQ3mFtMMTy4xlSpRMZw+kOb2bkzNYG56kvnhkwy4xxhssYj6HUMujwFtIWiLmAQ94vBoq8T5srhryXhoamRLOpmii1RBZzrnYiLrY7oYIY24NoI/3kFzexctLa34/c7zrmrnV/+rM/Dy2h1JE5QrVfU1tbRAceE6Pfp1fn9zgU2tFRXOueL2pnodJYvGRbooYcU6vYkKulbvj3GeUWRaRdPDE+9ZPH0lhNG5jb379qhxrc7UCLCRc6irAYRBqoMaATkCekRy9tBDD/HAAw+ssDgC1uoytZGrI/zoiR/z46NPMxpZInCgC1ucMsWNrN7uVHc+U0zNTWmaOlGxaE6Wsa+m6EgVuX8wwqEtEQY6fOqaxAKGY0BTS3kW+/3lKowvlMgWTJLZKmeGlzk/XmS8aJOJuDGb3bh0E9/JRbSSyR2bYvzBp7p49OE2rHzZ2YVzaQokOVYSOksFi4tX8jz/sxm+9aNhFpNF2tocsweRoImt9euvv94wDmgMef+oAg1Q03hTfOwrsH7DRvoG1tC/bhMbd+ylYrvQfSEMr7A0kk/jwqxWVZ5KoVhU2TOyGxmNxVTviup70TUnt8ZnkIhIbk2QYj7P8PCI6s8RpqaltYVQOKBCOjXLJJdOMnntGuePH+OtV15iZi6NaXTi0qOEy3m68qN0Wov4tYqa0IWxwdYJ4oAZMfOMaBYBzcYjjfQKYrmoaG4yRpAFo5lpTy9XAwNcCq1hJNhPXg/j0gxcYiCgbpJ6LedTxSomqVayaC4Pfq9Fc2CY7shFeuKjtEayGG4/08vruTy/jeGFNaTywsBIr4yAGpmbSnjtBdaHTtEfXyQQMtC8IQxNXOUElEgtZYJzepcqVachWDwYfF6NkN9QZguyiCoXCyQXZlman0GrFjDEKlvcglxubMMLnhCeQIRYOKLyMtJzM/zH//1/ZWZ6umH9+bH/RDcKsLoC0leybds2tViWBfDi4qLaqJGFsTScixQ3XyixsLhELp/j6aee5tLFC6wdGGDX7l0KCKnPqi79MjpurxfNcPHdv/kb9njeZU1wkbKlMZbxs2yFVO+Ly+1H94SxjSC2y0NWJGPuEE0dvazZMKhOT+REpVKFS+fO8O4bLxDIXmBTS5V4QFP5KK1Bm56YRWvYadIXKe37XceECamaGqUqJAs2EymdK/NuLi+KVQpMl+PYkT6au9fR1dWN1yfRxHWTAAEklpLdCQsiwOEmm+M8Uz5fJJucR8+McF/XHPevL9MRqYdzOlUuVnQm0m5mswZ+t8bWzhI64hjnME7K5tiEquXhmXMWT14OUEls4MCdB9T5CFOTzWSUJFD6OeUcpOarA1rld8JS7Nu3j8985jNs2bJF3Wd1T4kwb7PTs7zw0gv88KeP8+bMaYIP9mMHDGUwo05GemBqWTKO/Kz281omkbqjUC7zJcwri6zTbG7r9rOhw6/G4A2dAZriBr6wSzmrJQsWV6eKnB3JsZSpki5YXJkrMa8ZmAkfri4fRlRDz+QIvj6HVrK4Z08zf/hoN3cfimPmRX4m+2q1mAJh8KSvtQxXhgr89EUH1CwlS2oOFVATDodobm7hlVdeaYCaxlDXADWN90CjAr+sAk3NLezas4/23jWs234b0eYODI8EvHlVkKaEbhZLJcrlktpPkknGpbtU46jshImWXNiMaNiP1+2mUiqRTqaIRiPKlSckDI3Hjex3Vkt5StkUJ95+nWeeekIN0HLE+g6hRXejV320ZS+xtnyNTjtF1C7jtk2EV/HrOiFNwI1JwDbxaRaGJpYBPgp6gCVPjNFAN9cCGxj1bmDC10HSHcbSHXtOV40tkR1VTZNwS5c4PVMtL1EtL2DbVTS3aOMt/PosIdcEQXcS2xUmwxqy5XZKFT8aJrYYAtT7fjQLn1Fga9Nl1kTH8PssbHcQw/ApG2qRgEgfjNSmWrXI50vqVq6K1KKq+pGCQS+xsBuPVcTOzGMuTWCUUrjsqrJ4rmpuyq4AZX8zVrAZXyhGLpPi5Buv8uLPnlcLt8bRqECjAjcrILvag4ODXL9+XTERsjDcunUrX/7yl3no934Pj9vDjYlJ1QMoTMHTTz2lHAYfeuiT3HnwTtWkv5wvkM7mkH6TqmUqe93//H/8n9wTPM49vUs0hywmljSuL5pULVns6gwvuHh3ymC+HKRzYJD9B+7kzjvvZOPGDerkBEwMXb7M6XfeYPi91wmVrrGtzaQpiJKgrW0yaQqYeA0J4ax1uq+6sLI4V3v7wjjrMv5Kb4vBUl7nmuNFwOsjcHohRi6whv5NO5SBgGSOOYBB0uur3LgxpuoidRJJsTAnE2MTVE3ZyKqSy2WpZObo14d4bFuRre0mPsOiqrJbYD7n5vKsQaroYrDNYiAhQZKShbOSI4ppioTYw3PnTZ644qMcXcvhw4eUnCyfzynr6ampKfV/sdqWLBpRB0xOTqrnkGsnTJuwNI888ojqp5Hj/aBGQNGpk6d4/Jkn+P7Pn8K4qw2tKwBe6c0Ui24LzXJ6VwTQSDBn/TFUfo3aONPQxOVsKgejadpKFVo9Gh6XzraeAP3dPiJxN3nLZnS6xOnhZUYWq0pKaHkMynE/elsAPebBFdbRKaNPpUmcWkIvmXziYDtf/UwXO7cFqZYtqrpGxRJra0dmPbVU4epwjhPvJXn7xAJnLiSpWhqbN2+mKZFQtZUsuXfffbfRU9MY6BqgpvEeaFTgl1VAdrpEryuMwI49t7Fh83bWbNzC2k07KFQs8hWbQqmsbJ2takk1u4v8SnJgRDMtgXGWVsFwayq3weOSnpEwTc1xlWMjrI8wO5hlSrkUl86+y1OP/4iXjxxZ0Qa3rr0Lu/kweTpw5adI5K/TXZ6hvbJE1FzGR1lJzYK6hhdwK5bIwNSiZN1NzPk7GPP3cj2whllvG2WXD802cNkGtu52dsSE5q8xNcLSOGYENlYli1mao1qaVdkGuuZ2mByZ/KTvxmVg+4K43EHcrgCaFqDq9oNVAlvYJPD7bHZ3LbCjYxKvO0fB1pU0z+f20JqIKTtrv8fLcqFIKrnM/FKaZDZLoZRXfUhBv07CW6Kpukh8eYpQdhqvmUGzqzWjBIOi7iXvjbMc6mGy5OPkxVFefvFFtWvXcMNpfL4bFbi1AhLQKA5n4hgli3hhZmRxLFknAwNrKJcrDF29yrXr1xWoee6Zp/nEA/fz4IMPMrBmrRrzUpllkpmMuq/0FUq+zTf+y//DXdEr3L8mo5zBvC7HoESOmazOWzcMnr4UoBLfwqEHPsW+/beRiMWYn5tX93nv3ZMMnz2GOX+BNf5Z9nZXWZMwCXlFjWThcTlOY+ozXbNflr9bSe2qOUOq51TaqlpEr7DnNUpnMmXw8ys6r4yFyQTXs23XHlpamtU4XJUAzkqFy5cvK3vkg4cOKfAnRgovvvCicrqcnJpiYnwCs1zAtzzEI+tSHB4o0Ra2lfRNjgszbq7Ou3AbNncMVKiaJn4xahN8UMNiZlVXWWBPnavy9JAPo20jh+68U4GY2dkZxifG1QL97rvv5uDBg0pmlkqlOXv2rHqOkydPKCBz//33q9sH9QcJUBPr5bGxMV586UX+6jt/z0QkjbEjgavZrxQFqp4CZGRM/0egZpUcTSRtwjQtFLFmc5AqKke6aNUk4XcpaWChaimZWNZwYzWHEHpN8+hoUS+2oYseGpffRq8WcV9P0z2SxVW1eeS+Dr7yiMghPaTz4l5XYWK2xMKS43527lKG02dTDF/PKFtn6cHs7Oqis6NdSe4WFhY5c+ZMw/2sMdB9YAUa8rPGG6NRgQ+oQDQaIxSJ0tnTy+7bDpBo7aJtYJBiucpyJkMgFFKTvUuTAd6jGBuRqFXNEiYVPIbI0KJ0tXcQjoqu3KPAj9zHKhfQrTzPPfkPPPfs01w4f37lDHoG70Zrvpes1k+lnEWvJPGVUoQqacJmloBdIKjZ+DUXLplmdDdlZq2KCwAAIABJREFUw0/RiJP1NpH2NpNxJ8jrEfFBQ1NsjMhG3Ar8KGG0piv5l+yhiZzE1sROwElR06p5rNISlPPYlujKq9iinTAl5dtE84ijWQKXL4HuCmHpbnU/9bdyXn6d7T1lHt5dJB7Kki0VVANoLBikvSlONBRUORJV02I5V2R8ep7JuXkWk0uUcovErBTt1VlaKnNEqykCVkll64g5gnIYEgc4y0YEHjlvjOFCkKNXlnj+tVON93GjAo0KvK8CsuPf3t6uHKNmZ2fV7v+ePXv4/GOP8fDDn8bwuMmks5w7f56hoSEK+Tw/++lPuO/ee9TiuqOzS0nE0tksqVRSsdQihTp75jSvvvQz1gaSPDxY5b4NppKJiROi/Ds5Bj+95OfdTA8HH3qMvbcfwOvxMjx8lZMnTqizHBs6T7B4g72tae5ZV6E/LqyMyMwUB+Eknygnx3obTM082XFCqR11iOOAGufONwMlLVvn+qKLV64ZvHAtQvO6faxdv1EtjgXQiJR4eHiYO+64g/vuu0+Bm0wmw8tHXlbgbWR4hKGhq86mU3aC2xPjPLAmx0CTxlTGyS47M2kwndUVs90StChWLLa2QUvAUkHM6mxsjfmimx+9V+XIjRAdG3ayfdtWtYl27dqIqunu3bsVCyM5NLLBNjU5yfnzF5znOHuWWCyqjB0OHjqowMsv28ARUCZg6B+e+Aeee/NF8us90OxBE7vt5gCmBGXWbJ41xc44pVQATAEep2dJMToVG1skYsWquhZatoKrXFHzgfTTWJK3FvahBT0gQEamF7VHJg2TAmpMXLk87ispBjMmbgseONzGfYdbKFarDI8VuHI9y5WRLDOzRZWBMztfYDknJ+DF5w+oayWATswtBHTLe1AAX+NoVOCDKtAANY33RaMC/0QFgsEQXT09ROPNtHYPKG25JEB3dPfTtW6rAguGbuAxXI6ZQLWkwsck96G1uZnWlib8Pg9uyZyxxEHNYWlGLp/hqX/4Ee+eOrliryqn0dq9BW/nQ5RDeylIIJvIsKpFdLOIIRI0q4JH2TaLBtml9OpVl4+qEaTiCVM1QpiKnXFhSD6ELgyNgBkBNo4mXtNlh9HRMCtQI3uf9Z1OmdnMIlSL2KbYilawLbmJPq3qgCR3CN0TUpOO9PDUFx8CakR+199i8kf3u9nUKwLusnrsoFcCSn1KeqZsSEVwVjWVK9L0/CJTk2Okxy4Qy16jtTxDzEoT1Cu4VUeq7jjv2KJLR+2EyoRYQGe27OXsvMVLFxcYmVpQYKlxNCrQqIBTAWFonF3/lBqf5HO3f/9+PvPoZ7ht/20KrEim1tkzZxkZGVaL91OnTtLX20t/Xy+t8QgBt02lmKGwnMQsl8jnlpkaH2V2ZppUtsLd6+CLuyzWt4iTlQhk4bUhePpigBv2Gu5/5PN09fQyOzevNnBGr19X96nkU7S6UuxsyXC4L8/Glgo+Q3zWnM+wyuKqH3Ww4viL1FBO/bvVIMdZUFum8zvJFyuZLi7N6TxxxsVwdS1rtuyjubUNl+FSbM3V4ats376dQ4cOIRlmAgpee+01JWW9ceMGY2PjagwqpmboZ4jDPRnWNgtYcpgakbvJGVREOpVCuV8e6LfpEpAnvnFieuDSOTFp8MR5m0v5Vrbt3q8ydFy6zvDICKZZ5XOf+xz3P/AAwUBAASth1k6fPq2eQwBpX1+fOsftO7avhGG+/30uzyXjqoSIHj/+Dl//9n/lwvI1snYeLe7DtTGB5TMUaMGsmQfUhkwVfSZ2z8pIQKyenRwbR5ZWCxUtm1gVpxdSGH/dbaB5xDnAqYWCmJbaIkMP6BjeKtrSMq4zS6wt68rIZvNglN7eADcmlxm5kWN2vshSukKhIEBGw+VyK3czMXaQuUKuh4By6QVryIsbI9uvqkAD1PyqCjV+36hArQLSXCuuN5JL097Vy+33fppIUyeRSJyAP6DsLgXwBEJ+mhJxmppEdhZQgMfl0rGqVdLJOYYvnuHVl1/g5InjaqBeffgDESL9D2N0fJJsURbzZSxp4pdsGpGIyZ1rCc7CuGjSH6N71Ffd8KK7vOhqYeHsmFrSayNbZyuMjTA3wtA4qwMV7KnYGrUEUJOKmpxqomtppJUtPPXMtWRx9Tdy3xrYWNnpE4ijazRHqvzZp4Ic3OolHnFCS5XsrnasboBV+QvJJNPXLjB/9lX8i5eJW0mCehW3oSsnJTFHkNOQpxd9vyweilWTvPQ4WTBf9nBmyeDo5VmmFlKq96lxNCrQqACsXbuWjo4O5Xgmts2ySLxt32184pOfUKzE7NycYiPOnT3LjRujTo/J2LiTkeJx0Rwy6BI7dzOLVUhhV8vYZkUQCYbHy7HrsKsb/mi/zc7OCqaMNWgK1Dx32c8Efey58148gbB63NHRG6o5X46Q30PQztKuzbCraZ79vWVaglU8ImOrBQ3Xgy7rY4yMT//ILGDll84VF1CjFuWycWJpahxZyOk8f0Hj2ZEmujbdQXf/WkLhYE1+dkkBBrG8Xr9+PblcjjfeeEPJWaVuC4uL+HwBsotzRJfPs78txUCTi2vzznOEfBrxgMjR4Nh1jeaAxh19Fp3hCi7NATXiAPfMBY2fDhksuXu47Y47FaCRQ/plZNH+h//iq9xx4E4FIBYXFrhy+TLHjh9T9xFAKn1QwtQI8JL/rx5Hb46tavRW4FQe9+/+9m958djLTC/OojX7ce1uhWa/s5llWTVXtBo4FIamxuCo+pmOCU4tAdp5ippr5cpnqwaObl4CAUoyW9i4QjqGUYW5LJxYoKviwmVDoklcLDUuXU0xPVdQc6rP59g0y/szkUioHDJxuBRAI0xa42hU4NetQAPU/LqVatyvUYFVFZDFdrypma37DjG4fT9t7b1it48ueTGhAOFwUAEaZQwgO1qarULmzp0+xo+//feMjjoLiPcfwqIk+u8n0PswmUoTtjA1ii2R2caRYijZgdrUkv4YA033OuDG8IPhc2RmCq7oWMLmKIezW29qpq2BGmX5qU5EvtYlHg6T4/y0plBQzysgxzkHdR6WqSyo63ulsjPaHDX5Vw+FuGu7l5aYI9FYfdwyGdsW2flJFq+8Q/LcKxiZMQKUVV+rOMwpMOTgqhqogbIpIXwmuYpJvmpRsnUKBHgvG+To2REm5hbVbmXjaFTg416BOqiZnp4mGAqpRaPIz+6/7z7WrF3LzOws169dZ2joCtNTUyp/ZG5uXrGhBlXiXpOBBHi1ZShmxE1ESU3F+l1AzWtXYXMH/MFemz3d4mQlzK3G29fghSs+bpjdbNh1EJcvxPTsPPPz80pyJYdYuXsqaaLlcTaFptjfU6QjXMVnOGOLw9S8j635Z4Aaw9BZyum8fEXnySsx2jbeTtfAOiKRsAI1V68OKYnezp07lfRL2IC3335bAQM532QypRLtMwuzhLPn2deaoj+hc2PBGR+jAY2o3yZdhBM3NFqDGvu6LfVa3OLAoqFYoafPaxy57iXr72PvbbevgDMBHzLuf/FLX1IyOBnyFuYXGLpyhZOnTjpYwuVSbJJIAvsHBtQG2q8CNePj43z7W9/i+ddfZGp+GjvuwdochzZxrHQYdsfquQ5q3sfUfBCoEW2gg8WcS6OCoW9K2OQHdVBjhKSfsgozGewTC7SVdAVq4gmvUjMMj2aYXxSTGE31p3o8DqgRmV09YFOMD2SubByNCvy6FWiAml+3Uo37NSrwvgoIsBGb4u7+9azftJOBgY2sG9yO2+tW2nK321A5LLJTmEkt8urLP+GVl37CwvzcL7UdDkeaiK37DK62T5DMCJj5bwM10i+jmBrpoKnJz+Rn9cZbx95U5Gf1n9VgjLA5KyDHmfwUmFF6a5EfODcFamo5CRJCKg5wiXCVP3koyF07/L8S1IgL3OyVk8yd+Tnm5Fl8Zh6vS5x2nMdS+npTkrnl5lijin1sQUBN2SRfMdX3RVOj4ElwbtnLqauTXL8x1ni/Nirwsa+AgBpZsIuLlmI9bFtZKa9fv05loEg4sDCliXiC9vYOZfW8eetW5heWOHfyTaoT7/DpDVm2dtuExVFdLbClJ1wH3c1fvKqxlNe4c43FQ5vK+N3CytokCy7VPP/OuM4bo14mC37a+wc5ePgwd911l7ouvkCI4ZFrnHjjF0yff4U7mibZ31uhOagEsUqGFvJaytnsJrhZxfiurK0/QH5WZ2qUm5cwvC4mMwZ/8Rosx3bSuX477Z2dWJbJ0sIiCwsO2BL3MzkmJibUGO1kxQSVe+Xs1CSlqbOsCyzSH4dlCQ4DBlts1U4yltK4tqCxo8MmaNj/L3tvGiTXeV0JnrflvlVW1r4XCoXCvhJcwX1fRJGSKMqSZdlyu8Mz45nu9p+J+TERM9ExERMTbtvjcbcddluyJYuiJIqkJIoExQ0kAAIgIew7CrXvW1bu+daJe7/3aoEgijQlygbfkzIKrMrKzHcz6/veuefcc9gRriZmM1t0aV7Gt49KmFXb0bluM9Z0diG7uMhOXiRxyy5m2ab5xt038J5CAHNwaJBlg3Ts3r17yciAGA3OpnFbV8sfcmGoILgsCVW9iksXL+Kb//iPuHDxArKlRVzMDgHr0pAaIoBr9Uw5O4xR2PJ5ma0BzdQsDTSJc10aWXL/42rWjHcPaniRUUJcgmLrsK4soPTOJLAoPK5pb2TLallFOBwFza+STXMwKMAuHcTOUJYSh15fo/n3qf/D9gvwSyvggxr/w+FX4GNWgIYZY/EkUjUZ7L71HmzdeTNSNbUs2TKNKk4fO4xL50/i4rlTGB8dYf30Lztaunci0PQAysGtKFcoCI6yEwRT447MLg2IMiBZYmoCLlNDrM0yU0NBZgRY2LqZLkk8AMO7z7L8TMjOVgzd0u94A6TuV4l2KgY2NLRvwnZcQOPaqpKMjWR2NXEHX7k3jDu3BNGSUaB4nT33pFd2GOcnBjF+8m3Mn9sPLT+GsORwAnmAgY0EmaQM9HzE1Ai/AuiWhJJho6ibDGpKVYuTxg0tikGnBkf6J3DustDt+4dfgU9zBShgs7W1lSVVBGzoApEu3unGTC/AsqYHH3oIN+zeLTrlNWmMjE3inTdfw/B7L2KrdgwPblOQVGiWj4IeyW9Egqop+NlFDUcGZXY+e2SjjbaUAVUhYAOUDAnnplR885CEYmoLdtz+IO69/36sXy9yauhveWxiip293t77IxT638GaRAHJoA2aO++ocbCz3UZEMxjgeGzyr5af0bWzuJdlU44NrWwyqpaKbx1xcKLUhUjbVjS3dbnSMA3zc3MMIIilIWkXgTs6aEidwh4JaExPTiE3dAJdgSmsSVmourMoti0jWwbyFTCoa6txECHnL6IlZAdlw8ErZwyMmw1o7N7IDJkCCTOzs7DIHntqArnZMaTDDjqb0jAcGZPZKuRwmk1q6CDHs42bNiKeIAOYawGa1Z9yb42tlMvsFEZD9uSK9uNXXsKlmSEUagCrPgikgkBQnCsXwyXjmR13R2kIpCwd3j+vgWZWfUsD1BggF0owzsyhcHAKkqsKDgVDLIUkIBOPx3l2Zn5+jm2tvYNkZ8Si+YdfgY9aAR/UfNSK+ff3K/BLKkAa4PbOHqzbsA3JVA1sx0a1UsbI4CUMDVzGYnb+V3adujc/CKn2DmTtDs6EcECAhlzIhPzM61iyOw0P+iuQ5SAghyFRHoxKZgDucD3PyLiWzd4cDZsCeCfghdAJ4wBvvxLgyTUS4McQrA0cCnujoVjXmYjD8Giux3tAYRcdDQN7NsjYs0HFpg4ZdUlHSLFXyBbEPmlj8ORBjJ98C5XRU4iYeUQUCUEGNTI0GgVybB6KJVccugiiixSd0rkNB8WqiRIBm6qFYsVGVQoiG67D4SuTOH5pyP+c+hX41FeAXKOIqaE5BbqwZTMTw2AXKZL2UPbJ5558Ek88+SS2bd/O9aoaBsYnZvDugQM4+sZzMPpfwgObNGysc5AIECtBjQcK46SMFhUnRhWMZxV011LwpM4zMUHNQa7iYH+/hr3DjVh76xPYc/+j2LJ1K+fk0EFBxvMLizh3/gJnTB1+/UXUy7OIaQYa4hL2dNNsiomwRhe3y6Bm9Zu6fMHtXcywUYD7bVozDOohOaKx89Zl4OWhDPT0ZtS1reUmTKY2Db1a4fkNAjUe8KP1lRgFkkLRekizNYuDJ7FWG8fmjA6NHAEAXJyhmR0JiaCDvgYHmmpjuiShf0HCeEGGbjo4NlhGNNmA1rY2pGuSqJZLMIrz3CCKoIB6bREd8TKzVJT3cnpCxkJwLXbe9QQ/x4OPPIx16/sQCgfFPM2K/wlA4lVlxdrtyodLRcoXMtgK+cjhI9j39j6cGDyHieocShEbZkKAGpm8tCn1VHXNY9yHXGU290v+olZjHAkSbUVhG5jKoXp8FqXjcyAwQ6+bLMYj0Sjy+RzP0VCNCVCSA5x/+BX4uBXwQc3HraD/+34FrqoAdZ6oE8rDrpYJVVNBGwttRrSAezcaRKXv8Z5E4ZTRGNo2fR5GbBfmywmYrqUyD+pfBWrEU1LoHM3KkFFAFFAp4EGwMSIpR4KkBIXHpjeo7+WrrXjNoqsnHHxEq45MbwisuOGc9BUqW0TTTbA93K51Z3VcK09B/UBSHDTGgI0tDrZ3WVjXYiIdl5AISywjK1ZtVHUTipnD4NGXkLv8LtTcGBKKhTAFmLqghhgeAjWk87dsupHzmQTDAjMzZBRQqpooVAwUKxYsBFHT3IgDA3N47dQwO9X5h1+BT3sFiGkgtoYYTzroQpIyUSjskViar//BH+Due+5h+2Ya4s8VC5idWcD7R97DG6+8gJP7f4wtTSo+vw3oqiXVElkXV1G1HG48zBUVTCyq0E0Fa+tNaArNwwDnpyR8/2QIZtvdePhzX8Hum25CurYWFV3n11EolpitOHf2PN587Wc49e5e9MZnURsy0ZwE7loLdCZNKBI1dTy6mKc23Ld0NW1AbRkxc7gMamgJMExhHEDr3OU5Bc+ejmImvAHJFgI1ChobGsTcIDVQaJ1hwxfBptNXUTeJAViWQI06im11OqJh4fR2chIo6hLq4w46amwslG1cyoUwaqaRkxM83zcwOImgbaMhrnC4qOJUkQ6UoUgOWpMONjU46Mk4iAdMlA0Z+/olHJprhdp5Oz/HQ49/Frt270YmkxZ7BpFAvM4vzz4uOVh6zLlbJZrzZCmx46BYKOLo++/jwIEDOHHqBPqnhjFtCntkPSTBiCiwSJZG9s9BFRJZdHMMgPtg/HW5AcaznSv+wLz3RolJUGUhPav8fBbVgTxi0Rg/Frm+EVAkC3H/8Cvw666AD2p+3RX1H8+vwFWAQVWITZE5yToSDrNlJ11YTE5PI5fP8wU7sTwtHT1I9XwVOXRjjuZpSHYmggN+EdRwQ84FFeR8JkcAAjAK2TfTJibcychAYCWoYUnB1dIBbsV5wEcYDCyZC7jARthB02PT/QhtrHBMW2EuQP80bBmyoyAo6aiPl7GuRcfGNgk9jYCumxibMTGfLSJUPgdr+CeI5M4hLVWQCgQQVBW+UKJ5GmZ3CNTYlN79i6CmrBsoVA3kylXkKwYSagT33tiB1/oX8Tf7hpAtlP3Pol8BvwJXVYDmbGh2hAbUb7v1VvzxH/8xduzaxTIgdiPM5zE9OYkD77yNV/e+irNnTrN5xx/dqGNjo4VUyEJvpiLs0yVibsSaUTXlJanpyIKEt64E8PJICx758v+Eu++9Fy0tzWzcSPledBAzcuHiJRx45x3sf+MVJEqX8NgGk4FTMmyjJ2NAcR0X3eEO0VC5yu3Mu6xeBWpcaRg1QXRTgsVD7xKyuoJvH9cwLPUiWLeWzUgo2JHDOE2TAQPdPADINtgkuZNlBjULA6fQ4oyjM67DpvUQwAKxxG5+1nzBwVQliGhDC27Zsx27dqxFqVTFj186hNGTJ7A+voCbOoG6mI22tMyzONEAydXIiYw0trRsazg8CPy0P4qz1XZ+jgc/+xQeePgR9K3rXZqNEqBGMPZ8MOEuJGQu9lgylGEo4jJP9G+aVyEb77f3vY2jbm7Q2MQ4pksLKARN6EmNQzQR1SAFFTiUJEoHLcrk2sZGM+J74iJyxaZC8zQxCXK5COP0LCon5mBnTd7z6DUQe0hgkue8XKDtfUTp555JAH2Pfu7L0Pwl7KNUwAc1H6Va/n39CnyECpBlJ4GY9pZmpJNxTpnWTAsBWYCcmYqO/olJjLGWWCzmqTWfAWpuRVWqBz4Q1NDmJTJnyMlGUkKAHAIUAjEC1IhgTZKfXTXUctU58P7PmxS9Li/PxpOtea5pMmSF7KPdTAKXqeFrDnd6VOxzEiRq07KAmr7KUCUZISePdHSBu5bZRQel/Dzqci9hU+QQ1kTn0BBWkQwEmaVRZCFX41dNLkiU72OLr4bL1FR0G6WqwRK0QoU6qwq66zO4784OvHBqCn/24/NYyBU+wrvl39WvwKejAsTaEKghuc/DDz+M3/va76Ont5cvTOkifnpqEm++/hrePXgQVV3Hjh07MTUyBmN4P5ziJHrrLXx5RxXxoMHsacWQUKhKWKhIyFdJogocH7FwdDaNQMed+Oof/BF61/UiEAzCcEECVXpoeBj73nwTP9v7Cs6dPoFMxMaGehM1YQd1MQc3tVvY3gKEVRMSmZNc9fas/m9ha+IxNQRi6GCmhtYMU+aZvCoUfOeYjEtmD+T0Giiqyhk6JEPj8GSXmfHAjHfRTessGSrMXD6JlDGF1piJSFg8RyYh4cq8jaNjEopKErfduhWPP3QDtm7vQbI+iXKpitdeOop//PvnsU4dxJd2OOisMZYu6Gn9JbmcwCRkaKBh3xUJey86ODUp1u57H/oMPvfU07jttlsRi0V5HRVjkGIWkpdwxhoe0BEOlZ5Mbal0Hv6RZX6viblZdIMsT58+jSPvHcHPjx3Fxf7LyJZyqGoWrLgKJ6wJZj4ZhBwNQQoHIHH3ibYhl7l3EQ5tOWrQgTSZg3FyDvaVIgKUp8bsl8OgjPY/mlsicLUS2LBRxYYNPGtDwIciD+h1+YdfgQ9bAR/UfNhK+ffzK/ARKkDsTFMihh0NaVg0zE4BlrChEtxwLZRLpokF3UYRAWixNApGFEZ8C4zIBthqhifjr83UEKBxQQ1tYiqBG2JpQnDI2plnakQejXA1u1rxvPpERAoNoQgVihyAQqGazPAIHbq40eMQoHE7dSxJkLn7KTqFYj6HAjjJ8tX9jpDg2RZsqwrFmmecY5oOzNIomhe+jx3xk+hKFJCJaEhoKgJsfy3EcCxy4N8X8zQEbCh8UzcBD9QUKibKuo2AqmH3xg6YsSie//kIfnToCgzfNecjfGL9u35aKkBzNARq6ILy0UcfxVd/72vo7unhC2u60J2aHMfel1/GoXcPctNkz+13YmxgGHPnX4eeHcP6Bgu/v7uKVNhk0FDWgVxVwnxZwmJZ5cc5Omzi+FwGyb578ft/8O94OJ5kuPQ3ydJVgEM4X3/tNbz6ystsopKJKujNWEiGbNTHHNzSaeHGdiCifTxQQ0yNadJFPGBICv75mMSgRqoRoKaVQQ2FJy+DGk9+tgrUzM9j+vIpJPUptMZNRCPiPJpSEi7OWjg0IqOk1uD+e3fh6cdvxuZtXYim4wxqXn/pKP72r7+PXuUKvnqDg64aA7pJLBBgusHCzHdJKoYWNbzVD+y9YOPUuIBu9zz4KL7w9JfYOY4G7D3LepE39hFAjQs8PDaE56sKJX6OkydP4uCBAzhy6BDOnDuL+fwCKqoFk0BNVIAaORWCHAtDigSYwaHuk0M3b4+hl0OgJmBDGndBzWAJQS3IGW7sZmZZDGrIhIGA9UpQQ7Jtsq722Byy1PYCSD8tf5/+eX68Cvig5uPVz/9tvwLXrEAsEsK6TAq31ScxMjWLbLUCSxIdKtq8CK7QIl9CEOVgPax4FwpqJyqBdphaPcUxu6CGqBDa/LxUNO/pyInMHeZn3bMKx2VrWHLGsMBh7HN1noEY+l/WQpNDms0sDMnYApClgEgGZ1AjgI3YOFfIDjgjx/2elybtZt+AUrSJRWKdG0EmA7alwygtQqIrHsmGpI+gbf4ZbIqcQVusgHRYQyLgghoX0PBWzaCGOq42DIuYGgeUrVk1HZR1CwRqCPQk40E0t9bjwGABBy9OYWha6MT9w6+AXwHyD1HZFIDZ4FSKL+Ln5+fx5JNP4gtPPcXGJjSsTczM0feO4PSpU9xJJ5vhzVu3YXhoDAf2PofJkStojeRxd+MQGlMcQYKJHDBToNkaYLEsWIfxrIW8Wo9NN92PLz79O2hpbWHDj2xuEbl8jt+S82fP8fMQMxSLRlBbE0clOw6jXOCwzxpjCHd36djcZCEVFusfR2OtjkVZNdQh5mkkZmXoINClmzIzNQRqLFnGM8ckXDC64aRcUNPewUGYV4Mawfq4nmsSsDA7i9LoaWQwh3jAwlhOzN1oAQW6Gkegpgm9G9bi5hvXYev6VqRrk5A1DcViBd/69hv43vffRIMzjs9tcXD3GhOyI5gLjnqBDMNSMLig4vCwhPMzwPiig9m8OJG29TfgroeewL0PPow13V3LOVweoPFyx9zxl2WMcbXWWBA7YhZT2DibNKQIYHp6CqMjFJA6iCtXrmBoeAhjM+OYWpxDrlriWuStMnTYsGQHjibxDZoMx5Uje8SRItlQF3WkSiF0JlvRs6YHExPjzNaQC9vwyAh/BukxabaUwAyBHA/skByb2BqSBxKwIamaN3/q/z37FfigCvigxv98+BX4DVSgoSaBTQ0pbIpKuDA2iyrrsgXRQUDBoIt1Q0fBDiErNyEbXgsjsQ1OpAWyGhVzLTRLw96arvuZG3y5/HI9doS+ygLUqBHB2kgyTJusUGkDW53CzfpnAkRuogEIxHBoJzE0FOapujM1AsQISYMncxCdQa9DyM/LGmt6Vcuvh62R+CAQY0IyK9CLOTg+rkNbAAAgAElEQVR0ZSFZUMwJdGa/g97gKbRE8kiHVEQJ1FA2DRwOMiXSRzA9BGZsGBS0aRKocUQApy6ADQ2zRuNBDBYdvHNhFhPkr+offgX8CixVIBQKYc+ePaCvdORyOTYKeOjBB3HrrbeiWCpxXgoFTr7//vuoSaXw4IMP4r77H0AqXYvxqVn8w9/9d5w7dw5ycRKBmXfRkFQxnHUwmhWAJlcBS0EF8LBRk67Bjp07ccstNyORTKJSrmBubpYzYegYHxvnOYvNmzfjjjvvRDyZwsnT5zFDuTGT4zh35HWsD/Tjyc0GeuttSBI1Nsg2mf7tJt0vzY9QfpawciaHRGqE0EEyNN1wQQ3Pq0h45riE80Y37FQ3MzXNre0ckOzJz8iYxLRozfVGRwgkWZgaH0Vl8jzSyiLL1c7NiTUuls5gfd8a3HbTBtx+cx862lI8HzM0NIvhsXkUi1U88/w7mJrNwy7Moy82j69uN9AaN9hJjtbjgq6wicEblxWcn7ERDwGtSer/iBMZKKeRWX8H7nzoSdxzz10IBkPCcnmF8ZlwwxRMtzficq2AzpXjLzxnQ5JiT4EMiWdYFhbmMTw4zMGsQ0ODmJufZ1AxMTWB+YUF5As5FKslVKwqdMeCyXuVeDWkRAgoGmojSaxf04ebb7wZO3bs4IBXYuoOHTqEn/3sVYyMjLITHn3m6HNA/6b5ybnZWQY/yVQKzU3NHJJ69OhRNrfwD78Cv6oCPqj5VRXyf+5X4F9QgTUNNdjSmESdU8GlyQVYNABJoWO06cgEOGjzMJG1o5iVm5HVOmElN0KJtELR4syOCFBDRgEuU8Og5ipluZs1QzIRRw4ACqVFhxmYCFBDPUBPe73yRIgxIgaGQtCC7u+QxEAYATg8W7MsKxO75DK48TZQ0aFbIYHgTXV1d5C3bWZqsrDNKgM1kqJ1LX4HvYHjaAktIh1SENY0rhFbHKwANSYNi5o2dPdWNSmrxkG5QrI2m22sC0oAPzw2xoGc/uFXwK/A6gpQF5zmZ+ir53xGAKWnp4eZm8mJCe6g09pEQZNf//rX8fjjj6OzqxuLuTxm5+fxT9/8Bi6cO4fJqSkcOXIYqqLxxb134cwzHO78HoVacnglgEg0wo9LF8t0AevJjbq7u1n+9sUvfhE333wTL22T0zMolSsYHBzG8z98HqdefxaP9ixiawvZREssQd3YaEBTCcHQcL2wN6YOiM1ghu4jrN/pYLdEU4ZpEjChUEgZ3zku45LdAym9BhQY3NDUzFLXlaDGk66K85PZ6vnyhfOYHh+A4uiora1BfXMzP8d9d27HfXdsQt/aJg6WNCo6JqcX8dxPDuOVN47xeVWrJj73mdswODSN8+8dxsOdC3hgHdlVOyibCs5OKvj+cQk/H7Oxs1PCw+uBzY1kqiCA03MnTFy0utC16wF84YtPo6+vj18XuUl6qy0bB7Aj5bIjmusbsPRhEEvziiaXQIf8cy/Qk94rlqe57yUBPG/WiNi9yYlJTIyOc0AoZfdkF+ZRKlG+D73fEhRVQ01tLXr71mHTlk1Y07OGs368sNGTJ47j2Wefxbe+9W0GShQCS5I0Ymzo1aiqcGqj9zORTKGjox1nTp/2QY2/qH2oCvig5kOVyb+TX4GPVoENTTXYXB+HXC5gYrHALT9y9CLWhKh/Yh/o4nzOqcW01IS8XAsn3gsl1glFq/nwoMZ9WbSROTzEH4Ks0EVECBaEFn05jVvcmUCIcDIjEEOSM3KlIVtoz91M4cdaDWroN928mhVuZzSzQ4OiDHmWQNAKC1DxjIBtwPRADeXbWIvoyj2LPvV9tITmkQooCGo00yNSyznwTVy3wCTJmUldWhfcEEtj0oZv8gyOFgphFkE8f3SILZ79w6+AX4HVFSCGhuYx6CvdaAB73759LAGii1jPxpguZskd7T/8h/+IBx58EOnaNHfUf/D9H+B7z34XA4MDIuvGNNFYX4/a2lp+vMXFHAYGrvDFNsnWyNlsblYEWnpX3QL0iOwXOgjQfOlLX8Kdd96JVCqJSqWKfKkM3TAxNzePQ0few0vf+ycYE6cQdIqoT6jY0Qp8YZvB4ZxLF9u0ntk0gE6AhsI2aYZGXKjTf5PVNMnRaEkpWhqeOaViWF6LUF0Pv5baTK2QnhnGkgMaAS9qxmhagIHD5OQU6GI8GlKwY2s37r1jK27d3cvPUV+fQCIaABmEUXDm8MAM/vZbP8P7xy+z81kyEcH/+j8/jk1b1+DoiUG88NxbmDz9Hr52o4JYUMLZCQdv99von6MAUwV3rrXQEidkBpiGgCynJx3sGw5gTO3Bzns+i9/98tOcP0QrLzXHGNe5DTPPsEUw56s9lz0Aek0GZ2XczUpXM7G48+vgeVDODbMYBBKrRQCWhv89Jwf2kJEVZsGo2cZ2/GRs4O4Ti4tZvL1vH/7sz/4Lzp8/v2KmxkFAU7B9YwPyJQMT0wWYlorGxib091/2XdD8Re1DVcAHNR+qTP6d/Ap8+ArEI2HsbkthXVLD+EwWed3kzUW4YVI3TYCaiqVgCi2YRBPKdhBSrAtKvAdyIA1J0niO5lcyNSuiGkR2TAAKgRolBsotcBydLaFXAhvu7ZFLGjE6apifiy2byVyApWTXAjXL8rPlPp/L0KwyCnCHRq+ScksOgZoFZmq4ieqU0JX7PjYo76I1MIuEJkPj7iBN+LjdR5aSEKChrAkCNXQxZaFq2SgZDgzDRjoWRjASxfmcjVdPDKNMd/YPvwJ+BVZVgIALARD62tbWxv+mOQUK4aQLXOqS003M3rTiP/3pn2Lnzp2YmJjAT1/+KV7duxcjw8MolyuIxqJoaGjg+QsPpBALUywWeQ6Cn6O1jedxOjo7+HVcunQJZ8+e5cFwem46nnrqKTz22GNYv349/8WTBK5QLDNgyuXyOH3mLJ7//ndx4fhBxOxF3NSl4fEtDnY066AZdZtkT7wmCNmTaIBIMBjYiNNnS2cCBo4ETZNwcU7G8xdiWIj0oaalhy/SE8k4DF3ni2bP1jkQIKMUiedNCLDNTE+gIa3hjlvXY9uWTnS01KI+KUJEaaaGVtjp2QLeP34FP375MBYWi9jc147tG7sQDKjYta0D0ViQ7/P2/rN45ns/g1yagWRbWCzZCCoObumWcecaG/URm5s65HPiLaNFQ8apSQmHJ6MY13pw+0OP44H7H0BXVyeCbiYaMXDC6V+oAZaAi2fgsiq/xl3Fr2LVvZyy5f1idYPKa1wRQvTmjZbEA+5eJGaRvMwfkvLR+2Qzq0dnZJk6Tp08gb/5m7/hz5VeraIhE0ZdbRjJRAB/+r9sxeEj03j59RGMTljMFhLIvHz5Mptb+IdfgQ+qgA9q/M+HX4FfcwV6WuqxsymKOlnH5fEsbB62t8QFO/+bHIIM5OwEJqR2TNt13J1UYq2Q4usgBeshkZSMWRYCNkJmIfJqXLG4N8BKr93d+ThzW1KhqBEoDGqoI0racFPonfl3hMsZgR+oYXZMkyUNMsnQuN1HgIaAjZBdiG7fCpH2ykwarhsJN1ZIHryu3hKoEUuM5JiwyouwTTJMoIsMHe2F57AR76BVm0I8QEyWKuZpvABQ1ySAFGUEZsgtiL9aNoq66AYm4xGUHBVvX1nAwPSiyM7wD78CfgV+aQXS6TS7n9EFPMnB+K94xcA5SYUee+wzqKurQ/+Vfhw+dIgvJkm6RgPcxGoQgPmg4e3Ghkbs2rUL9z9wP7M3b7zxBl5//XWWIG3fto2f88nPfQ4333wLajMZZmkKpTKqVZ27/zTzc/r0KTzzz9/C6eNHETTzWN+oYFcb0JMWsyjtaQndtUBIpXVBSM5IeiYkZ2IBIjtnGuNj6a+m4EdnTBzJtsFJr0O6nsJGHejVMp8fgRpimWLxGDM0dOQWcygVFlETl/DIvdtw0w09aG5MIahRFpcocT5fwcXBKbx3YgBHj/WjXKli19ZO3HbDOqztbODaBlQyMCD5sIST58bw5//9FRw9eg7VqoHOGuD2LgcPrQcaIybL5Ogc6OFpz6CDQMpcScLpaRkHx8LIx9fjhtsfxK17bseaNV3880Q8zqwSMSNL7ymz8uJ1etIzfjxB7fzSz4iXBeTdY1U2kLeV0K7igZul7wlrGDpXkgYTGKGv1JwiqZ/YMWxcvnQB3/jGN/DD537A4ap33NyAW3bWIRpT8Ttf7sIPnhvGt57tx6VBC2vWruPgzuPHj2Ga4w/8w6/AL6+AD2r8T4dfgV9zBW7qa0NfTZClZ4NTiwhoNJ9CNpYEasjYX4HtVDCLVkygC3N2DFY1BznSACmxAVKoGRJlzkiu4xkBG9aPC1BDN97ylppoYuuxuV9ImTVBKGQ2IAkbTgZFtMnw7xFTRKYA5HBGNwI09PpE5g0DIbZvXgY0nHnDgZxuoZY2SQFo3C3TNQ9wL5Dcb3s/l4l1quZhGRVSVTDQaSo+j03OW2hTxhCjcSBVheLJGGiTpAsUhy5MyBiAQthMwdSQ85khIx4NQotEMLCo4+Xjw7/md9F/OL8Cn54KeLI074zb24XNMcnICPwQM8MSV8dhSdmFCxd+ZXFIHnXXXXfhs5/9LEvd9u/fD1XT8Ohjj/Hv3n///ehZ28tAiUANsUD5QoFlYLNzczj87kE894PvITs/zzlfdTVJKFYFanmcGz4b6w3c1W1gWyvN7xAjQMYAwi3RtsQsCsnP6HWbjoSJkoxv/1zGYmw9AjWtCIUifD6lQl6wNJagRgjQ0DnzXIdRRSapYs+Na/Do/bvQUBfnQfxCqcoBwnRcujyB945fwfn+cZ6ZvPf2zbh1VzcaMjG+L9s2m9TUotkeB0dPDeOvvvkqpgYuwjIN3NoJPNLnoCdtMftM5yDMWEiu566u3CySOQvozISEtwaDKMbXYd3OO9C3aQsP2u/Yvg3pdC2zbSyfW3JuWx2UycCCm1bLkGX5zVwBY9ycG7Fae5IAYcjA3+O1mmZfxHN59yAAQ3I02q8IYDGosRwhO3Tt+i9dOo9/+Mbf45WXfoJ1ayL4yuc68MBdDTxP09Ku4R++NYx/+u4gLg1ZaO/o5sfv/wCmhs6fbKDp3HkvtG2eg/KZnV/5Z3rd3cEHNdfdW+qf0G+zAtQxu2N9C9pjKqqFPCbniwhppFu32WFHISbEVmA4FYzLfZhCF/KGCrMyBSmUgpzcBCncAUklaYMNyMIcgDYIsXkIi2dyAhKb0/LZio2FwIkGWQkycJFUmpchEEUdPN4t3RkakWfjZdrwAxFDw+5nirCC5l3Ky6rxHM5cZsg1KGCpgdv1W+r2CmeCpRdGP2ewohdhGWW+wKDnqyv/BJvN19CmDLNFKg2YcvfT9UOgixO66a5RAAEaBjW6DcNW0JKJwwyGcHq6jDdODv0233b/uf0KXDcVoDWMLHbJjYrYGgrrJAaDHKg+aqecHoOMAEZGRjA6NsaP9fSXfodrteuGG1BX37BUt2q5jCv9/czSjI6O4OWXX+bn7Oleg3vuuRfrN2zAyOg4XnrpRZRLJajFcWyvmcYf3x5ATK3A0MX8HbVaiHemg9gZYgiGsxJePGPjwGQdajs3QVLIarnAF9otTc3o7V3LS9bAwCBOnjqJhblZnhVZ21mP+27fhMcf3IG21gw0VUaxVMXFgUkcOHyRn+Ptd88hu1jEpnVtePyBXdjY14KQRhfWFjMn3kV2JBTA8FgWL+49jm9+dy/u7yohrDrY3mxhR7PFXtXEMPFSvKTsdaGC9z3IKBsSTo7LeOWyikGzGWakEZFIFE88+STuufsutDY3MQgoVyqCIVllHCBYd+Fo6W0gvxhjugRkeFRm+ecC0HjSM/GVzlHsPa4DHa/b4tw9UEN7F9VaOE/bOHvmFP76v/5/OHXsEL7+pS584fEm9PUKZz7VdPC33x7BPz43jAsDVWQyDezC5mUHXesPrb6+nplBYhnp80tSSvrM0efHPz5dFfBBzafr/fbP9jdYAVpM06kEHt7QgIijY2JqAYWyAU2RoKkSd6HoD842JZShYkTezGxNSTdhlsbgqCEoNZshR7sgaSkXtHgUv8fSCCc0IU5Y7uTxVsMbjpCQCQMAFbJGFs8kpSCLaNqhxJbPrmceA+NRPmQ0QBsP59x4dqG0AdJ9RZfNdQRwWSJx4eC5nwn52ko4I14PXWawI5pRhO2BGllBpvw6Npsvo03uR0w1oVBWjvvEpKBgjTyBGs6ocS2dDQtVw4YmK1jXnsa0oWD/QBbH+yd/g++s/9B+BT49FfBBjQ9qfFDz6fl7v97O1Ac119s76p/Pb60CJDPb1NOJXQ0BGIUcJmYWQWFwqgIGNjyqQgyLBSw6aQyo2zDv1EHXS7BKo8ymKMkNUBJrIQUzPB/D4IVZfgI1wjiAgzjd4f9VsmjWh4kbuZJRW0ym/BklAAnCDIDyY0Qv0w3VFOpqIS0jqRoxSa70TAAUWczbLMnSvJwat8wr7+t2BD3Zg7iH2xkkBsgoLDE1jqqgrnwYm40X0CZdREw1XDDlnq+bNcHOZwxqaKZG2DqTzIQMAhI1CZycKODd/hnkSmI2wD/8CvgV+HgVoC4+MTSZTIY7+lNTU9z9JimPN4PzYZ+B5nDuueceDlAkk4COzk58/gtf4F/fvGULopEoO52Nj49hoL8fFy9eRI4DOvMYGR5hu98nnngCd919N5pbWjAzN4939h9EtVLFuWOHUR54B59bl8eebosyILkJUrWAUlWwC/NlCZdmgRMTCs4tJpBo3Q4lSJb3tK5JCIaCnNOzadNGlrBRGOiB/W8irBR5rd6ysRO337IePV0N7LA2ODyN46cHceLcMMYnFvg50qkY1nU3Ycv6NvR01CMWDTIbsVoCRg0oBT87cAHP/egA5gbO4Pd32YgHgbqohUyY7OkFJ0Lz9F7WDLuXreglEQlOLm/ZioRz0ypOzEQxlA/DkTRUEmvRt/VG7L5xN7Zu3oSGhnreU3SaU6IO0dJw/wojgWuM1azk2JdMzZZMAAQbI1gZITNbKT9jxobkZyQ9Y9mZkKDR74RCAWZqyqUiDr17AH/73/4SXc1FfO0r7bhhYwyJgJBH02zl3/zzGP7ph0O4NFRFXX0j+i/3/1Kmhj6rJJckAwqynKbnTiQSzC4SW9Pf3+87p33YP9jr4H4+qLkO3kT/FP51VCAY0HDzpjXoiTooLmYxs1CEpigMasjuU+AMC4RrptGFAXUrFu0kz9PY1XFYZgVytBtyogdyuJmzY1gqwJsRjV+KEE4RyEkOOauH4pkpcQdfbHI+o7KwnCwAmW40YwMK1uQkGDF/I1Js+D+JcRFgSMzTCF23yLMRpgG027qBnLzTMhJaDuhk/EKvYaVkQdxHIj21WYJtVHhOhrJlaivHscX4Idqcs4gqurCUJoDFmmx38NcSQIZADc3S0HyNrMhor0tg3grgyMAcTg3P/uv4APivwq/AdVIBuigkKQ9Jfj6q5GxlCWhW55ZbbmFAQzbS5I62c9cuvktLSwubfczPz2FiYhKjI8OYnJzkWQgCUwRobrvtNnz1936PwxuD4TCyuTzOnrsE3TBwYN8+nNn3PLYGLuDrexQUqsDQgoSxHF30i1eRNwIYzEron5MxVw2jtaMHlWoV4XCIQx0JdN3/wANY19eHQr6IC2dPYXTwJDb2pphd72xvQHNTGtmFAi73j+PC5TFMTGX5Ir0uHefnWL+2GX3djWiuTyIY1MRF/pJUWCyJqiZjYiqPb79wGPv3HcTN9fN4crODiEZ7g82GANzUkl2XTNeKeWmmZgnYsC0LN6byFRkD8yrGczJ0S8LxmQiyWitSrRvRs3EnNm7ejO6uTrbLJmdJb20mowcCG9x8WtUVWzYVWM5Dc0HMSmczNgJYCWqWDQOWQY3Fz0GzRPQ0qqYiHCImXmLr79de/Sle3/sd/NHvtuK+O9Ooi8mwi9TYIqAZwn/9zhi+/fwg+kd01Dc0sfMZzT1d66DPEc18kXnF7CzJBm2kkilk6jI8Y+MHd14ni9KHPA0f1HzIQvl38yvwqyoQCqjYs6kLjQELhcUcFvNlhDQVquKAOBdJpm4ddfAkDMvbMapuQMEMwalm4RgzsMwiEKiDHOuAHG2DFKghw1CXraHNgVzMBGNDnUDaLQjYuNFpAgC5WnJOWSDQwwwLGQGQXTLZlNLmtiw/E+BmGczQpiKEz65hgJtNw0PCzO4IELPkisb3W2ZvxDCxADWi4+c+HpkQWFU4pg6L7qAoqKmewxbjObQ5pxGTKwxqPI22ADUCxFR5lkbk+lAvLxRS0VyXwPGJCk6NLGByofCr3hr/534F/Ar8FipAA9zEhHiBnzQvQ+5idIRD1LQRQ/QEnkqlIs/T0MUrzeL09vbiy1/+Ch597FE0NzejahjIFYqYmJzhC+YD77yD/T/9HqJTB/HVPWFcnnZwbEzCtB5FIlPHjx1LJuEoAeRKJrL5KhQ1wMxFKBxBLBaHFghgw6atPNtTKOSxODeGRLCMDRuaODOF1rbcYgmXLo6hf3CKX1tDXRIb1rZiw1oRvplJxxALa2zZb7HBiVh7OWuLJcISg5033r2E772wH9nBk/j3N1lYX2dCU2juhMdp2EhGgJqrDAKWxxi9FXVpra+aMqom2VgDl2YlHJvQcDmXQDHYhrqOjdi4bSd6+/qYuQgGQ6hN1yAUJMZENLPoeen1in+7YMV1yhRSYG6hLZsDuAYBHkuztF57xgQuc8PZNOxE6TCwIBVDMZ9jwPH+kcPY//ZPAOMM/rf/uAGdTSqkiolq3mRQE4lF8dfPjOHbLw5icLSKhsZmtgS/FqgJhyOorU1D01TMzEzDNAXwUWSVTROIGSRARAwOfQb94/qvgA9qrv/32D/DT6ACJM+Ih4O4fX0rwraOYj7Pbj5kEsBMDZkE8D5io2xruKTeiTm5CxVTEqDGzMG2SrChAeF6KLF2yOEWQI64fTmTDQI8JzO2e3bZGv6eMFZe2uxERo1r4bzEyrhAhWZnXAZmibHhMM5l1oWtnXmORrjksIsPb1EeiyMAjpCleaBGDNSsAjWupShl07AttU1skwA7SfMCNlefR5tzBjGlxO5A9JoJzJBbDqWHG7bNMzScVWNJPPSbjAdhhcJ4/fQ4RmaFA5F/+BXwK/CvrwIEaijvhga5qYs+Ojq6JCOiNZOYHGJv6EaAhuRChUKBL0iJ4fmTP/kTbNy0EYFAEIVSid3R5hcW2VFr31tvYe+LzyI38D56m4O4NG1hLCejtaMdn//MbVyMzZvbUV8bh16uYno2i0K+zOtMqWygUNL5on4up6OiC8v9RFRFpibMAIqWqcnpBYyNz8HQTXS21mHLxnaXlUkhGha2z+La34Zj0frsrn8MFITQl9ZPkkL99bf34/D+Q+hWh/Hvb7HZinr5Aoz2BwI1trC0946r5GGewHipgbXCsIXWx+kCye1knJjUcGY2gnk0oq59LSLxJGprM9i+fSc2rO/l94MAAb0AAT7IZIGkvSJMk4NSXQBDp8Lhmi6L7knPRBaNK0HzmB/aoTxbaQmgvJ9QQINZreLgwQMsXzx57F0szLyPxx9M4rGHGhEip7IFHdWCyTlusVQMf/XMKL7zoyEMj+to/ABQ09HRyaCpVMrBscvc8KJ6l8sGAoE41vT08ftw6tQp/vz5x/VfAR/UXP/vsX+Gn0AFapIJbOntwqaUg7nZBSxkczAtA0FV5owETZG5A0cbRM6O45x2L/JyE3cpbT0HxywBThWWVQXUKJRIK5RIF+xA0k1itgQrw5IzIT8jiQP/m0GNcDZbDsZcsSuKgZnlfh+BF++/HXJLI3MAl8Hh77sSNBf8iMelw3UBcKVoJEsjyZr4feGo40YxeGSO+5oAi+QUDMToRghHRpxAjf4C2p0ziMoiBFBsiC6gWTIIcKAb9H0J4XAQ9ZkEZu0A3jw1jLHZ/Cfw7vpP4VfAr8C/pAKc0RIIYOvWrXwhTQd16+kgINPT04OOjg7uoh8+fBjvvfceX3ySpOihhx/G1//w3zHAoaWnWq2w1fPxY8dR1XXs3/c2Xn/1ZRQWJrl5lKuKeZrW5jrcc9tWfo6nP78H2zd3IKyRI1YVetWEbdrMoucLZRiGhYsDU7gyNInJ6SzyxQq/PgrMpCMRC6OlMc0zNd3tdajLxBCLBHlG0mM4aFH33L+Y2RB4xl0DhXxL1x38n3/1U8z3H8d9HfN4dIPrhOLFIlMeMgEaYmmWV9sl57ElmLPKiGX1ak9rtOVIKBkS5ooyRrIyzs8GcDkbYYdNA2EUtWYkG1rRtaYXa9f2oLu7E01NjeJc4wmW5SnEqtNjMUNucoaamIuhQFByNaObC2jc7y9bT0tQFJXBDLEnRrWK8fFRvPfeEbz1xiuolMtIJ4u4YSvw1Geb0JCWYRZslOcN6EViamQkMlH85T+P4Ls/HsLolPmBoIaCYonlC2pV3LijFnXpMAOjgeE8Bsd0BMMNPBt2/PjxjyWj/Jd89v3f+e1UwAc1v526+896nVWgobYGN23pRTMWMT2zgHyxzMCDNj8CNaois3badFTM2nU4r96DspyGZemw9QIcW4cMCl4rC85FTUEJtwGRekgqZdbIQs7AHTPRSROzNR57I7p+LvRw/+UxNbRzrgA1Ljhh1oVADYEUTqCmcDTxPWHv7M3XiJyaJUbGBT0eqBFsjpinWXk/8WJcx7cVoIbMEyRHQcy6gE3VF9COs4jKxLi4qeAEagjQkJWzQRsrpYI7DJxqUhE0NNTirf4czgxNY7FQvs4+Sf7p+BW4/ipAGSLEyhA74xmJUIedbHjvvPNOUKbNj3/8Y5w5c4YNCTpdQ4EnnniSE+lprmdwcBBnzp7B8Z8fQ1WvYnhoCCPDQwhqGpLJBBQtgMXFPPRqCQ2ZJBfx7tu3YGNfKw/vG1UD1SoFjpoolauoVsQA/UKuiHJZ59dGgKU2FWOJmaLISCWjaKpPoT4TQyIahKrSWijyepreUYEAACAASURBVDxN1nIApQduBF1DF9dk409Nmqm5Mv7zX7yASPYsPr+xhB2tIgeHV2jX8pGVvy5L463lHpjxjC2v/mSsJHK8xhPdl/J5Ki64IfaqqEsoGgpGc2HM6BGU5AzsSANCqUbE00KqV1Nbj0xdPTKZWqRrahBPxFgiSABF4QYXqYYV4WTpgjHPEIBkX9yQsiy2UyZGbW5mBqMjQxgavITxsYtIRWYgSxbWrwvh1hsT2NQTgWRbqC5aKC2YqBYsyIqEZGMMf/GtITz70jAmZuxrghr67BAYJpBVrRTQ2abiqcc7kKkhUCbh/ROz2H94AfP5EAj4nD17xmdqrr9l5Zpn5IOaT8kb7Z/mb7YCmZokdvZ1oVWlYcUFVHiTFE42S6AGFqpOEBPoxEXlLuhyBLZZgU0sjW2IkX1Hh23pLP2StRoo0SZIwRpADos5F2ZqiJXxzAM89kYEdQod98rD+2/Bjgg3Mk+atgK0uHMyS77N5IRGGxmbCRClTzbRnkmAKz1jeRrN44itmCEN/w4FdbpZCN4GyHI4T35GFwYqogRq9BeXmBp6BJEITkyNkELopLfXJeimg2BIQTIdgxZP4cUjQ5jOFji3xj/8CvgV+LdZgZtuugmf+cxneH7mBz/4Abufkfysu7sbX3z6aTzy8CPIF4sMaM6ePYv3338PJ44fZ2Znfm6Ow0EJMFE3nob+ieWh2YqAKmZGdu/oRW9PMxLxEIOaSsVEhb/qHOZLwKJqmMxOJOJhNGZSaG9KcyYNNaKSiQjqM3EkYkEoLjuzNGTvSbKuAXDocQkU0WPQOjY6WcR//ssfIlM8hy9trWJ9g8n8ujjEDI2Qli3HGXvAgb9ew6XMe8evbmYJNbAwjaGQYlLoVgygUJUwMCejf17FSCGKWSMFI1iLQCItQE2mEU3NLWhpbUFzUyPXNJWMs2FDQCP3TCGjUzlvhtZ9MY9DoaWewxrNveRyeX4fhgYHcenieQwOXEAxP4KdGyUEA8DWzQncsrsGjWkFZsVCOWsyqNGLBGpkJJuj+PN/HML3XhrG5JxzTVBD7N+mTZuwsJBFpZzFht4wvvalNahNBRnUHDwyjb1vzmB8VkFraxsuXDjPRhX+cf1XwAc11/977J/hJ1CBWCSEzqYM1teGUV5cgFWt8iZI7AJZjaqqAsUxUXKiGJI2YEDdAwMaHKvEN4mH/4nBoATmChxL56F+JZSBFGrg3BpJCYqZFWY9vK6gKz/j+Rqau6FRejoEQyIi0cR/i/2TdyL3J8uyNMGwuLoJL3uGAQrJMASoIWmAsHCTIXvOaSxVEBscv34K7lxhLiCYGvq59zqJZaILDg1x8zw2Vl9AG84hqgiGijAKa7s9tsa0UdVFZk0iHkQ4FcO0GcTeI5dQrl7bDecTeLv9p/Ar4Ffg11CBvr4+3HHHHdi2bRteffVVHuomUEMWvY8++ij27Lkd2dwihoaGGPAQkzM0IIIYKVzSNAwGM3SRTd17AjvkgmXqwuKdAE1HWx1qa+I8AyPS7W2WVnlzInT9HwpqSCWiqK9NoKkuhYb6JAOdaDSIZDyEcIiMVmjZdcMmecLes2jxbPfdZpFLkBOgIWBDbPOZ/ln8+X/7EVqsS/jyNgM9GZrZ8XRqS6vzL2VqeN2/Rr1/kalZVglTc4lYbpLl0bxN2QAmF2WM5GSM5UOYqcZQQBx2MMGPHIjWIlZTj1RtPVLpeiRTKcTicYQjEWgamQsQKCG2SuXZRrHB2DANAopVZtTo/cjnc1iYm8PY6CiGhgcxPzuKaGgR9+yJIhSS0Nsdwea+GFJRGTqBzAUX1JRcpqYljv/yzUF8/6cjmCJQ07TaKIAATU1NDdpa2zA1PQ1FKmLXtgR+96lOJGPk8gnsPzSDl16bwsCYg7a2NjYaILMA/7j+K+CDmuv/PfbP8BOqQFBTsbuvC5FyFopZZlBDnSdNFvIz2TaRcxK4rO7EmHYzTArCNAsAgxoxUMr2zcTUkFOYY7CtsxRIsxOaFIhDJmBDLmHC/8zdWMWMDTxQw0OeLphwZQKrNkQv52ap/eeOpjKoEYAHLDdw5WjunA0bAzCwEWGcAgiRTI1YHGH77MEioUYTzBBvvLIHxKg/SbbSGpL6SWzSf4QW6SLCSpUBl2lS549czwSwIfezsi7YLuqYKtEojk8aOHp2gDus/uFXwK/Av+0KkIzo3nvvxcDAADMyxL6k02nuxNMF6fTMDMbHx9numayhCWx4ls/kkkYA58KFC+yOVV/fwLM6U1PTbivHQiQSRHtrA3ZtXYNMTQTkUhkJaggEVJaIkaS1JhVDOhlFTTyCeCzEbmW8blGzhs1LLNfVTMzILFseexlibs/IDXbhnBnXBbJcMfDS2xfw/R++iZ2JCXx1l4WmhO42ela4Kq9cpK8KMV4lQ1vhxHw1gbPclhKYgxzZPMdKemmmKaGoO5grANN5YCIvY7pE6zwwV9GQ1SMo2jHocgy2GoEciEAJRaBqQa55IBhh0wZFpagAkuGRRNhAtVJi6Zlt6tBLOVTyOczOLWAul0ck7mDPLbX44z/sQiKuIREGEiEHtm6jWiTpmYFy1oBRsiGrMlJtCfzf37iC514exVxWYvaIAK3nfkZ5NBs2bEC5VMbg0CA6W2Q8/lAznnyskVLV+Lz3HZjFsy+O4ednCCB3MCgmWaN/XP8V8EHN9f8e+2f4CVWAQM2N6zoRqeagWBXWB5OjjSrL7H4m2xYWnDQuaDdiRrsBJg37m0VIFoUquHwKdwDJu9gQmTSuLbNDIZpaDLKW5BvUoBuUKbYx0jPLtsMBcSRhYDc0d/NbJV1gC08hVVs+PDkaoyRxMbDCunlJksa6Bne+ZgVTwyYDijAaoJdPgXEiM8czHaBfW5aJ2QRqoCBTOYyN5k/RKA8gqJj8ek3DYamZx9RQNk3ZdBCPBdHR2oC8reG7By4ily/yOfuHXwG/Av+2K0AGApRDQxfNJ0+eZOkSyZwInJB7GrEvNMtBAIakUN5MDs3ZeBk6BGyE5EvhfB2a0aGDHotmPNpaMnj4vhtwz52b0ZyJIqqRcYuQaVG+GBkDEKsixls8a2OXvHblumJ2ZhnQCNOWZXxDj0XSJ2rOzGWLuHhlEkNjs8wo/+zAeQxfGcFjvWV8bbeNhjg1rVbnjK1sCLl4atUbu7Tauf9gidlV9/BW/5XfXsXmSCLYk9hyYsXLBs3aiHvkyg6yZQmLZRnZsoLFqoTFqoKCrrBtND12xdRg0zovyygaMibyDmzTQlvSRDxgI6TYyIQMhBWbQdPZGQmLSgg339aAP/0f1yCRUBEOOgjKFqyijXLOQmlOR3nRhFG1GNQkO5L4v/7uMp7fO4pCOYD29k6cPn1qyZI5lUqhq6sLU5NTsKwi7rqlFr/zRAtu3ZVAtSzeo3eOLOCZF8bw1uF5tLV3Ynh4mN31/OP6r4APaq7/99g/w0+gAqlEDH0draiz8rCqJKWyeZ4mwDadwiyAwMSCU4fzym2YC2xmUAOrDImkZt5UCnf6yCHMDdp0HcN4QyXbZYW6Zwm+QQ0DCmXPiA1HthXIxP4wZBFyL6Es93TaK9gSL0PBhUDLczYeqBEK72VhhFtEQbswSyOMAgR7w/M3xNQQi0NGAJ4dNIEfDvZcZlVs+pljobn8JvrsN1Evj0GTKYlazNNQJg19pXkazqgBsTQ1UGNJDM5X8dbxy9wV9A+/An4F/u1XgORENL+xfv16vnD18kRozaOfkQ0w/b2XSiVma7yDwArdrj5IHkWSNDoIGBHgociZjX3tePjBG3DbzjVob0iyIxqvlSbJdl2Z7lKopPeoLpDx0sBcJoZBh4sWaLUjKVulYmB+sYih8XlcHpjGyPg8FvMl/lk2r2Ogfwj3d+Tx1RsstCSqnEvDqzMvyyIPhldXz6aZrJSXTs7LrvHCjZdNBZanJsXa74niVtblamDj+abRc9teYDO5m1lCqkYghlzU8mUJuYqECkmAHaBQJvWBhJIlo39BwpFhIKY5uL3LRnMSCKsOGqMWgpqM2ZKCIyMyjs5osFJxfP6zbYhGFHR1hLCuO4S4IkGfN1CYNVDJmzDJVltVEOlM4X//q/N48dVRGFYQ3d1r2L3M+1wQuK1vaMD01DTW90TwxCPNeOy+enQ3aqiWhBTwyMkcnn1pEq+8M43Wth52cJuYmMDMzMy//T8Y/ww+sAI+qPE/IH4FPmYFQsEgOpvqcMOaZuRHroiMAxnsfBZgswCyuaRNwcK83YgL8l2YC/YIa1MCNPbyBT9vSxyqSZpvkmoRa+MN2NN/kwWNBlmNQFKjQp5GwIa+R/MvjgAX1EnjYX2XsRHzMp4WzZWrrThv0TVcJXK4xnSqMCVgYdtSOKcAVARuWIImU8yoMBdg8OPm3Di0gXtZN+x+VkZn6afowbvISLN8b7IjJbkZ3UxTmARUTAuKpiJem8Fk0ca5sQVMzCx8zHfM/3W/An4F/jVVgIBIa2srz9LQRSs5kRHrQoCEsmtIOkSg5qNmjSQTCZ4JISlwQJWweWMH7t2zBTdu7UJrY4qdvCIBiTNmlgwAvJXQWzKZeV7R36FgYDIxMURjpViqMjMzOZPD6OQ8xiazyBUqCAc0xKIBbvqEQhHsff19bImN4ys7TKzN6Cjo5AQnQjc12YbKIEdC2WVFqNGjKcuwhtZH0xa/E1CE/fPKSRux2i8v80us+zXfaC/VbPm8PLMC3iZsCaYDVHQZJQI1hgBfNN8YDEiYLMo4PCLh4ADQk3HwQK+NthSdB5ixoYZeyVRwcVbG4VEVJ+c1pFpSzMR0dcewdVMSXQ1BhHUbRt6CUSGbaAeOLKOSjOL/+bvzeOvgJCQ5hNa2Vpw/f55ZOmLuPEfNSjmPx+5vwucfa8ZN25OIyjY80cPJS0W8+Po0XnxjCvFkG+KJJH+OSOLoH9d3BXxQc32/v/7ZfQIVaMiksb6tHutSKkaGxmHaJoOYAOfTkCRBZhmaBQuzdjMuSPdhIdQOm9gGAjSejMrTUbssClEX9tKcjDACcBwTtq0z4JAljc0DJJVuAUDSeF6FZ25o9kbRXCzjysa8oEze+a4GMN4G6VoLeDKLFQovdi+DZx0tAAt3GRmseHk3NFtDenSCKcKIgJ1ySJ5GjI2LbFQ7izXFH6JLPo4aaRGqI0O3KRlbgBqDQA3ZOdsOYtEQnFgaZ8ayODe03Kn9BN5a/yn8CvgV+AQrQK5niUSCh9GJbaGh//7+/o81D0GPJxgbg4OQt6zvwO03bcDGda3QVAV93XWIsREA0xZLzIl32sS0iFBgm3NbiJHJF6pYyJX4LtOzOYxNZTE1m+PsGzKFIcOBno46NNcn+CJcVkL4i79/BTWli3h6SxU7Wy2cmVSgmxLCARvpqI26qAXLlnFlXmFL5gx9L7bc8MpXKYtHZianLmpCY0nv8gK9EtT84lt21cCOe4fVF4AuS08rNxMe5DopoarL0E0hzWNwp8o4PSXj7X4Jw3MO9qxxcEuHhfqYAGAyN76E9jmvKxhYUHFkVMa5BYVZoGAihNqmONpbosiEFCiuGpqacJYDTBsSfvLaCM5cWoAFDamaGh7ypzmrUCjMdt75XBaNGRVf+1InHrm3Hl1NAZh5HXCldJdGK9h7cA7PvTqJkpFAQ0Mzz2WREYV/XN8V8EHN9f3++mf3CVRgXWcLNramEchPY3ZR580xoNCN1n/qOJLVscNys1m7BRek+zEfboZj2ZAI2DCIEcBj+Vi2bGarZpaS0cyMCdsgI4EKJLsKSDYcmmlh1zGFRG+AHICkhAAlIHzIWLYW5K4Xf5VoyFO4nQkHIGJO6JndME9aFZi4cR1+XBAk2BzL3dlcGQTdx7MQZaMAAjHklkY393zo+/S8CrFHxCbZCFlTWFt8Bm3yOSRQhmyrMIipoaA6F9AQW0NuanU1ceS0BE6OzOLi0MQn8I76T+FXwK/A9VSBWCzOgZ5zc7PcYOpb24p1PS0IhwJ48K4t6OusE85ZND9jeZIzERRKtvEV3UShWMFcNo/J6UWMTmQxMS0Gz0lyRrk3wYCChtoE1nU3orerEc0NCcSjGjs3LhZM/B//70vQJ87gifUl3LUWeO7nCufHJCNAT52NzU06qqaCNy+pKOkS1tbb2NxC0mSxFI8vqpjMqYgEHKyr0xFQCPCsnsv5BbnwL7yJ7l6zCtSsnk0Uc0UkqQN0g1gamr+hfQSIBGRMlRW8cUnCe4NAKujg0Y0W1tRaiAaWASEFTXszSxVLxXhewXsjNqomMJqTMFLQYKohRMMaB1PzfiSL8OX5goHsXBHj8xXMlRzIioZ4IsHsGL8fhsEOoXff0oivfaUTt+xMIhUESjNVVm4TnhqdNbDveBbf2zuB4XEJ7R3dmJqaYhc0/7i+K+CDmuv7/fXP7hOowPr2emxoTsLJzyGX17lTF1Jl1nHTwk7jJrSR0vD7rN2K8/K9mAu1sB+AZLnWnrRjsIWyp35eZlK84VXhcCaSqCWH2BqSrtHv2zyvQ6wOpT3zf7ssicLyBg1QI4BKczgxKORqoxGTo8DibVwRBgMUGMcARfT/WB7n0AC/J3UQ2nHPipTxDDuteXp00ctj4wAv94a/5fAsEDFIthKCDAtJ4xLWVr+LBgwiChOSrcGEw8xMxXBQrVq8QUVDIXQ0pHBiwcCpkXlMzmU/gXfUfwq/An4FrqcK+KDGezd9UHM9fa79c/nFCvigxv9U+BX4GBWgULKdXRmsqwtjbmYOVd1mPXhQkxAk6RlJD6gJJQuHslm7CefkOzAXXAvHkgGWkhG6ETMpRMEvteZWJsx4TIpnJEDsDc/aENPjARlhLkDAx1OwCQKI5mxImhbgzBlZDUBSw5D5FoIWigD6vGByVOqIEavkAiQCNAR23BFUYmtEaJwYyPQyb8QokMv6LDmnCSc0OiQEYUkqbDWEgFREvf4ees2fIo15aASgHBmGbYJk6jqBGsOGJqvIJKIIRqLY1z+DKzM538b5Y3xW/V/1K/BprQDJ2WhWhwwJCoU8NFVCLBpk57Obd/Vh97ZudDTVMBNBuSu6Tu6TtBZZKJZ15EtVZHNFLC6WePifbJpJjkZHLBJEXTqK5oYUWhtSyNTEEAkHOACU1n6xTMr4s2+8hcGzJ7ArM48HNqp4+bTCjEwkCHTX2djdYSBblPHekMpBmW1pC5taRBYXybamc3R/GS0JC2vrdKjSygDPX/bOXu2QJgwGrsHNuA+wNEgEi+ZqTGpkiSBlqkfZUnFwSMHhQaBQcbCj2cEtnSZqwhY37sTeRdJoaoR5DTIhLZ4rSfyYFAY6lCXnNLKXFlI73vf4/w5UyUYiAAzOOzg2ZmFkkdgahQ1kLHL5lIFUQsMffmUNHn+kAes6w1ANG4UpHZZOjThgtmjjyPk8nt07jqOnC+js7GHp2tTUpM/WXOeLgA9qrvM32D+932wFkrEodran0JVUMTY1zwu6JDs8lBpUFKg0rM9MDW1sNuasDM5Kt2A2sBUWApAY1Bhi9SdplqBllkGD+/LF1kSbkSsRY+tnwZR4oEYADfG7AmC4nAobBtB9xZ87D/nLIShaGNGQglggh4WJkwxywqlu2EoSdrARhqmBomCIsbHpNZJpgRfnuQpkiY3Es1p1UYz7RWirZTsAy1FgKzIi0iQ69H3odt5DFDq/NsuhWRqLN66qYbFpAAWaNtemkLUDeOP0CEbn87/ZN9N/dL8CfgWu2wqQTXRf33qWoJHxAM3Y0ExNZ0sG63paGZQQQFG5ESSks54hQFU3OLCTGlahoIpELIwaClwBUFcTQ31tjPNu4mEKp1R4radsG2K22TZa0/Cdl47h7XfeR7A0hnvWaShUhAU+XfzTQzXXmMgXyWaZGjxkNOMgFhLAiS78aY2tCTnorjVRHzMhwXIbTB/0ll0b1Hi7jPjNlfcRwMQh+ZlFgIZei8ygivDC6UkV71yRkC0CHSkHt3bY6EjRDKkwmhEmMjQ+6fA+yFOVpHRmh06xrVUoELQCzJckFCsSqvw8QsZMtQhrQDqiYCgr4d0h4OQ4nScwlXM4Y4cUBol0BP/pf+jDfXfUoKVOg1OykZ/UYZWpsQfkDODYQBnffXUcb+yfRCJVh/q6On7/CNjQMTc3h3K5fN1+3j+tJ+aDmk/rO++f96+lAm31aWxqjKFOszA+uwhVUSArNkvPgrICjRzBFGHrTIzMvJXAOXsXpgI3w5IjLB+TXFBD8yYCfnhD+1e9RGl5zsYzMxMGOIKpEbvRilkXV4hG36Y5Hw6E4/vRvIuGkGqjJjgHO3cCk0PHWLscq+2EHG5CqHYrlEAzLKkGFSuAkqnDIoEYD82S3M11QmNQRaBmWYfOczfixbiu0DJUO8hABagg5VzCWuN1NEkj0CRhPm1S2KbpwDBId22w41ltOomm+lqcnqriyIVRzGQLv5b3zH8QvwJ+BT4dFSCTAHLM8ljkxoZGdlArF7KQbIObTS1JBdE4yXNDsJUgwpEoGhtqObcmFg4gEQsipMmIhoNIxiOorYmiLh1DOhHlItJcSIAcCOCw9TQx3bw+enlhEpkBaDh4YgjPvfIeLpy5gO0tMu5fJ/EFPC2ShSowsiiUuhuaxHzKTFHC8LwAV7SftCRtrM2YaE4Y7JbmPf4Hv5MfHdQIjxiZ2aWKKWMiJ2OqIPM8DJkDUP5MexK4ocXB+nqbZ3s8Rt4DJpxV5u453K9zgQ7vRTw+I6TKxNxYoifGB32XneoUYK4k49IM3QTIPD1pY64IFEwZi3IYTz/VhVtvTKGlLgBFt1Ge1WEUSb0A5C0Jp0creHHfBPYfmuRzicYSiCaTzNjQQRlHFOZ6LVvwT8dfx/V5lj6ouT7fV/+sPqEKbFvTjDWpADSjjOmFAgKaAlWlwE3KqKG5Gg2yB2qgI2uFcd7YiPHAXTDVJAMCGv7nY9VMjTsdyiu9uzG5oGYl6BEW0K4kjAdhxI03PC8I0x3kX+qWIYCg6iAuTyFSPYL+s4dgGNWliimKiobGdjR13IBg7XaUlVYsVCTojpAAsOUy7R22xdbTAtB47JIAb67TAKjBCCjQaKbGAVRrGnXGcayz9yEulzmUk5ggAjSWIbHco2rqiMRCaGysRzKTwfOHrmBkch4V8hP1D78CfgX8CnxABagbT6wMHZQ8X1NTw9bQhXwBM9MzKOQWkQ7qaIgBQVXCjV0yTNvClVkbg4sBOOFabNrcCy2gobutFlt6m9CaiSERDULTFNGgIgDz/7d3pk9yXNeVP5mVtXRV7yt6AxoNAiAAAgQhkJS5iBIpSpQs2pRkhzUztuyJiRjZ45jP4w/zwX+DZyY0Xkb2hDdZsjzagtRKUpa4iBCxkNi37ga6gV6rt9pzm7j3ZfYCQhRNAiSq+ySiohtdVVkvfy8rM0/ee8+Vg6BEc7wAgW9u8siiZY+xRb5GaqDvuz5XwFefPYpnf3wM3ekK/vuTFlobgMYMMLVs4ZtvJNDaYOGJu130Nvu4vmBS0WTpbAywZ4uHHR1G0Gjj4ZXUXgNj1btsLZz1iWZ6OokiM6vP3PibERye7+DSXAKvjlo4PWVBPG3GF0Ls67bwwICYFYTIpUyDaLlptnKaUtGyXtSYG2rxYl6rnxKf2qKnzFlEUt3ilDdJgZP5TODYdQszBQvXloGXxxPo2t6O3Xe3YqC3AY1JC2HRhRv1qVmsApenKjh2Zg5z1xa1LnShHGCx5iCRaTRMOzqwtLSMyalJ3T+4bAwCFDUbYx65FR8QgYd29aC/MQmvXMJioYpMMqH52mLl7Gh/GnE/k1C8HKR9FPwUxsqDuJh+ElWnS4v01zmK3azhZdzgZe1JwZTym/SzNfbMcjKIG8mJ0FAHMltOOpLn7CAIJHpkoTUxDmvpCMYvvgzPq61PHdO7ZQ4STgrZXCua23vR1D4AJ9uDWtiCkr0dRbsXFbeGIKiaXjjq12ypltG/Wa54eyIIE/B9ByknpXf/mmvnsdV7Cdut43Dk5KxpZwF8abjpBdoPIbBDdHQ0ormtHVOVNJ4/clrz2telt31A882PJQESuLMJiPXvvn37dJAJO6F2wHLhWi0WtZN9d6ONB7dZONBv6c2dh4YDTTm7MCvNJBN4cyYDtPTqTaatW3txcP8wDuzsQ3drg0kj9n1NXYtFTag20FGNodxMkv/rBfuaC33LQrnm4dvPn8LXn30d5cUp/NdHHDRngN5m0yb5p5ccrcG8b9BTi+dCxcb0oonUDHW4GOqooa3B0xtKqgXkJpc+GyuG9SYAa6XO2hl7az+bVbEhv5lzhYXrSyn88wlb62dmlqXPD3Co18aHt4bY3uYjl4waPEtEJja6jEw8V0VNZD6zZpga1YlFzQ1ixrzMpKpp6lokfOT8WXJN/Y1EsF67YuHNaRtLQUoa5yCZSpgzqWRJSz8dN0Ct6iFrVbFXxRdwaTbAa2M+Ls4Z8dnR1YPmlhaUymVcvnz5zt6pObp3TICi5h2j4gtJYJWAHPSlf8oTuzvQZAeYmy+iUnORSTlIJSQyIf1pTNPN2CjAsgJUfRtTtS6ctB9HwRmCb2ei0L0caM0dMomorM9zNkWa609MJkKz2m5Nno3zoc3vsTuZniicBOxUBk7goCU4idrcESxMnUWpkH/baRVxk0ylkUxlYTtpBEgi1zaMXNc+eJlBlFPb4fopFSWhb6ymTe60pCQYwwLft5Fw0kBQRW/tFxh2f4ouZ1y3VhzhRNTIidr3LZQrAbI5B9nmHBY9G0dH5jG7UDBObFxIgARI4G0ISFRGHvFSLZcRuGWkrRpaUgH6mm3cN2Dj/m0BhjsDiPVwd5OvP4tVG+NLjvaPOTaVQs23UAwbEOa6MDg0iP17hrC9vxMdLRlk5ApaTFo0+9dEmzU1V1J+A4lkS/RZUtFMXU2hVMXsfBkvHR3FC6+dw/TkNJ7em0I2aaGnCehqgqZhiVtmyhGnTHM0F9Ejy46OGrY0ucgkTZPKwd5FrAAAIABJREFU9eeC1YrLt1o63zxSc/MEZ/NauRkn/05Pp/B/XrEwPp9AU8pGgwM8eVeIoTYfjSnpVxZHY4yoMUIrrqERMWMeJvVszSktEj7mLLd2fDdLlYvPa5GZgEaQLCxWbEwsWri2ZGG2BCzVLE2PMxNi0vXaMsBgS4idXVLjauP0tIVnz4T4/hnzwlRjK9o6u3TupLknl41BgKJmY8wjt+J9JiANNbd0tuCx4RY4XhVTcwU9eaWTDtKOrScGR/vTaF2jyS+Wwk7pWeA34oT3IGaS96DmtBsRE6mWVUGz9gB/s8O/MQVYf1KIjulxRWYkcySKknIcZNMhgoU3EC69jsLcBRSX598VtWxjK7LNvbAbtiDddQB2wyC8RDcqYRZlVwr/LVi+bK8pHvVcH4GTQoN/DcPVlzAcHEEqUdLTWdxoUwpjJc3Aqwboam+AncthdNHFy6euvKsx8k0kQAKbj8CWLVvQ0tKK2dkZ3fiyRmc8dDXZ2NKYwPaOBB7ebuHQoIeBNnNhnnJ8SJcvOWItVRycnbLx4/MByi5wdSmBKa8Z3YNb8cCH9mL/7gEMdjehKZ2ArU1RRNt42kg5trsXcwGJOlerrva40d4rS0Vcmy7g9VPj+PmJEVy7PoOPDqeRcSx0NQLb2kN0NorzlxTDA0tVOX8A/a3mZo6Imq6ci1TCiKfbK2okWmPj2EQKf/4SsFB00N/saP3Pp3b66M55SNiSdhad1+zVVgCaVrY2/UyoRjU1KwGlyBDApKC9vaiJVYp8lq3ZDiaSJOe0xXICVxdCTMwHmCkabvFn5FIWtjTZ2NFhYVtHoBkTJydtfPMk8M/HzbxZmSa0dXXr72fOnNl8X5YNusUUNRt0YrlZt5eAk7Ax1NuBD/XlYFWlKVsRdkJcbhJrIjVG0OjBWJ1gJF3MR81P4FRlN8aSD6KYHASs1EqWc+RTtj5So84xaiGz/mR2Y/hGntW7hfFiaSpXwltGg7+AbLiA0tT3sZQfR61Wec+A7ISDzp4BZFp2wGndC79hK5b9NHxXrKmbYNkpHYvve/BCoKf2Onb6L6MPFxDagBtYGqVxpdmmH2qjt2RgY2tfM2qZRpyZLuPIKaYFvOeJ4gpIYBMQEEOAlpYWpFJpLC2ZxphBrYrOXIjB9gR6cjYG22x8eFuI/b0idEynxoSk50aipuwmcG3BwtFxoOpL8b6N0eUGeNkuDAwNYefwAIYGu7CloxFNGVPvIjdvQjnGeZIaFqBa81AWG+hiBeVKTW2IZ/IFvfE1dm0BF6/M4Nq1GRzulfQ3MQAIsas7RH+Lj5QNLJaBxUjU9LUYUTPQ6qI142nK7m0XNSIaLAvnZ0XUWJhaTKC9IaGRmk/tCtDb5K0YFcRpZpKWZ5owr4nUaCQnrq9Zc/qKX7dO1Lw1SrO6y5qsAzmPqhiR9DjYKNfEHjpEvhRisQITqYlWI1PT1mBrFKwjB7hhAsev2fjO6RDfOWlETTLXgtaOTo3UnDt3bhN8QzbHJlLUbI555lbeQgLypUklHezd2onhliT8clm7TSfTUjtiIyWuZ5p+FosaOSAnopaYLmzfxUipG+cSjyKf3I0g0WzuWEmoPsokXhU3YdS7xl7tYRMXe0bmYmbTzFd5raCx4CL0l2AvHoM9fwTV4gSqlfJtqU3p6ulH55YdGrFZqqThZQ+gluqFZ6dMTkW1hJ2l72K7dQwtzjyCQKw8gZqIGt/0pal6ATpyWWzt70DeT+PYlQWcvjh2C2eOqyIBEtiIBBKJBKSWRoRFsVhU615Zcg5w74CDewckhQrobbJw/1YXgy0uMglp9wuUtReLHKZCdd2SKHvFT+iF9MQicPQq8MpogEuLDci092J45zD27RnCjq1d+hlNDQ7swEO5WEKhUMFSsYrZ/DImZxaxuFTSfjbXZ5dRrdbQ3toI6W02emUWbcirINrbE+CRIQ/7elxkU8DksoXFsg0nEaKr0YiabCqIoiNxFc3NIhz/tpqamxkFCBCtqYGFZT+Jv3k1gRNXxcDF1kjNUzuB4Xapp/FXaoakB9tKNEbdzSQdTVKjjUXzirCJ6m6MMIkiLrGN540J13GJkoqUKK16TajHDqVmVT5H6lWN0JFzoOmnttoZQfrjFGo2riw6Wofz/IUQP79qRE1zWydyzc3qfjY2OroRvxabcpsoajbltHOj3wuBpOOgsyWHR3a2IazUUFguw3VdZDJ2FKWRE5I8VutqEpaNUO80+UgENcxUkzjtfhiT9r2opHq0xj4hTcjkwG/bCOT1Ep3x5S6iRHo0h83YMmtzTamzkb42th7UAys2dbYh9w8zYQnO0osozpxAZXkCfrWgjTlvV7G9NEdL2A5CGXdooX3oSYRtD6OY2orQ8ZAtjeFe71n0BZfgwEUtMNEZV2pqAqDmyaaG2NbTDDvXijfG5/HGpSm4dKV5L7sq30sCG56ACJru7m4sLS1Bfm9rb0dra6tut1+Yw7bGElrTLkZnXRzod/DMPT7u7vaRdkwt30je1ovi9oYAbVmJlsgFexw5EIFjYXIpgWMTNl67AlxaSKOabEVb9xb9jK0DPchmHBTVXW0BxYqHmufrRbeYxsi5YHBLK3Zv61Q3taoX4kevXsKrrx5XofOR4QCf3e/jQI+kdUXVLtGVWVw+E3UcW9M4c605QDzFN7ucu1mdSry2m+waeqPMGAXIjbsfnE/iuyeBExOhpsp9bCiBB/oD9DRKHVKgN+KMqFlT/L/yNyNqVNiI0FhjJmCiOqaPzY0lpFqro/b/0RIJH/Nqs5iPkzqbyEktqttRoxxt5ix9dWwsVGycn7Xx8oiFn18JcDlvwbWMM15rW5v2qZmfz9P9bAMdJShqNtBkclPeHwLSsK2rNYfP3NuD+XxBu0xLTnUmLUWeDpIJsXI2wkY896UBp6ShydFdOifbfohyrYqzlZ0YxX1YSO1E4GSRjHpnqg1yQgSONK10YIUiFsz/V1zGNJ9bmsHJncUQqWAO2eZuoDqJ8sxxFOcuwy1cgVedh+9VtW/C+7ls3fVr8NufwnziIBy7jO3V72Fn+DKagjkEga3paBVXUvEC1DxpVAdkkg62D7Zj0s3g+MgsLlwxTdK4kAAJkMDNCORyORU00ntGrnkP3XcIDz38EHq2GMHxw+eew7XRc/DdsqaFPbrNwyd3+WhM+mrxK40gf3YZGGhJ4MGhAPt7XTSmPL3BohfPUeNicd2SO/7XFm1cnLVxZiaBi/Mm/WyulsFyVdzNxM0xgZ13DeHAPVtx12A72hpTetHeknEgsfpisYpL43n87NgIjp44j1rNxZ5u4KndAT61x0dbVppqrh6r4wzj1ViFuWiP/NVuguRGY4B3ImrWCyQRFDJmyToYXUjhm29aeOGctCmw0J+z8egQcFd7oNEj47AZRUyiqIqJzpjozdrHqrFnlJa21jEt7mkWbV1sO23iL29djCCK1JLc4IM0CbWwXDOmOvMlCyN5C6emLLxxPdBGnotuElayAZmGrK5QRHCxWECtxlYBG+noQlGzkWaT2/K+EGhIJzHQ2YzHd7ViZm4Zy4WKphGkkxYkipOKBI3epbPFNECsRSOhIsaTnkRgChgpt+JicA+uO/dqqpajtsghAsvSSI3c2kpLnxs3DyuswE5m4TT0GJtLdxq2nwf8JdRKC6gsjCGba0PozqE8fxGlpembWjW/L4AAtHX2oqH7I7DbHkLadnBP9e/RhUsIwxqqvqMiRm03paDWlTuUQHtzFo0d7Tg+XsD5iTwWlorv13D5OSRAAnVGQOpnJCIjNREiag7edxBPf+Zp7Nq9G+fOmxqJV15+Re/Cd3Z2watVUZs8iR57GrVaFQsVcV8Ezk5b2NsNFTuP7nDVZcxYNK+mc+nFuW3BC8RMwMK1RWBszgC7lLdwcRa4smBhrpxC25Z+7NmzHXt39aGvq1mL1DtbGzE2eh0nT4/hwsgEFvJ5pIIl7Z+ytRX48Fbg4WEfrQ2uippYmsQX96tdaNaW1r/V2exXTeFa+bImUSt629q/WJo1XAuTeP68jRcvWGpyM7lg46GtFg5sCdGVi3rzSJaBRpgiG+bY8SwWNVF6mlEnUUQnbgYdO6Ppm9fEYiI3NU1huzE1LTYeEKOZIIFizUa+bGNiCbg0J42cpe8PcHkOuLJoYbZiw7dSKmYkklcqmfPK8vIyBc2v2mHq8HmKmjqcNA75gyXQ1tiAfds6cVeLjdl8QVMIxMPfkXoatXNe7VWTkhQ0C5qKJretJNNYLI6TfgUzroWL7naMhIewmNqNhBgGqP9zQk9sTlBC2irBXTiNoDaPZLoFmdYh2HKyrVyB5U4hqM5jeXEKC3OTetKVk7HYiN4JS0vnMDp7D6Al14X99stowixqvoeSZ2kTz4oHuK70p3GRzdjo62nDot2CF0+MYmLWFPpyIQESIIGbERgcHFRjgJGRETQ1NeFLX/oSHnjwAVy/dh1f+/rX9S1dnZ04fPgwdt+9F7NzefzD3/89xi+dVqGRbWoxKb3JDBr9OexryePh/gIO9dfQlPE1yiDH07UOyhIhMJbHtvb8kmW2ZGF0HrgwY+H8tI2JZQdlpxnJ5k6kc0bU9PZ2YGLsOmbGr8KpzmF7m4cDA3ITDOjKQoWNGBekEsaRbXW5Mc1sbdziZqLmxrjGjU5pRnrEkZ91KV3rPle2XYwMbLx53cHxcVvd4H5wxsLeLhv3DwBDratNNzX97AZjABOliWydY8vnON1srWOa9jkzT8Q20SumAyp6jLTzNeVaUsugETaJysyWbIwv2Liclz5DoYoaSWdergCLNRtWIomGhgaNbMkNR0kTn56e5hdqAxOgqNnAk8tNuz0E+jub8NjefiTKBcwsSOqZpy42jjbddCDpaSnHggialPSq0RQxqYux4CNEJfSRCW2UfQ9XKx24UN2Lcfs++MlW7eciDeKymEXWPQtv+QImx8+hVFyE4zhIZ7LwPU/vNAZRn4Tbs5W3Zq3ZbA6DfX3Y09+GHiwh4RdQcV0UKwFKXoha1Vg/t7Wk0N/fidFyFj89dgGTswu3ZgBcCwmQwIYhIOlgyWRS08K6urqQyWRw7do1HDx4EH/6p3+qEZtvfOOfMTExodv8h3/4h3j88SeQzeVw5uw5/I8/+zOMjF3Frl07cWD/PWrg0tnZgZdeOYJrZ17FEC7hmT0l3Nvvab8YsWkOwriHWCQQVupOor4uUaNlL0hgvpzA+ekAP7sU4ntnAhyfMKlWcj4YbLXwyI4Entxj4/BgiM6cqze8NDovkWs/hL/O0fLGy7O3Fyxmkte/RkTCW6VP9Jr4s6L/qnTQAn0j5KQuJe1YmCw4mFh0VCj81csh2jM2HugH7ukGGpJrGo1Gn6SOaFGdjYqayLgzHpmxfY7T04RPFI+KfprmnKs1OtK0WXoGSfqf60sTTgvjCxYuzgGnp4Fz0wEmFsXSOURCfLCl147j6L7R0CCPBt1HCoXChvkecEN+OQGKGu4dJPBvICDh6119rXj6UD/Gr84gv1SV7msqaqR+RqI0kossd7jESUdd0KK6Gjl4+9KA03KRDNN6spwpZ3CxNICL/mGUG4aRTDXCXngF7tQPUSlMAYGnlsihnljlZpYE46MO1v+GcX9QL5VtFmZSY/TAPbuwqzuHdFBEfr6ApWqI5aKrhaYtzSnkmrI4dkVsT2dQLL93y+kPapv5uSRAAreHQCqVwqFDhyA/8/k8pqamNIXo8ccfx8c//nEcO3YMY2NjKmZkkdd2dHTg9Omz+MpffwWvv/46nnzySTz1yU9g167deqMp3ZDFa0eP47lvfwsjR76Hw02X8PmDpgt9OuEhnfDhy8W+XIyvUQjxrxJJMFEJqetIYGLRxk9HbHznJHBkLNBGkPf0hvgPD9h4eFjStiQa4yPUEFAUM1nVSytOlusJ3qyy5FdHam4UNXGSmMkEu3n9jUZDAhE2ciNO3OEcfSxVgP/1ryFKFRv7uy18qA/obBCDGlNTE0uquMbGCBqxzI4jNpHsioSO6A91CJXaUX2NiSBJhKjs21iuWJgpGge6i3MWLs1aWK4ChWqIsXwAOfWK0YxEcGwVMQ1oampU5zsRvuJqNj4+rqJJshdul0nO7dnTudZ3S4Ci5t2S4/s2JQFxhNnd14JP7u/G6JUZFEoe5Hgud+JEwEiamfwuokabcDpywDYuaNpjE6EKGzt0NNQuB+YpvwMzmUOY9dswc+0CirOn4RbH4Xsbq4CxraUJbbkMknaojemcVFrrhoSNnODkruj4zCJK5araoHIhARIggbUEpBfNgw8+CPkpgkYiMnLBKoLmkUcewZEjR/Tvf/Inf6Jv27dvHxobm3D8xAl8+ctfxqlTp/C5z34Wv/7rn8auXbv0gjeZacCRYyfwzW/8C86+9B0czJzHFz4UIpcGMo6HzK8QNVJYb2pubDUKmFhK4GcjNr71ZogjY8Ym+r6BAP/poQQeGg6034zUEkqDTtUW0QauXozd7LLs/RE1cSmRpjFHhgHVwNE6SBU1PwmxVLKxr8vC/f2SOmdEjRbuxy5nK8YBImhuLmr073q+FE+cSNREfWh8yWLwLCyULUwXLIzlgbOzktoHHcNyNcSVfICCa8jJ+TWVSiKbzaK5uWlF1IizmaQmctlcBChqNtd8c2vfI4HGbAZ39zXj4eFmjE7MoloN4FgSlRHHM6iFpzxMpEZEjS0lMnrgXrWuNCcoucNX9Xws2S2Ya9iF189fw8zkCCpF6eNyZ9TFvEdcb3m7nPi1h0QYIplKwUkkDJcwhOf7KFeqvKN2q6FzfSSwQQiImLn//vs1UnP9+nVcvXpVjQB27NgBqbGRY8tdd92FP/qjP9It7u3tRT4/jx/96Mf46lf/EVu3bsXTT38G9913CO0dHfoacWK8NDKG5559Dkdf+Bb6K8fw7z/kozEVqsVza8bXOo1VBbK+zkUaQbq+jZliAqcmbRydCHF1wcJSVZoLS4oW8Kk9YgQQoK/Fh2OJlbSJtt8sOezmU3Vjbc07m9AbL/DiGpq1kZrVeE1csxJK1wAVNRKeCixpppzQ9LO/fBm4mrexu8PCI9tCbGsJIlFjxmOab666m8ViZ7XXjKlTUu/OQLiZ+piCa2mNpURpFsrAbBGYLgAzhVAfsyVgrijnS+ltBixWpH+bg3Q6hYZsA7LZBjhOUu2ZReRKdoDUzywsMI35ne0pG+dVFDUbZy65JbeZgOMk0N/Vgr19LRhuDjF2Pa8np6SdQFpEjQ0k1QFNojWxaYAFKxFFa2Jho0f/EAnY6r5TsBtx1erG9158RS/quZAACZAACbyVgKQViYCRn4uLi5ibm0OpVNKIi1wsiynA7/zO7+A3f/M3zUW2beMXv/iFCpaR0cv40n/+kkZ02qWTvIiKMESxJM0y8/jx8y/ip9/7BtJTL+GLh2sqavpbAmxpkqiKST8zYZX1UZOSm8BoPoEjVxL46SVpnuljSzOwv9/GUKdJQz48AKQSHpKWBydqTLmay7be62y90Hk7Y4BfHb0xQ1593dqokNxIWk2AM4LC1NIAck9NrPf9QM5ntmYfFGvAP52w8YsxG72NwCNDIe7uDOBpClj8OaZfmrAVUSSCUc5x2pNMhJw4lvlAyQWKNQuFionI5MsWll35zEjILAWYK4VYrMr7LCQcR+tkJCojdVAiakXQSH1pMmXMAGS5dOkSe85s8gMHRc0m3wG4+e+cQFNjDh/a2Yv9fU2oLszi6nReTxgpx4gaMQYwkRoTpREnNElHs2NRE+UOG6cXKZBPwAttzPlpnClm8fIv3lQnNS4kQAIkQAJvT0Ccz+RiVsRNtSrGKQHuvvtuPProo7j33nv1zeVyBa+++ipGR0e0f80Xf++L2L59u0aJJTIsokb611yfmsIPf/g8XvrB/0Nj/jX87mFf08/6mgP0NgVSNhkVr5uidqk3kYttWc7NOPjuKQsvnDcF/793v4Mn7g7Q02KEkEQXjowASyULQx0+dnaJuJEGn2tSbCPnL1mfNlZe2fSbuZetGjy/ldCNr19fVbNWPmmkaEWMmG1SQSNRmsC4dHq+MQvIJCWiArww4uB7Z4xt8s5OYKjNQtkNUfZCtekXo4OKG6BcC1Gs2ihUxaUMKNQClFwjImU9IpDkUa5ZagIgn20WMQgITCpbVI8pERgRMblcVoWN/C5zL1G5s2fPYn5+nl8VElghQFHDnYEE3iGBTDqFJw/twAPDHbh88TKuzS7qnaOMiBqpnxEhk7RNpCZuwCnpViuiRqydzd1Die9L2oJvJXClaOFfR2oYuToBT84WXEiABEiABN6WgFzUigmApJu9+eabGrGRCI7UVojzlSwidKS2oqm5CQ8//DAeffQjav8sykSeMyICGBu7gqOvv47LZ46jLZzBQ8M2Mo40zQzR1hCqS1nClvo/c91dqoWYWTIS4dXLLk5NB3BDC/f1JfDfnmpAWzbEz8dCvDpq7OvfmPCxuzuBp/eHeHTYRcpeNX+R+hJJXTZ1hRZqnoluGMGxWoAvn7U+Ce1Gp7PV16+LyKylqOuM1x0JGe32HP9u0s6kK4DvW/A8S/uvNaREfACnphP4p+M+XhvzMV8y4xYhFBfhx+s2UbAo6hPKOlc/09hkq3kzLDup9VGplKPW1yJkRLQ0NjbqPMnvIlhPnjyp6WTqlBY9ZMySehjPI78uJBB/R25moVGXdOQgJx2GxfVCvgBcSOBWEpD960N7hnF4Vz9QyOPqlXEkwlAP+pJulnDWCxpjHGAKGfURub1I+FxETUJS0LItGC04+MarVzGbl1oaFsjfyjnjukiABDYuAbnobWtr04vgYrG40qNLLnZlkWsBcUeT13V1d6Grs0vv9quYWRMPKRSKmM/nUVxeRBpVtOeMgBFTk1TC2A5LHftKp/uEAzvVqOtp79uNpq4+uG4NM6NnMJi6Bq9axcR8iMmChazU1OxP4cNDIXZ1eejI+kjagTZmlqVUszC1bOPKgqm9HGgJ0Z4zPWtuXnNz8/qaONVs9T2m74vpd2nqZVYETWTZLGIjPuUEEp0RARJYGqFZFTVAQ0qEloXRRQv/cCzACxc8dSUTESliRM5pysi2lbW6dSozky7mJJOaJqYdfiJ3snQ6o4JGbuRNTl7H9PSU8pDnZY5k3fK71MhINI7nxo37Pb6VW8ZIza2kyXVteAJd7a3Yva0Pu3tbsXDlEmzf1QZqYgggkRpJPRP7YklFU2cXtXSW6ExsWxmJHMhzQNFpxakZ4LlXz6NSZZH8ht+BuIEkQAK3lIBc+HZ2dupDIjQibsRAQBaJ2sjFttzklItjea38P17kd7mwludECIl9vtaaxEYtcTG/GplIdCVEtiGLbUPbcPDgIV3N4Qd+Db19/Wof/N1vfwsXTv4cDZlGWAmT4pZxQjw2sICn9/nYt8VHQzJAqWbjat5EZMRU4NxMAvMlG9taLTywzcdQu4tsytPalPXLL6+xWRU1RrLJYgwB4v4zRsDIMyJgJFqiKWPRfTT5m4xnbeqZ60FTz7IpUyNztWDjH475eP68h6mSo9EUEYT6WRY0HbC9vV37BQkr+XxhHtfExKJFCvlF/Ih4cV1Pa6MWFphGdku/GJt0ZRQ1m3TiudnvnkBPZzsevGcXGgvXYbtyQA9MlEbuQEnjTU09syA3BEXUqAd/wrifxV2W5e5WDSmcX0jg9bECzl4ef/cD4jtJgARIYJMTkJ403d3d2jH+6NGjSmPbtm0qdCQ1TR4mTcrEW+LIgkR5JArgei78wEfgByqCNE0qCEwDziDQqE8YBOjo7FRb6c9//nP6GQ8++GE0N7fg+PET+Mpf/zV+8vyPMLB1CM1NTQh9qX53Yc2ewRcP+3hid4iORuDako0XzwWouMCpSeDMdALZlIOHttn46M4a7up0kXtbUWO2Y+0SX8ytrcfRv8WiJorOxI01Vbxo7Yx5h4gcyX6WWpo4WiOiRhpsSn2RCJ4rxQT+8ZinkZp8LaNCUmy148hYc3Mz+vv7cfHiRWbLbPLv4we1+RQ1HxR5fm7dEmjM5bBjsBeHtjTAKs3B9yoaiUlJ6F1EjWMMAqT/iooafcgdK9NszBFl46QxVmrAS2enceLitbplwYGTAAmQwJ1AYP/+/XqRLVECqbGRZWBgQFPSJQVNajNWRE2USibCRqI58lzNrb1F1BjbZSOAJAIk6VRbenvx0EMP4bPPPKOfcfDgfRrt+cXrR/G3f/d3OHH0CIaGd6qoCTwXoV9DeeINfG5vCR+9y0dHDhibB352UYrqxWgAuDhro6UhiUeHbTy2o4btHS6yybeL1PxyUSNjMjLFRErCqGZG9JxEW/RnHKmRuhltAmqiN5pyFv2U19RcidIAjZkQrqSfLdv46jEPL16MRU0XJibGV0SNCESx0Zb+MLHQuRP2DY5h8xCgqNk8c80tvUUE5ASXa8jg4YN70Z+uIlldRFAradqZPEwqWkJzjTXfOO6cnAhV7CTTDUh3bMP335zCa6fHMDmTv0Uj42pIgARIYHMSiGswNOoS1dRKmtPQ0JDaQIu4uXFRS+diESdOnNAUKJUwazK+5PlcY6NGgMavXlXR9LGPfQzPPPMMPvLYR3R1vufjtddew7e//W0cO34cn/zEJ/DYRz+GlrY2TSkuFor42j99HaWLL2Jv0yyaMwGeP1PB5Xxk6V8NkE4CD2xL4ncfcHBPr4uWtAsrfGtNzWo1zc0v3Vb+uq4wP66lMZEZETkm7cwImCBycVv5mxc5n3kWqj7QnAvRlgNqAXBsMoGvHXfxyqiLgi+RmvWiJnYso6DZnN/BO2GrKWruhFngGOqOgOQJt7c04+BdA9jRnkZjWIRXXBSTZlMgKdEaJ6G9axII4CSlgNKBm8hgys3hylKI4+fHcW1mHjW5HcaFBEiABEjglhOQSIxEEGKDgBs/QC7ApUmjRHNutsj7O7u6UFhexv33H8bnP/9bePypq6dBAAAP7ElEQVTxxyGpVrJIH5wf/OAHGp04cGA/Pv3pX8fQ9mGEEt0pVzQK9NqRo/jm3/8lZi8fQ0PShtUyhD0HDmtdSaXmYm52Evmxk3ioZxpPDFcx3OEi4/hvqamJjQrkc99iIrBOjK1aNK8aBBhRIyJGa2fEDEB60USGm/J/sakWxzPxWZCGoplkiOZGqU2yUKoB3zxt4Tunajg75cFK5bBlSy8uX2ZvmFu+03KF75oARc27Rsc3kgAwsKULuwd7sK0tg7RfREdGwvgupAWZpJ+l7BCODaQbsij4CVyeq+HE1SVMLVaRX1hC9ZecSMmWBEiABEjggyUg0R0RNRKxkajPY489hs985jO4e88ezMzM6OBeeOEFjI6MYOvWrfjt3/4t7NmzF04yhUKpjGK5rDet3jjxBv7iy/8TE2OXsHPnDjzykSdx/wP3a9papVbD6OgYfvaTF1AZ+Sk+MTiN+wcq2NIkaiOynY4w3EzUrGiZFXczicas2jUbO2WxWDYRGhU1KmhWRY6sXkwEjD2zGAtI6rSNTApYdC3kq6avzNdO+DhyxcNizUFTcyva2ttw/vx51s98sLspP30NAYoa7g4k8B4J9HR1YrCnA61pC9s7sxqt8bwagsCDmIeKnbOTacBUIcCpK3mcHmENzXtEzreTAAmQwG0nsGXLFnX4unbtmhoOHDhwAAcPHlQbaXE7k+X0mTMY6O9XsfPUU0+pFXG5WsXCUgHFUgnlUhnfe+5ZfP+559De3opPf/rT+MQnPoGe7h4VDuWqi7GJ63j55Vfww3/5OzzYdBof27qI3d0+konVXjoScVkVNatxmljUGLvmyLpZG2lKVCYWKqZPjAqXwDb1M1FdzVpLZ+0vo1LKFstOFDwLb05K3Y/U/4T4ySUXk0shMo0t2gBTHOHWGgXc9gnhB5DAryBAUcNdhARuEQFpztbV2YHGbEatQY1FM9SyUu7GVWsum2veItZcDQmQAAncbgKDg4N68T46OqqF73FTSInaiJuaLCJinnjiCTzz2c9qI9Dl5WU91i8sLmnKmvz/z//8f6so+o3feBqf/9znMLh1q0ZwtKanXMX0XB4XLl7C337lL7HL/TkeH5jGfX0uGtJxEb8RLNp3Jl6iBpZrRY1pRBPZNkfRF2MUYGydg6hfjbFzjoRNZCRQ9S2UXaDgAgtl4HrBwtkp4M3rAcbnfe1hM13wYdkptLa3qyCLrbNv9zxw/STwTglQ1LxTUnwdCbwDAiJsxAlNTyxRjwFzB03C/xumz+07IMGXkAAJkEB9E5CUMnlIvY2kWa3aQq8e30WsiBHBzl27VpuABgGqlSqq1Zq+9403juP3f//38YUvfEGjPQknqVEcOSeUqzXMzS/iwvkL+L9/9RfY4b2OxwdncV+/h1zSnDMkbSyujVkRLSJMNCJjGJvGmdHDB2q+1MUAVc/SCI28tuJBH6VaiOWaheWK1MqYFSxXjJhZqABLlQBLFWCmECJfClF2jZOa5STR0dGhdULz8/MrzU7re5Y5+o1EgKJmI80mt4UESIAESIAESOCWEBBBI+5p4qh28uRJdUq70dlLGk5u3bZNXye/y2uCIEQtEjTixHb23Bn8lz/+Y/y7L3wB+/buRWjb6oom6V6VqmtEzYUL+Ju/+gvc5b2Ojw3M4lC/p00vjagxaWWyxDbTcbRFfsrixaLGNz1lan6ImjiYiZtZJHbKroWyH6JYDbFUtbBUsfR3WUTE5EsibEIsV0MsV0LMFUMsVUJdlzibOckkurq6VNyJWxwXErjTCFDU3GkzwvGQAAmQAAmQAAl84AQk9ayvr08v5MUYoFwua1G8NOKUtDJZ5GK/uaVF62wkFa0WpR2L+PF9XwWRCIA/+I9/gE9+8pMYGOiHH4S6DhE1rusjv7CokaBnv/0t9AUXcW/XMu7q8JGKampEuKio0dQyifqbyIumkMWiZk2UxhVBI5GawII00JQojkR0qh7UplnqY8TNTIr/JQojS7kGLEeGAFXPvN+3UnDSWSRTaePqadsr2y4suJDAnUaAouZOmxGOhwRIgARIgARI4I4gIEYBEoUR8SJCRdLJRNistYCWv8sjTjHWSE2tuvIaEQNPPPFx7Nl7N7LZnL7WEy/lMFSBs7S8jCtjYzhz6hSasIiubA0tmRC2FbfRjDpqxqImSifzVtLPVqMxvh9qpEZSz+L0NDUJ0BQ1EUTSHydUIwEfNvzQVs4hbISWE4mlQAWM1BC1traoA5yIs8XFRTUGkGgUFxK4EwlQ1NyJs8IxkQAJkAAJkAAJ3JEEWltb1RRAlvb2do3gzM7OqtiR3jOy5OfmtO5EhI5EZDo6O9VJTUwGRCDE+WTyvLyvUCioU5oNHwlLAyORkjHRoHiRX2OnM4m+iIDSghcRJfr/QIWSqbWRFZl3yvtkPSknqY6cqVQS6UwGjpPU50W4yMO2LN0eO2Ejl83pe/zAV4F26tSpX9rP546cKA5q0xGgqNl0U84NJgESIAESIAESeLcEJIoRN/OUuhsRAdPT0ypgRATs27dPxY24n4nImJmd1Y+S98XLWuMYETqZdEbfs0a/xMoGmUxa12tbIjSyKx5oUrBfrVVhyd9zIkhslCsVHc86YxoVNhbEyCaTTsOybU2VS6dSSDjSeAC6PZ7rYWp6CufOnYuEkDiuieeaiRiJ+KLhzbvda/i+94MARc37QZmfQQIkQAIkQAIksOEISHRDamdEYMSL1OL09PSgrbVV5YA8/3ZiQESNNOIUYbE2KhOHWTzPxeTkpNaz7LxrJ3KNOVTKFbVUvj55XQXK7t279ef169f1cTNRIxd88lkqsKIamVhFiSAKwmBdvdCGmyxu0IYnQFGz4aeYG0gCJEACJEACJPB+EmhubtYeN7LEQuKXfb4IGXmN/Fwvasw7JEKSz+f1p4glsZGWdDAxIFhYWND3iqGB/JT/y4MLCWxGAhQ1m3HWuc0kQAIkQAIkQAIkQAIksIEIUNRsoMnkppAACZAACZAACZAACZDAZiRAUbMZZ53bTAIkQAIkQAIkQAIkQAIbiABFzQaaTG4KCZAACZAACZAACZAACWxGAhQ1m3HWuc0kQAIkQAIkQAIkQAIksIEIUNRsoMnkppAACZAACZAACZAACZDAZiRAUbMZZ53bTAIkQAIkQAIkQAIkQAIbiABFzQaaTG4KCZAACZAACZAACZAACWxGAhQ1m3HWuc0kQAIkQAIkQAIkQAIksIEIUNRsoMnkppAACZAACZAACZAACZDAZiRAUbMZZ53bTAIkQAIkQAIkQAIkQAIbiABFzQaaTG4KCZAACZAACZAACZAACWxGAhQ1m3HWuc0kQAIkQAIkQAIkQAIksIEIUNRsoMnkppAACZAACZAACZAACZDAZiSwoUSNZVlIpVJwXRdBEGzG+eQ2kwAJkAAJkAAJkAAJkMCmI7ChRM2mmz1uMAmQAAmQAAmQAAmQAAmQAChquBO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P4/k7HtAKSX3+sAAAAASUVORK5CYII="/>
          <p:cNvSpPr>
            <a:spLocks noChangeAspect="1" noChangeArrowheads="1"/>
          </p:cNvSpPr>
          <p:nvPr/>
        </p:nvSpPr>
        <p:spPr bwMode="auto">
          <a:xfrm>
            <a:off x="130175" y="-1714500"/>
            <a:ext cx="59436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data:image/png;base64,iVBORw0KGgoAAAANSUhEUgAAAzUAAAHvCAYAAABt1vGMAAAAAXNSR0IArs4c6QAAIABJREFUeF7svYmXZEeV5vk938OX2PctF2Vql0AgkMQOAlEIqGIrqGoouqrPmenuM131j/Q53TNn+nTP9JnunqqioIpia6AKoV0ISWgFSWiXMjMyVo9wj8XD3cN3n7nX3otFyohwD38R4fH0PQ5IZD5/z+xn9szss3vtXgtAHbxIgARIgARIgARIgARIgARI4IQSsChqTmjLsdgkQAIkQAIkQAIkQAIkQAJKgKKGHYEESIAESIAESIAESIAESOBEE6CoOdHNx8KTAAmQAAmQAAmQAAmQAAlQ1LAPkAAJkAAJkAAJkAAJkAAJnGgCFDUnuvlYeBIgARIgARIgARIgARIgAYoa9gESIAESIAESIAESIAESIIETTYCi5kQ3HwtPAiRAAiRAAiRAAiRAAiRAUcM+QAIkQAIkQAIkQAIkQAIkcKIJUNSc6OZj4UmABEiABEiABEiABEiABChq2AdIgARIgARIgARIgARIgARONAGKmhPdfCw8CZAACZAACZAACZAACZAARQ37AAmQAAmQAAmQAAmQAAmQwIkmQFFzopuPhScBEiABEiABEiABEiABEqCoYR8gARIgARIgARIgARIgARI40QQoak5087HwJEACJEACJEACJEACJEACFDXsAyRAAiRAAiRAAiRAAiRAAieaAEXNiW4+Fp4ESIAESIAESIAESIAESICihn2ABEiABEiABEiABEiABEjgRBOgqDnRzcfCkwAJkAAJkAAJkAAJkAAJUNSwD5AACZAACZAACZAACZAACZxoAhQ1J7r5WHgSIAESIAESIAESIAESIAGKGvYBEiABEiABEiABEiABEiCBE02AouZENx8LTwIkQAIkQAIkQAIkQAIkQFHDPkACJEACJEACJEACJEACJHCiCVDUnOjmY+FJgARIgARIgARIgARIgAQoatgHSIAESIAESIAESIAESIAETjQBipoT3XwsPAmQAAmQAAmQAAmQAAmQAEUN+wAJkAAJkAAJkAAJkAAJkMCJJkBRc6Kbj4UnARIgARIgARIgARIgARKgqGEfIAESIAESIAESIAESIAESONEEKGpOdPOx8CRAAiRAAiRAAiRAAiRAAhQ17AMkQAIkQAIkQAIkQAIkQAInmgBFzYluPhaeBEiABEiABEiABEiABEiAooZ9gARIgARIgARIgARIgARI4EQToKg50c3HwpMACZAACZAACZAACZAACVDUsA+QAAmQAAmQAAmQAAmQAAmcaAIUNSe6+Vh4EiABEiABEiABEiABEiABihr2ARIgARIgARIgARIgARIggRNNgKLmRDcfC08CJEACJEACJEACJEACJEBRwz5AAiRAAiRAAiRAAiRAAiRwoglQ1Jzo5mPhSYAESIAESIAESIAESIAEKGrYB0iABEiABEiABEiABEiABE40AYqaE918LDwJkAAJkAAJkAAJkAAJkABFDfsACZAACZAACZAACZAACZDAiSZAUXOim4+FJwESIAESIAESIAESIAESoKhhHyABEiABEiABEiABEiABEjjRBChqTnTzsfAkQAIkQAIkQAIkQAIkQAIUNewDJEACJEACJEACJEACJEACJ5oARc2Jbj4WngRIgARIgARIgARIgARIwFOixrIshEIhlMtl1Go1ti4JkAAJkAAJkAAJkAAJkMC7gICnRI3P50MsFkOhUFBhw4sESIAESIAESIAESIAESMD7BChqvN/GrCEJkAAJkAAJkAAJkAAJeJoARY2nm5eVIwESIAESIAESIAESIAHvE6Co8X4bs4YkQAIkQAIkQAIkQAIk4GkCFDWebl5WjgRIgARIgARIgARIgAS8T4CixvttzBqSAAmQAAmQAAmQAAmQgKcJUNR4unlZORIgARIgARIgARIgARLwPgGKGu+3MWtIAiRAAiRAAiRAAiRAAp4mQFHj6eZl5UiABEiABEiABEiABEjA+wQoarzfxqwhCZAACZAACZAACZAACXiaAEWNp5uXlSMBEiABEiABEiABEiAB7xOgqPF+G7OGJEACJEACJEACJEACJOBpAhQ1nm5eVo4ESIAESIAESIAESIAEvE+Aosb7bcwakgAJkAAJkAAJkAAJkICnCVDUeLp5WTkSIAESIAESIAESIAES8D4BihrvtzFrSAIkQAIkQAIkQAIkQAKeJkBR4+nmZeVIgARIgARIgARIgARIwPsEKGq838asIQmQAAmQAAmQAAmQAAl4mgBFjaebl5UjARIgARIgARIgARIgAe8ToKjxfhuzhiRAAiRAAiRAAiRAAiTgaQIUNZ5uXlaOBEiABEiABEiABEiABLxPgKLG+23MGpIACZAACZAACZAACZCApwlQ1Hi6eVk5EiABEiABEiABEiABEvA+AYoa77cxa0gCJEACJEACJEACJEACniZAUePp5mXlSIAESIAESIAESIAESMD7BChqvN/GrCEJkAAJkAAJkAAJkAAJeJoARY2nm5eVIwESIAESIAESIAESIAHvE6Co8X4bs4YkQAIkQAIkQAIkQAIk4GkCFDWebl5WjgRIgARIgARIgARIgAS8T4CixvttzBqSAAmQAAmQAAmQAAmQgKcJUNR4unlZORIgARIgARIgARIgARLwPgGKGu+3MWtIAiRAAiRAAiRAAiRAAp4mQFHj6eZl5UiABEiABEiABEiABEjA+wQoarzfxqwhCZAACZAACZAACZAACXiaAEWNp5uXlSMBEiABEiABEiABEiAB7xOgqPF+G7OGJEACJEACJEACJEACJOBpAhQ1nm5eVo4ESIAESIAESIAESIAEvE+Aosb7bcwakgAJkAAJkAAJkAAJkICnCVDUeLp5WTkSIAESIAESIAESIAES8D4BihrvtzFrSAIkQAIkQAIkQAIkQAKeJkBR4+nmZeVIgARIgARIgARIgARIwPsEKGq838asIQmQAAmQAAmQAAmQAAl4mgBFjaebl5UjARIgARIgARIgARIgAe8ToKjxfhuzhiRAAiRAAiRAAiRAAiTgaQIUNZ5uXlaOBEiABEiABEiABEiABLxPgKLG+23MGpIACZAACZAACZAACZCApwlQ1Hi6eVk5EiABEiABEiABEiABEvA+AYoa77cxa0gCJEACJEACJEACJEACniZAUePp5mXlSIAESIAESIAESIAESMD7BChqvN/GrCEJkAAJkAAJkAAJkAAJeJoARY2nm5eVIwESIAESIAESIAESIAHvE6Co8X4bs4YkQAIkQAIkQAIkQAIk4GkCFDWebl5WjgRIgARIgARIgARIgAS8T4CixvttzBqSAAmQAAmQAAmQAAmQgKcJUNR4unlZORIgARIgARIgARIgARLwPgGKGu+3MWtIAiRAAiRAAiRAAiRAAp4mQFHj6eZl5UiABEiABEiABEiABEjA+wQoarzfxqwhCZAACZAACZAACZAACXiaAEWNp5uXlSMBEiABEiABEiABEiAB7xOgqPF+G7OGJEACJEACJEACJEACJOBpAhQ1nm5eVo4ESIAESIAESIAESIAEvE+Aosb7bcwakgAJkAAJkAAJkAAJkICnCVDUeLp5WTkSIAESIAESIAESIAES8D4BihrvtzFrSAIkQAIkQAIkQAIkQAKeJkBR4+nmZeVIgARIgARIgARIgARIwPsEKGq838asIQmQAAmQAAmQAAmQAAl4mgBFjaebl5UjARIgARIgARIgARIgAe8ToKjxfhuzhiRAAiRAAiRAAiRAAiTgaQIUNZ5uXlaOBEiABEiABEiABEiABLxPgKLG+23MGpIACZAACZAACZAACZCApwlQ1Hi6eVk5EiABEiABEiABEiABEvA+AYoa77cxa0gCJEACJEACJEACJEACniZAUePp5mXlSIAESIAESIAESIAESMD7BChqvN/GrCEJkAAJkAAJkAAJkAAJeJoARY2nm5eVIwESIAESIAESIAESIAHvE6Co8X4bs4YkQAIkQAIkQAIkQAIk4GkCFDWebl5WjgRIgARIgARIgARIgAS8T4CixvttzBqSAAmQAAmQAAmQAAmQgKcJUNR4unlZORIgARIgARIgARIgARLwPgGKGu+3MWtIAiRAAiRAAiRAAiRAAp4mQFHj6eZ9t1VOurNz1eGpzr1LU+5eR4dF3UOdYJ86tX2De7FNPNS9jrEqzfSMrW5+5V+1/WdwjJz5ahIgAW8T8NT45/P5EIvFUCgUUC6Xvd1y75baWWbitrC1OK/X5f9b8j/A5p/L/9kmauq1HaKmLrfXgbo+T/6lvQFuLlc2q7lVNym61nZH/bcoCR/5S6mvVFT+sx3N5kffjgzsau5odW1w075b/cAUXqWrUz2f3a7b6uV6FbU9zDvNi3f2z633SUnN/9tqJp/9J/LnrpesvTs0S/cOAnbX0Z7gs/92s2fIgGVflvmQtz7huvQtC84tVr2mf7k5LgCoyf32DU4/ZBOQAAmQgNcJUNR4vYVPcv2clfuONaCxwMjC0pKF+3bjzLa61ur2Yl7XA9sWADL5yyK5zdeUTh2dsmuZ7WW8z/JDFjpbMm7nZywLmnrdQk0WO/ZSR1gpCeFibVvmtBOHbRvPmws+u/18lqULv+3t7eiKGuqQ9rblhi02hIFZCLpaRSlA3Ygr+Vcp19u7oLJHTfuZUypHSzsynAvNkzwwuVB2e7NCv+E6ULO2CV67L/ss39u+c/Nep0+b71wEjEoY+/s2Y51PhY6lf8++5kJ78REkQAIngoDrc/5x1pqWmuOkf0jvtix0+ANIBAKIBwLoCPgR8fvQ4fPpPwN+H/wy+TtL/jpQqVVRqNaQq1aQr1aRq9SQLVeQKVdQqVeNqDkBlyyXQ36/1jseDCAa8KPD8iEaCCLs9yHo8yGgi2q7PhZQrQPleg3Fag2FSlXrbxhUka1UsFEp2wLAAdBGQ8C2ooT9fiSCQXSFQogLg6AfHX6/qbMtUqUZy7UqNrRuVWQqVayUSsiWyyjVqvYCcMti0kqTi3iRMvWGwkgEA4gF/IhKf/T7EfI5VjEjmCu1OjZqNaxL/5OylStYLZeQr1Q2hU4rZfHWb9uo/x0DWLNvYyEWCCIm/cpv+rmMbRG/X/tc0LK2fedGDVXrdZRqdRSrVfOd12rmOy9XkK1WUGBfO4bWPKxXvru/kcOiyud6k4CnvhaKmpPRSbdtyNsF3vknsnDtDAUxEulAdyiArmAIXcEgOmVRHwgg5Pch7LN0geu3LPiNQ5Au7WVXUib8cq2GQq2GDRE3lQoypQpWdHFZxlKhiHSxgPU2cVF8O494MIiBSARDkQi6ArKwD2wupEXUhAOy0PHB7xPrxXaXLON2IvWvCINqDRs1R9BUsVauYKVURLJQxGJhA5mSuGi+3Y3PbdPG7n1Syr5pNaobq0dnMIjxWBTDkQj6wyH0hEJmoRfwIWSLOGlvuaSulXoNJRFw1Toy1QqWiyUsFouYz29gJpfHRrW6uVO9n5R9Z7+E9jFpi/FoBwbCYfSHw+i0BWbE51PRGXBcG+2qitWoqMKmqqJmvVxBulTCYqmA6dwG0oWiik7HnW67m9p+ZXTnC9+q6ZXqvP0dUje/z6/fmSy+/e4UQOxYKOuiXDjIdTQ1d6n4DT9G+dqD0/ZTflF/AL3SnyJhdAdljAtqv4oFzOZF2GdvWmifh83dbi0LujGhGxg1u//XZZwzAjpTKWO1VEZavoVCAWulko4H24rScPkbuVH6hnwn8n0e5iV9plQ1Y1u9Lv+vsUtGSBkrIz6xcO/wxG3sAfvcpe6DlqXjrm5cqAWt0dKZhzeyEJN3BDbnPCOGd3FUaKpeUtJSrYZKrab9av+SG5Et87D88ygux1nDsX7rHLdbebfB1H+1x2fvjjJH0QIn5x2NfEsnpjYUNSejqdR1zFnG2GOiWFtk8doVCupEP94RwVWJOAbCIbXSyCQfkYW83/x6+1jqnB3ZHLS2jbPOxC+Lp41aHelSGbP5DVzI5vBWNouFjQ0dHI/6UiliQ5ClQMBnIR4Iojccwli0A2fjcZyJRdEZCCLiNxOIWARUwDlHOq44ShufK+fchyzpZRFQrNZRqNWxXilhKreBt7I5TOVyuvARK4dYt2Q6c6bJZiflg/CTxZCQl3+KNWqwI4IzsRiu7+7EaCSMzkBAd6tlp3qrSY3bl8CzPdPMklgtVHW10K2UypjK5fHC2iqmsnksl0q6eDbLIFkQXbm0mwtQaQ/LpwvN0WgU13YmcHVnHIPhMKKyg24vLJxCqS1oW2Gc9pE/cnbUZbGTKpfxyto63sxkMZPfwHJJrGZSqi3XwqM47rV5Hs0+EqSufRbQ4RPrk7FAhX1igfIhZAHBQEB5yH1+2+3xIO3t/EbE7Fqlot+hCE9T+/2XUq2887h+K1xtZ1ld+McDfvSEwxgKhzERi2FCxHIkiKjPFjJ+S/u7Efx2qTc77DYJuvlcxwWtrv1fFv2ymSPf9NzGBi5lpa/lsVysYLlURLFWtUVBo0vp/cmJZWm4w4xZ5rSPfbm03jUunNBve6FQxHQur5ZYZ4G7dwlFcFm6GXFNVwJB5/SSfU5p/9pd+Q5npHSO+8k4tlQs4ZXV1W18G+vTW+dDRRyZ8VAEmH6L/oC9ibUlHI21Wu4V98TWvx3pNxdzG1jc2FCrn3niXmW30B0KYSzWofO0cf09zMuM9dLejquxWMNViOkGpvl3sVrKJtZGtYJirQbZL9Hf6JilfuceHWUOk/3JezZFzclrs5NdYkfE6PaJLKYsXazLDv35RAI393bj2s44BgJB1K2afdjVDEYHHTp1cWABgZotpiwLS5UKnkyv4UeXLqkl56DPPnBj6O6RLBJ96krWEwriuq4u3DbQhzMdHUj4LAREkFiyGN+xVDjQKxWBIq8BNR9yNeDCRgFPLC3hldWMum3Jwl8XCnLm5iiA+ICwFUBvMKQLjo8O9+PqWAIRnVJrqJl5qKlLBKL8VyTacr2Op5eW8eTSslpI8rUqavI3u2hYs4trFg+9oRDe19eHD/f3YKIjgpCtohvfH95WbPu3fpmA6z5MbRTwzPIyfrOUQrpcRkW4b/6nhY7eKCk5c6FiUiyeYgXzq4Ac7ejA6XgHxmMxDIqVNBCCX/uMvcuv/2iyQa5QJuH7Ri6HB5JLeGh+wYj01h/baO2P9D5ZeIaEsd+P/nAQ1yTiuHVgAKMdISTEAmbvJJsFlxuLLmNRk/YVpiXUdCPn9bUcnkylMScW2nJZNzlEcMt31uol4v/Wvj78yelJhH11FWQudJMdxZI+Ipb2Z1fW8JPL02p1Novp/TqOzC0BfKC/B9+86hQiFZ+KxZZJ64BqzmYGYSFdruKJ9Cq+f+kSyjJ2NXxu07aAimXOsnTTJBHwY6SjA6ficUxGoxiMRnR+DEu7qoqqbwaBaLXt5PfiuvjjmQU8nU4jXSzai/+9uV6VSOCTw0P47MggSurq6EZJdnuGwDbBMMxuqOlfVcsHkWAbFfFAKCNZKGB+I4/pbA5LxSLWKzVsVGoo1Sqo1s2m1uGW8zAZ8NmNEqCoaZQU73ONgGOnkcWU7ITf1N2Nm7u6MNIRRsw2aW8FKXNntNwaC+u6E7ZWruLp5Qy+d+mynsHYf3J0rfqbDxIO49Eo3tPbjVt7enTXq8MvrhJyizk47KvVnDG85QK83RSvE0IVarX6TXoZv19bw9LGhs4brS919i+uLL1u7u3CHf19uKmrU91wHNeyzaht+z/mbXfYQ5odDKFSt3Axl8dvUst4ZnkFSxuFPZ8oVopziU58cngQN3TGERcXPxMboMUuYtS8yFNhm63WcCGbxwMLSbyaWdfzTioZjmDWlZJE/AGcTcRwTSKBq+JxjMWiSATESmBcaZzADNsXf1v2sta24GXn/PX1PO5bWMKDCyJq5EC7O995093lEH8gDBOBEG7s7sSNPZ04l4hjMBREAOI2ay+KtdHlgz+QXH5H6Z3H1sTVqu7sultqxclVq7iYzeOltQx+v5rBVC7rSu1FpF7d2Ykvj4/hpu6Ybgwcxu69WKAu5Ar4f954C4sFcalzAqHsXY2ziQQ+MTSAzw4PqNuaGw5ojmFWdE3Q78PvVlZxz1wSz6yuwqqZ/tyocJIxZzTagWu7OnF1LIaxaBSdoQDCttvh9mAkxnrnntuZippKDT+amcNTqWWkSsV9rdli9xBRc+fQIO4eHUBBXXzdoLpHO9pRX5xRQj0d7IAt5tsRkW6pyKnUZH6vYKFQwOVcHm/lcriYzWG1WLT7jCvdng9pUwItT9XtVC+6n7VTa2yVxYzDW64Tspg9HYvi5p4uXNeVUFcM2e2TczIygO/lItRqDWVSMKKmgqfTGXxvagq5cnnf/b5W32uvaM0/6mZH7r39vXhvTxeuikXVWiEudoaVPR3ag7bry71NH2PTJvlqTc+hvLCW0YW/uEeZNabjGOQME26UxJwBkp1rsczc0tODUx1RdAUDRjxsRixr7V1bLjAWCtUK5oslPL+SxcPJRSwVC6jXtoe6Nu4NspC4pacXH+rrw9l4RAMUbLrjudBDdjrR1ZX7zEYBDy8u4cXVNbNLau+wu9Lf7Idsj7wmh9FlQXJLXx8mwyH0hQJ6QF2CcehCe3s9DylIoLi1iai5P7mkos7svrbW3m7yau5ZjivstmVdHegKB3FjTzdu6erGSCSMnpAJdCICwAkpLxZR0+DuTsPmaVv/awYdcfWsa1CN1VIFs4UiXslk8FQqjbWSBFBxLHLO2NM4BRGlct7s9v4BfO3UiC7Gzffl3iXfjrgayaL7ry/O4PXMOnKVK6dtcNy5jAWwjg8N9OPzY8O4KhqzRU2L+xPOYK6WXePu93AyjXvnk2oJk/HdGTkdAupOKP/ZPNNjXInPdyZwU08XzsVj6A+F0Bn0q+uZnAHa+hx3knSTq/QLOff3w5l5FTVpFTV7ba6YfqWiZngId4/YouaQv98dX8jm/9kZJMcoKzPyi3uauFpK3TLlKpKlMl7LrOPl1VVM5/O6kbKzF3hzY8W9L/DkPMnd0fSY601Rc8wNsMvrnQONIibET/jqRCfe19uDqxMxDISDanY/ykuEk/j0i6j57tQU8kchauzJTCarzkBI6//B/l6ciUaQ8Jvj165OVk0CFRe3pVIJz69l8PDCImayBY0UZy7HvtDkQ99xu7jbWegOBnFDdwKfGR3CeCSiZ1QOYyBybCOwaup3nSyW1eXw4eSCLuycnV6ZGqN+P97X14sP9ffjukQMYfUL2loctlrzt//e6fEVWHhlLYtfL6Xwu5UVdQ1yvR/IuRjLp4EnruuSb68bZ+IxxPVskNs12/95ImreWM/hPhU1i/YPXK/1/gVx447N82sGpOy6j8c6cENXAu/p6cJER4fZrHHjXS48Q0optoqCCIRiCS+uZvC75TXd0RZroQkPbUajZtapEsBFztT82dlJjEfCavGrHUKTytm0ny+k8evFRSwVrmx13X7mMhLw4w9Gh3D36DDiPr+xnrhWLiNoL+c3cN/8on7DcqbjStf2DQ2/BMIJBnF9VwLv7+3G2XgMvcGgCThyDPOAbK78UCw16WU9Y6mtv2vjm34u510/PTyIzw0P6qaRa0hd6OPOIzY3CGsWNupAsljEW+s5tVS+lslooCBxwXS6hLsy3MWK8FFNETiOb6ipAjZzM0VNM7SO7l4RNcanPIxziRg+3N+P84k4Ovw+s3A+4hHxWEQNoIf9+8Jh3NDVhTtHZEEfQkjN6MY8ccQY3tYBLMj3I1G6fpNK45FkWn2US7ZrgTsDvjlgekNXJ+4aHsRViageeNVJ9JBGItk1rfnsRKw1IFWu4qczc3h+NaMHp8UZTM6VXJfoxF0jI7g2EUPUb6Gy6bd+iK1iL4jLNeB3K2t4yLbYmKAN7lyCVdxjxjuiahX7QF+3WgYlQIGcWXLtRU0U1xE1Yqm5Xyw15gTI8RSmiXLvslpVa56cjpEgH6fjURWNN3d3YjAYMIfGW32H27+3+52Mg4U68Fx6Fb9dXsUb2XUVOlUJqmHJ+brGXyybNRKp8A/HR3Fbbw96ggGzYHTxkq0PeebTq+v4yfSMBkG40hukW8ucIy5wZxJxfG50GB/p79kKYOBasSxYvjoeX1rFg8lFvLy6trvbrlrH5fykHwORMK7t7MTHB/twJmbO6znR6VzE1fCjriRqdj9Uv1PU3D08qAfzXUPacKkbvbEOn1jOxKXW51MxL4FyHksuqbVPhI5YL2X8cccBtNFy8b7DInBM09rhVIei5nC4tvrUoN+PyVgUt/X14uOD/egN+lGVfDE6zfiO3PXkOESNvFNCA7+/txd3jwxjMOI3ifOc8DkuLwCaazOzRSjeMLJwKKCOexcW1WIzv7GhE7UbZx4kHKm4Wtw5PIjbe3o04trmdYiHxas+SUYIBDTJITBXrOCHUzN4YWUFpXpND8h/7dQkbhBBExCh7RzEPZqpOuA3Z7yeXcngR1MzSBULriwI5esS5nLo+DPDw7i1twsDIVloy6JVl36ajPWoJ4GdokYsNU4JjoZ3c9/Gfnc7gSWC+OBALz7S36cRzXSh6rg47veII/p7xyinlPV7r8NSK1JArQ1yru6x1BJSGyXNddXoN292xE3Al1v7evHFsRGcinaYRL8u1s24Jlu4vLGB71y8rDvuu0WudLyLPjk6jE8N9ONcrEO/fRkH3CyTBAX4wfQCnlhK72o5svHAB5+GqxcL/aeHBtAfCKGC6qGcP2oGeyuWmnYXNerhuWkBsyNnWn7kyjX8OpXGE6k0LmSzmv6AoqaZXtO+9x71fHaoJChqDhVvgw83hnYTslhcGOoaCEAOasr5kajtK+zmxNJgwTZvOypR4zCQWVQsFB8ZGsAnBwcwGgnafteGQvt8hKblZM8qU67hJ7NzesZGzno0usB5e1s4/u2i2c51d+KuoWHc0duDkEzmR+z65Cy+xAHnhTU5qL6I5MYGPjMyjI8P9mh0oYaDFjVzte2EAAAgAElEQVTb6fa5X3a6k4USHkim9JyJ5BzZOmzd5NdiKqrnN4bCEXxpYhQ3diXQFdC0pfahXneSkh4Ew0kWNfY2jIpC+SZENJ6KxfCZ4UG8p6dTXUmd3B1NttpBULb4m60zCbJxIclrX1vP4YfT01jYKOpCT3uJbjjsPko5bp4+n6Vh2b8+Po73dCd0g2DrbF7rH7sIFREl6xXgh3NysD2NVKFgB5oQFFvEpWbSNt84PYE7+nrQFwpqe7k11qo7Yb2Oy+US/u7CDF5aXdNEwLtdIh0HIiF8fHgAHx8cQJ9+iy5EYWuxB8jPvSxq3onHUJf/3ajX8dJaFr9KpvBUOm2SWG92U56xcaFrHcsj3PrGj6Xwb38pRU1bNIMKGhOq2Y/ruiVKyhCuSUQR17Bex7eYcugclahRaSfnGXwWbuvvx8cG+9W9SfzNTZ6V9l32yHLmd2sZPLiwhOdXVu0d0WbLa+ov1ZV8C384OYY7enowFAoa965j6a7SN6tYLdfxciaL9VIZH+ztQ1fIOdfTbB3dqYSwKIprRKGA77x5WXejxVe9KR+gzaKYUOHDHRF8eKAXnxzs17C27XKu4ySLGpWLKmgsDYV9XWdCo/e9r6cLHX5j6dy5vHanfxz2Uxx5k69W8dJ6Dg8tJPHmelbD3cswJbk+dhuunDMsUnNp28+NjeDD/b16tkZP6Li0ytgMAAAf7l9cUpevC5l1HWPefn5Hzq0MR8QCO4abuxKI+Uw0SbcuORsoOdD+eWERDy4sYi6/set4LuWWM0efGR7S73EyGmmrnCnvLlFjeoB0SdlUk80jEfKywfXqWkbPXmp3tXPiuNVf+JyjI+DScHN0Bd7rTRQ17dEOMoh3hiTvTCc+MdSnE3/C77OzFR9/lztKUSNJC0/FO/D5sRHc1JVAZ8B/KAdoXW95zQtRxcPJFB6SiGG7HMrd772yAJSFznWdnfjDiRFcHYtqYAjZ0zweUWOiPEn4z/Wyifo0EAwZ1wMtkJtLn/3ovPPvs7UafjI9j6fSK+qGdjALmTnfIKHC7x4dwkQk7Na6svkKXeEXXhA1kij3hu4u3NbXjRs6E+gJBjUXxvH3oIM3kdppLaBQA55bWdUw6K9k1lX4m69it2/Dsc6bd9/S16PuVe/p7nT/G7dEOAXw25U1jTb225UVO9/OzsAGoUBA0wR8QaKexTp0zHHryzZ7UhaWSxX8j7em8Gomg+wukdiEh5yjuaW3B38wMoJzcXFNNEl52+V6N4oa05tl062OTKWiFptfziU1MpqEqFYh71qPaZeWfneU4/hXmC5ypqhxEWaTj3Jce2QRlrATaX5ieBC3dMXVv3zrGLDZEzzOIf2oRI28pzMYwmdGhvCxgV4MhkP2ItUyWY6PE8J+7SuJT+HHC2vruH9hUV09TJC6xs3y6qpjWYgHA/ij8TF8sLcLfeGQvTY6vqHHCbbnRCSSBYYcJjXBGo6vUYSInOd5bjWDf5pbwIX1LMq1xjMGOURFSF/bLRsKg/hInxyQNoe+j69mOzvbSRM123uq9GcJenJ9Vzc+MWwsr+JyJn3o+Ee2/T7qBv7eqkMco7LVuoZ4f2wpjRdXVlHQBLF7SzYTQtnCSEcEd44M4hMDfbqJIxsI7vQ+c0BC3Mpm8kXcl1zEo4spO3nyVmADaQcJU27G3T4My5jj2mUiOGarFby4lsX3Ll5Gao/8J+ICOhiJ4BunJjRfkXgrVGsyth73LLgF5N0qajZNiJZxwXt0KYVHkinM5Df0TNmJ3qFwrb+fvAe5Ndq0Rc0pao6vGcwunwkRK0nE5AzNHX298L0tfXs7LKyOStRIeNeziTj+1dnTGA4HNXt440vU42tLI11qsCw/Vis1PUD8txcu6YK/Jm5zDWXyNk+RSX04Esa/ufosJjpMpJ926APHS/fKbzduD8BiqYTvT8+p259JDLv/5bgAiRtOTyiITw0Pa8jVgaDfjsDVPtRPmqjRHCO2WVEEjZyh+erkBM7GOjRZruMi6JXJ1IzlFop14NVMFj+ent0S2I7w38N9NuL347aBXo1weG08Bonu5+ZmgZQvX6vj4cUU7ptPapLF7dG6RHRIJLpvnTmF6xMJJAISynlvQbb/F+ZYln2Qs0OzhTx+PpvEY4spzVPzdjdRkwfFhK9/b183/mRiHImAcU5st37ybhU1TjsYt8Y6Nmp1/OPU7LYkpI30Ct7TbgTa7ftqiQ9FTUv4WvqxkxVckolJUq7b+noQ1VAz4svsxpTSUvF2/PgoRI0MlKPRKO4cGcDdQ0PwWTXb5eC4nK6a5CdJSusWJI/Ky+tZfO/yNKbWsya3SxPrY3FDvLm7C98+PYlE0N/Ub5sssSdul35Ts3z4x6kZPJZKYbFBtz/HdagGvwYFuHtsCB/s60ZFXClqPg3a0S7XSRM1ZhUqAl0yqcfx+fExvLczvunS1D577m62sLEl5GpVvJkt4h8uTWFOQ7ybBfzeZ2yAc52d+NTQIO4c7kdNQpS72P3kURJJ7KnlFfxiPolX1jI77B6ykSIRDf/y6nMYjoQ0/4sbr9ezonWT4+f36+saQXEql7Pd33ay19xs4noci6oL3Ad6uo48H1ujveHdKmq283HE5mu5PH45v4jfLKU33Ukb5cj72oMARU17tMMJLIWzODfThbi89EXCavL/QG+3MflrSE/TxdyYVNyCdKiixv6iJEP7Td1d+PrpcUyI25lLDhhuMdjvOVs7ihbmi0U8tJjGfXPzKEiEnyZcmSZjMXxhbAy393Xq2ZqDnRHZr7Te+XvZyw35A/jl/ALuTy7qYe1GL+f80t1jI+p2I5axZtzXGn1Pq/edOFEDQA6eX51I4COD/bi9rxexzeSsrdJo79/LuCWuaE+ml/VA/Ew+bxbx+4Rr7gmH8f7eHnx1YlRD+Ov45+IkIH39dQlokFzCrxZT9vkHc65GzpO9r6cXXz81qu5v7i1yTOCTxWIJv0mv4Gczc5qw9Eo5XaR8kv9K5oBvnZ3AQDDo/vkil7oORY0BKedrcpUaHkut6Nh7OZtrP7OaS23u5ce49723ASVaao6yEeywVrY5XaJbfXiwH58YlDwNxs3oMDJKu1HDQxM1DpI6MNzRgQ8N9ONL4yMIqNPZCbHQvA2wlFpCvb64to6/uzSFtVLZDvjQWEtc19WFf3X2LMaiJvqWmwubxkpwsu6S3eCIz4/nVtfwi/kFPLu80mAeCxNxUM4s/YvTk3hvdyeidnCOdiNw0kSNfAPjsRg+PNCHD/WbMxqa1cLFRXq7tdH28kg1l8sVPLCwpFnn5zY27I2N3QGIteRcIoE/Gh/FzV0x+GEs9m4hE9GwUCjiifQyfjo9Z1zA7KhVspHyxbEx3NbXpYfynSDmbjCWvD4vr63jgeSSvZuvb73io/vDEdzR34s/OTMGf6197XkUNduarw68ls3j4aU0Hk0mTY62Znbx3OhkfEZLBChqWsL3Lv6xmNftjBeyIyUJ5/741IRGd5HFVDtP+IcnaiQbgTkwfH13F+4cGtQcCbIAcm02P+IuJwNEoVbHVH4D/+PClCbjLIpLUwOXhPSWqD//y1VnEAvYm15urWoaeP9JvSVk+TBTKGmwgIeSyQatLeb80vnOOL4xOYHz8aj9fbYfhZMkamRnXqyuHxsa0MSaZ2NRI85P6gd9wO7gs3x4I5fTEO9PpZaRkyzyuwzyzqJCDsjLRtfdI0NI+Py6E+6WxVreka3W8NvVNXXVTJVKKv4lypmMvd86fcqO+qejryuXlF/OGf16aRn3ziVxOZfbsxec7+zEncMD+PRwPyoVNyWdK9XZfAhFjUHhbDtK1M+nV1bxg6lpZCsSIEP+24R7grvNw6c1SYCipklgvN0m4JOzdSZ+1HAkopP+XUMDmnCt3b//wxM1hknI79c8DXeNDOJMPKLRf9roSEPTXVjcTZaKZXz38oz6r2+GL91HoPRHIri9rw9fnxiFHKd5l60Dm+bszKwSfWoDwM9m5tXFRUOM7nfZi+87+mUROYjxjkjbLrxPkqgRoXgmHsNXxsdwXWccEZ9s5bTvrvt+3eTgf2+SKT+zksG9c4t4eW11VwuiWVRYiPglnH0Uf372LCYiIc3P5Z6oqWs49jfW8/jR7JydY6SmlsoP9vfijyfGEff5NBeJiB037OSSZm22UMK984uasFFz+OwxqH1oYADiCnpNPIJKu7otvOuSb+7+BUgETOnjVdQ1d813L83gkp6ZMpuS3I87+OhxlL+kqDlK2h56l0YEQh2xYBA393bjq+NjGAuL3/D28M2HPAzYO39ybHRHNmlJOWKHEdV/2Ad9VVlI+F7Lh7VKBU+nM/ju1BTyZScPw8EbyESfEpc7Cz3hAD49PKCWmu5gwAyGLpqu1JFDEwBu7S/VJQSzE6Lp4NW44i/lNRLL/x+n5/FcehkrpVJDbzgdi+OjgwP47HA/Aj4TJcq9HmEsYopWo1NJiGwnrG5DxWv6Jl3O6sSn58aNBtHEhOafrV7OYOyTHedgED+bnccPLk1jvVpVX/69upCGsQ0E8PmxUXy0vwf9eo7LhUK1Wqkr/L7dRc1mO1g+dAWD+NLkKD7Y24PeYMB2vdzqe4eAx/Qr6VM107c2+5rp7PrtS1/XOCw6BrqxZN+7JmYYtZAuV3QX+0eXp5EtV+3gJ9LPti8lTHn8Pkv5/fGpSdzSE0d3IODe4lACmVgW5jeKuGdhSZOFivi/pksCFAzg4wN9CkutNNsTxR+gwbQ2km8r4NeQv/fNL+KVtXXn6bs+Uc4SfnliDAkfdKHcrlc7WWpMoBQznup/7Zm95nPmt63Q+9on3Uxire81fXehWNToer+cW9iMbte+LdiuPet4ykVRczzcT/xbxdFKZotznXF8fGhQz9IEdNV1VLuYzpLWnrW2uYSYDNNm8NMhyh4ctWRiNfFZrosaM+8ZoTEajeDusWF8cnAAskB191L5tCOenCxwTEUPj/1GtYqfzS/hscWlhiNyXdPZiU8OD+Jj/b0aztotBwydeHzmaUbImOhUGojaSULj+iLCPN8sIZ39ZllcSmQx+Tvjfe3GJU+LBIK4dyGJH1yexWKhuG+4DbE+dgVDGmr41l5JBikLcDdK4/4z2l3UODXuCgVxY083vjo5isFgCAHXWnhvptq7TBfflO3bf+FIKqffaySyw74sk8upVLdwIb+hi73nlldQ1MAhVx73tR9reGdjPZTAFW4uOCRfzWq5jCfTq/jh9IyKrFv7enDXyBBu6Iyh6tIHIGWW2S5bq+MnM/P4TSqtY+BedZE9nK9NTuKrE2Oo1youjQyH08jtIGo2ZbmKedm0M5tVDmMdc+08SGamsze0dKPSXS4yj2erVc3R9t/fvKD9yvWXuFtkPm0bATfHmGMHy0ABR9kEFuKBAO4Y6NV8GJKz4ShN7GZIk2wqZrEsLgaaQ2V7AkXL0rDEsqCWdadZlNRVfKy6bKnZTv6azgQ+PzaCD/X3otyI61BTzWaGcxlmxf3C2YmUuvl8dZ183b7kfcVaDQ8treD++SRm8/mGrAA3dnfj0yODuL2ny2XB5Ux2xlWgamsM2bmVHBIq8g7pkv4j7oSOQ5jYJqV/ybaim2+NBAJ4ZDGli6hL2dy+okajD4Yj+NPTE7ixK2Zyc7g/37tCte1FjWXp2QxxO7trdAi39faY8M2H2K+2gzUS2VgZ5JVmjNuKSyzfuJzvkIWzyXxyNJfRTjJ2VvFCJoN/nJrGspxlcQ7pX6EYAcvCRDyOL4+P4KauBKJ+f4OBL/avk3zvMi69lcvjby9exnq5gtv7+3Q+GgoHXXuP2Sep45VMXr/H1zLrtkvo7l+8JBz+6sQEvjA6gmrN5Jpyc3zYn07jd4io+dHMnEa4SxeNFX73vm76m4Q2F853Dw9iQ85XNf66K9651YtrqMIyY/q2y96z094u8exkU1WEzl6hxQ9aJFkflGp1XMpv4L+88RaWCkVUmkiCfND38nfuEKCocYfju+4p8uGfjsXwmeFBfKi/Bx0aaekwMZhhTyZy2YHbqFV1NyVXrSJfqaJQreuBal3oi2uG7f4QtnyaAbwj6Een34+Y34eOgF8jej2VXlP3s1yDCQ4bqZ1wua2vF38wOoSbuztRrDRwHqKRB9v3COJ8tYpkoYSVcgViQZHaRn0S+SqA/nAQcb+cynBvEpVnlWo1PLOyjp/PzWEqa3Iz7He9p7dHE/B9oCeBmoRQaOA3+z3TWRzIYmmlXMZ8oYRlcR+s19EdDmI8EtEM724v9ZyF5lKxiIVCWQ+QBvwW+kIBnO2IqEvj/kQaqZ25JxLw44nUCn46O49X19bt2FG7t6mc/RjqiOLPTo3jfCJ2aGfbzOLC0JXvzBFOzdRdRM2b2ZxGkJIwwVtOJs08pXGWTd8pyRtDQQ1JLNG7+oOyZeDe93Sl8qh7IYByra7jmZxbW69UNdN5sSZCWn3N9KdBHxDyWTrmxgJ+JAJB/WfQMhJni6K7PO21vQr6xXIZf3dxGq9mMpvj55XeJsvPaCCIz48P6SbPaDjc0NjRSJupr4AFtbr/9YVpFTWSH02i1AmbVsebTZaWBEup4pfzKTycXMLCRmFb8a7MeDjSoX1H3JCruiB2a9PDLpXjomUnM5a51wmz3VSrW2Y+EbEmke2Wj1HUmDG2hmS5iuRGUQPSOOO49Gyf9nsfOnx+dbXtCvgR8hu3bzcHX900rAPJYgn/4+IU3lrPIq/np3idBAJurn2Ovb601BxdE8gumYQsFv/l6zpj9mFMd5eS5pyEcbdyHDFkB3O5VMbl/AYu5nKYzReQLBTUDSFXKatlxNnlCfvNhN8XCmEoGsF4RwfOxDs0UlsNFp5dXsU/XJqxD743NRVcEbSW0ufHH4wM4VND/TgT6zDJ6lq8dIfUtgRI9J2X1vN4LJnCa5k1rJaKm5mrb+rt1hCicqA5LPtYW+uglkog9RIr3O8zWfxkZk5zp2iuin1mkveKqBkZwq3dCWPZaB3xZj1kUfd4elX9nl9eXdP+d66rE18aG8XV8RhCLpusZKc8X6vh/uQSnlhKYSGfRzQQwPW9PfjzUxMqpNxbuBi3naeWV/Hz2QW8uJaBry49f3eEMtmPRKP49qlxnI3HVMi7UR7jBmW+a6f5ynWgVK/pokN2NOV7Ez/4Ri8RYFO5DTyRSuHJxaW2y7EurnznEnF8YmgAdw4OolrfWlw1WsdG7zMTsDlAI1EGFwolXMjm8dZ6TkMnLxeLWC+Xd0QcDIuQCYbQFw5jJBLR9j6XiGEoHEaHrPw228r0GDcm+e3PkDVkqVrH4+k1/PPcHGbyJgrYXnsWMldIJLAbOuPunKtRtyMLsrkhI+w/Ss6YchXv6enUcOZujDWmS1uo1Ot6xuLvpqbx+tq6HSDA6fBXHtROR2P4wvgIPjbYt6clq9F+Yu5z5kKxUJjD6+KdUKrXsVGt6caTfIubJWpwrS8bYw8sLOLFlVWs2uclj8NSI9+dsH4stYr7FpKY3yjAb7uQSwLVgN+vY670+8loBNcnujARC+tG5RaZ5ohe6W6nr8umoZwj/e3ysuHixofUevH4hH0IeKqZKGqOpr9Lp5EIX1+dGNdF9EA42PKu2JUHF3MAXIdzNQkDjy8v4+nUCmazed09EZ9uXVTpeZmdy2wVGeKCJv/1+XQnU6KziYVpMhZHzefHvbPii212+lu95H1+K4CvTo7howO9GI4Edee11cucX6qhXK9ivlDFX1+8pIvCfLViwkXXxIIlO6J+zaNx5/AgznREUbUnvtbfb1zd3sznNXyquF8YV8O966aWmpFhfLC7E1WX8nrorhyAlUIFP5iZxbMrK5o7R/5ULHBfGpf8FD3aJ9265NmSB+NiNo/vXJrGrIS1rontCegOhfBX157DmWiH5mZqvbVNqUWQP7u8hn+aS+J3K6uwrL3zooT8PoyJpeb0BM7Go5rrxpSltRLp+S09TyG7l3WkylU8mlzCG9ks1spl8+2p6G6ctnATq2q2UtXddVmWtlbKxt/dyJ3ianbHwAA+OzqsIeplp72J6jXyCjvghLjCGnfYdNHCrxYW8PzqKuaKJbUM1HRs229ck7xGQfREgri1t1utIWORkB3QYKs/unnsxiwafLqj/rcXLuhiWBbUe12DHRH8wbBs9gxoyP9GLL2NgJRxT4bu366uolK3MNYRxkiHJH7eGTymkWftNgdJoI6XM+v43sXLSBWLuvDe7zobj+MLYyP4yICIGmOt3/9X+z3V3lywavDXfZguVPDCygpeWV1BqlTWjSPnHc28q16Xb7GCQkU8HewAxrvW0ZTBXfczc0pUBIyM5A8upPHL+XkdZ7df2+dzGe96QyF8engIt/Z0YSAUQKVmjMj7z0x7c3YWxdlqBT+bT+OJxUUsFQoUNft1zzb5e4qaNmmIk1QMEQlj0aiGzbyxK4GOQOum/itPKCbSj7hgXJKd3eVlvLGWURO57C7JYkMH7316sTMY6q2y+PcHVADIv6cKBdf8ZVXs+QL4F2dP4Y7ebvQE/GjZ21jrZgb9lUoZz6xk8aMp4z+u7j9iwbFnMGmX67q7dOHwkb5uPfvh1lQqi5DLhSL+/tI0Xl7L2GKtUVHThaqcfmlmpt3lg5BFjDT486vr+PHMjFqNVGBJNCRYuGt0GB8b6MWpaIdrn5S8cbVcwbOrGfxwaloX847blbhBfPuq07ilq1Ozl7u1PFdRs2KLmuUVk+NjD36HJWpkD1R2hcWK8Mb6Bn4xl8RcPqeLoLLtftaUotn8XM0ZFbGC6MaFC33DrQYfikTw6aFBfHyoH50SvdCNjvu2wjnBPsSFVs6EPLKwhKlsVl1KRTCbDZrGoMg3EfQF0BMK4nxnDHcM9uO6WAwRnxOj0i0y5jmOBaNYt3DP/AJ+vbSE6Vx+15fIOCsWlQ9LJMSRYZyNRlCTMLkuXI7YFOu9rGjF7UxCSTeIbt8SiJ1rrlDEQ8klPJJcVCtNI61yNp7AF8aG8dGBPlRdEzX2or1ex2yhgl/MLeCVtTVkSmW11mxa/Zoe9R0hY8xte/e8wxU1ssXxQDKFe+YWMJO/cp9yIo2K9eZ8IqEufh/o60FIt/7cCZYjtcyLy2EyjYcXFpEUgeXOdLpvn+MNrRHwVDPRUtNaZ2j012GfD7f29eKLo8M4FZMkf244urxj1tfzM8ulCl7N5PDc8iqeX1tFtmTCL5t1RiPTiz0R62LYDn9q/8yJZdXMc/ZiJG+QHfK/OH8VPtjTpedc3Ajl6YiyqXwBP5pdwHOpFMp1CXG5c1dKBvvxWFRdHr44OqSuCW7YDuT9sgiZK5Txd5cu46W1jLod7cdty1Ljnqjxy9kVC3hgIYVfzM9jJm9nN7cPTX98aACfHOzD+Xis0e68731S/6VSGY+klnHP7DzyFemDJtauCPqvTEzgw/3deg5DhKYb15aoWcTvlpcbEzWRKP7s7IQmiHTTUiOHccUtSs74/GR6VvM2OK2/3QLQaM13xC0Ua2Jzn7IbePd8xs3d3Zpj6v09XYewjjHfpPSf5bKMbVmNpvX7tVUUq7Vt5xIbpWlHgrJjfieCAZzv6lRr5Q2dJgqeOzaLnch0aWv58fzaGu6dT2oktF2TcdrWFNndF5e+Tw32uR7QxLEWmi0Pd5Y1glTE/CvrWfx02rjdioWxkeuwRI0IWNlgumdBQksvaDJkIzTfWevGe9BWjXbG1bxSTdtB1JhzfdLfOoNBfGJoEHcND2EkHETZLY8Asc7Xxd14GQ84nN3pVo10H97TAgFPNRNFTQs9ocGfyq6b5sMYHcbHB/sxEAqh4tKum1MEDY2Mup5h+O3KGp5YWta8APmqGKftYdcRNQ31YHuqExeebQsosw5o6AEN0ZGyyU7hv776PN7f0wnJFOJGmACpsc/y46VMFv/5jbeQLha3LAJvm7kGImE96/T1yTE7zv9BprZ3LmBE1CSLFXzn0mW8uLp2fKJGEurVLfx8dh4PJI3ftdOO8s+PDPbjU4MDuDbhrqiZL5Zw/2IaD80nNdqPc8kZhi+Mj2leDAnScDiiRiw1DbifHYKoMZHRLby5ntdobA8mk/Y3tGVH2PEFOVvne30x27uke59fQ9/orjfZOSrETVXOfoi181wsqotYF4cIXX7KZo1YZCRk7BNLabworlO2tXHnPk1j3+5WLEBTOzmzdK4zgU8ODeLGzjh6QiY/jJuX5tGxfJjbKOKX80k8sriEjYrss7/zVU6oe7F6va+nG984PYauQGhHaPRWy+ZIxVafs/33kmdnsVjCb9IrmghXzjY1+n0fjqgRV2ofxNHs/3r9kroqZuwgN8Ytt1Hb3jspNW4sPX5RoyLOztslYb1NwuFhXJuIoiiWXxf6unyj4nL8wKJE/FzA3C5WIzf7G5/lDoF2mVJcqQ1FjSsYr/wQu6fIoNoXCeNPT03gvd0JxP3+hnyMGymZs4ByfO5fWM/q4vXNTM74bGs2ukaedDz3yMQqB7z/8pqrcUtPQg93u1FcFTW+gAq8f//SK9grDkt3MKRhTb919hT8dZFUrX/ixlJTR0qjDE3hxZXjFTXiVveTmVmNRCRBIkz0Gw3wiQ9r8Ip+XN+ZcLUTzBeLuC+ZUjeh7aJGXHw+NzaCTw32YzAccu2swE5LzfGJmpqECa/7cTG7gUeWlvDAQtKbGbZtS19nMIwvT47itr5u9AUCro1tmxs2utHhx1MrK3o4+6XVta2zTy4sxhzXHHnfDd3duHNoAO/rSWjENM224saKT1eVJpy0HM5/JJXGfQuLmNeF3zvlhY5AtguaBDT4ysQYrosnEDCxLNr2kgXzy5ms1u3Xi0t2HrLGCnw4ogaQ0O1ipf9vFy6r94JJhNxYmdwB3R6ixqmLJHW+vb8fnxsd0oBF5Ypbc64RNfctruBBtdTs7l7pDlc+xS0Cra943CqJC8+hqHEB4i6PcHZGIv4ATsfj+PaZSUx2hIqEEtQAACAASURBVBH0WQ3vXu1fOhPqRA7XzxeK+IepGby+vo582SzjG/cy3/9Nh3HHpqi59mrc0p2AZbvptPoutU35Anh2JYN//9LLez5OzPG39ffh21edQqBBV4n9yrclaqq2qJGDwcfjfibfuAQtkChsv2oTUSOHVe8aHsBQxL1wtW0hanR2kHb2qWXhmZVV/PDyrEYLlNwkR7mU2q+Ptvr3UlVx7RmPdeDPzpzCdZ0JSKgFtzSAlk/C0dfrmMqV8MPpabU+FzRsrUSzcmltqhYUC1bNh5AfeL/kbRkZwo2JKGrVvSPoNcPQLG3FvbaGp9Kr+OXCEl5dW5Pwj3af2dk7HAPeQEdEz9Z8bngAcTnX2KadSPqCRBR7dGlZRc3lXFZzoxhbyP6FPixRI/OwuDQ/lc7g57NzmsNKz1Y203gt3XsEomYhpWe1djtTs734HYEAPjbYj88OD+FULIxy1T0W+UoNv0im8GhyEcnCzqAFLSHkjw+VgFtD6aEWstGHU9Q0Sqr5+5yOkggGcUNXF/7i7CmNE9+KyXu3UiyWSnh8ScI6LtgRlkz0oSaP0TRfyRZ/YUSND3+poqbTVVFTs/x4ZmUN/+HlV/e0vhhR04t/qZYa96Y6mSok8tXfXLiEF47ZUiMhhXeKGhNMQcp4aJaagm2pSW6z1NQl9LJPI/B8ZngAw14TNSaSuLpfiZBMFov47UoGb2XXNVhHrlLVIBv79TKzDDJ3yTcieTEk0Eej5xNa/Cwb+rmUMejz46buTvzp6UmcjnW4mjhXNwYArP3/CSLvWTBhwSXnkZwLcBb8+3FsqCJOGiHbZ26wowMf7OvVJJASuESjRO7bYvu/afvC4eW1rOYcejKd3kwYutvCX1yXJfT6N0+NYSQcNklN93/dkd8hFgAJTiNi7deLKY1G18wEdGiixk7MminX8MzyCl5fz2KxUNBIgs632AxPsfrIdyypEBr73dGKmk1v1u39ZNu8NiG58kYGNSBD3CchoVvvKqZvW1grVfDj2Xk8Lfl7NHUCr5NAgKLmJLRSG5WxNxzSSfKbpycRtnce3SqeLHgkqear6zn8bHYBb6yvm4WPi4tzt8p6pefIxyRJE9X9TESNS4cWZWVZhU8tNf+xCVEjYXjdWjLIYihdquBvLk4du6iRievHOyw1RytqCk4G7bqIWGtT1IilplGf+/36YVtYarYVUvq2RDsTi424/K2Xa2pl0PN0myuP3TexTahVWXFYeGM9i9cz60juSGK4H5HD/Xupgu76Dg1qkI2hcMhV0SXP36jV8GY2j7+fmtYAFxKOvsGV5IErL+drJLzw3aMjGvhAIka5IWq2F2gqV8CjS2ncu7Cglqi9vgE5s9QfDuObZyZwfSKu7ssurEMPzOfK47gZNR9NpfFgUixQmaaff1iiZntB0qUyloolrJbKKrokJVqjktUR2XJm6Nn0soYsbizM9tGJmllxZzS+i/a2iLNclTOmlobTlw08SbZ6Lh7V2PJu9CXDxsJSoYy/uTSF1zIZjfbI62QQoKg5Ge3UFqWUzjLUEdFoI380Pgyx01RdyMPiVE5CEi8US3g8vYyfz0iUKRO2+KRcO0VNwhY121d8B6xJU6ImoO5nYqk5FFFzYQovHHOggHYQNdKSspsX8b07RI3UV3qyESci198ml/ecSZxv2Liy/WophYcWFlXYtMslLlti5fyjiXENhy6H600uJrcuSzOUy0L5F7Nzaq2yV2puvWDX5/SEQnhfbw++NjGGrqAEPnfvkmctFct4Ir2CH03PaLJhiZa31+pSEsPeKTlrhgcwEgm31aaV043XK3X8YHoGzywvq1Wy2esoRI0GiNiWl0USVatzXAMNbE4gWnhtPYd/uHgZF3ISGr+RE6BHIGrskM4iaiRYQ8gvgS5k1JF8cxYk+qq4Lko0PcnLJHm5pE+JKNPStfjZyvGzUh2Y3ijgv7z+FhYKBVc3OJrtS7y/OQIUNc3xelffLbsjk9EYPqeRz3o1LGdjuzv7YzMLJgsvrRtXhseSS1c4cnrl50i5XEsgr6OiCRdpEnpue+c+XwtFzc72OZSQzvaZmuO21LwbRY1pXf1SNbeMvYTaWiTvspjYfgpBltQPL6X0G389k91/YDiiO2RDpTccxrfOnsHNiahmKXcjcqEUXw7USxDwV7M5fP/yLC5k1k1Y7BYXX42ikUXgaLQD3z57WpPEihB369XSGyTXztPLq/jOxcvqVqgOiXu8QILNDEbCWp4bu+KQNLluladRJrvdJ/WRBJRv5or4/tRlvJ7JHChYxFGIGmP3lHlza55qQM9sfsVymuu19Ty+e2kaF9tJ1Gw7U9MZCmIyEYe/Zqwz0UAAfeEwJqMduLozir5gABK03JFjbixo5XvNVau6Fvmvb7yF7OaZ3lZ7F39/FATc6ANHUc6G3sEzNQ1hOvBNEnlFdke+OD6iWXzVTOvCzCwbeyaEYh2PpVdw70ISF9ez+wbukl1jP3zoDocQC/g1Mowbl1ig8tWKmvVz4mpkcjvuG9qVooaixo3vQSi2m/uZ07KNfAdX/AbtkMmynH54MYUHFttL1EhySLFC/+urz+F0Rwhha2uh1MqYIrxkMSYL/yfTK/hvb12yLUBHs4x33i+Lw69NTmqo+e6Aey5f8nwZt3+3uob/98IlZMqOqNm9frJ5JSP1105N4sMDvRgMBe3Q+sZd1h0nooO3mgQIkDxYDy0uYr6wcSDxeRSi5uA1NPOZCAGx1Hz30gwuZrMNpmY4AkvNNlFzTVcnvnXVKUT1O/LpHB/2+zR1grhSinVqu0NlSwvazTEKWCgW8eBiGvfOzWsyXJOUtH3Edytt7/XfttQH2g0ORc3htkjI58f5zgS+PDGCGxPiXiUDY2uTs+40iWjwWVitSJbkJO6dX1QxYe0Z1cXke5CD2rcP9OPaRAKdgYALw44Fn6+GTKWK3y6v4Xcrq8jZOzX7fSwUNRQ1Xhc1Bx1hNCKXuMdYRtQ8mBT3s/ax1MjZk7GOCP7yuvMYCoXgxkiidi079PFsoYhfLaXx48szB0V4oN85FvCo349PDQ9r4svhiGTQcueS50s2+xfX1vGdi9N6aF1kzW4vcMpTgw83d3Xis6MDeH9vt26O+esmuthxiRopmwQhSRbL+MHlGby8traZB6ZZWidL1EzjYjbXlqLmpp4u/NtrzyGusefsJKPyTTl5edzqyE7SVqumwQZeyeTw91MzuJzLo6rBUI6rVzbb83j/fuu0E0WIouYwm8v4sl7b1YmvnBrDNdGoq6IGfkuzlv9sdh4PLiyajO3q/rX7qCUDW1wSgY6P4oO93egLBQ60q7Z9F1r3sKya+tQ+v5LRhIMvr66hso9LhS5gdgQK4Jkaup8d/HtsV0vNQWvU7qJGxrbJWBR/dd059AWC7pw7sX2BfHVLg5/cvyjhYZMHRXig3xlnQTmX4MP7e/vwxbEhnIpGDvSsK/3ICIE6Xs7kNAT/5VwOlQZETR0+PbckmeDvHBlA3G/BtylqXCteUw+SuuSqNV3Qfm/qMhYLRZQlmMMBrrYXNZZtqcmIpUbcz3Ltc6Zmm6Xm5p5u/G/XnYdkHWvUte4AzbX5ExFOqXIZT6ZN+HpxpzRrEIqaVrge5W8pao6S9ol+lwlXfH1XJ752egJnOsJGdrS4U2ImXbUt42JuA/80u4BH7URn8sf7ippgAH80No7b+7rQF27RO7tucnPLQVdxa5PIME8tr+IXswtIl4r7+ooflqgRn2mJfvbMcgb/8ZV3hnQ2H7EZ8iVrtxPSmYEC3PvgJG+SJt9MLkGin2nffJcFCmiFZruLGjlofCYew7+75ip0BwPu5E/RT1IW68AzKxncs7CIF1eW93WrbYXz239rRgULEqJYNqS+PjmGq2Ix16IiyvPlDIq4Mf3g8hzezK7rjv9e84Imy5UyWdDEiZJj5FxchJZxPjuOy1kwJwslPLyUxj1z8xqtrpkwztvLfWJEjbifXWxfUXNTTzf+3bXnEVeL5yFfEnTBttI8tGjCrjuxQo6rXx5yjT35eIoaTzbr4VQq4vfjxu5ufP30JCYiAVdEjU65lhwC9OH3mRzumVvAU6l0QxWQyTERDOAPHVETElHjzmXWIxamNgr4+WwST6dS6ltrJusrT7yHLWqeW13Hf3ntjXfsWIlvdKkq55tqSAT9FDVD/bi+U/b23Lsoalpj2e6iRg4gn08k8G/PX4WuoLjKmWPYrS6xTYSqOh5PreAX84t4I9N8eOBWyDuLdQmlfDoWxTfPTOKauDjztFozUypH1LyRzeHH0/N4JeOImsaefz4RxycGB/HJwQFYvt3d1lphsNdvnQ0hn1XXpM9ipfn+9KyeMZEgOHttqu31XIqaZlpMvpK6OGugAkvPMznJN49U1PjqkKh3v0qmcf9CEgsbTLjZTCu2y70UNe3SEiegHCJqburpMaImLMfpW7fUmJnRWEZeEFEzv4BnmhQ1Yqm5TSw1LooaKZa4txVrdVzaKOK/vvY6ZBdPXC2OVNToqkSiCfk03PXTq2sQG5nz4YpzxHq1iseTi1guFjW0JS01FDURn3MYvLHF5WEPP+0uaiQppIiaf3P+KnQGxbrinqiRXd7HUst6XvCt7NGeI9ouak5Fo/iWiJqEy6IGdbyVzePHM/N4SVx1mxADkmvkg319+JPJcYQD9m78EXdZcQ+0fJJcuKLpBP7+4rTJ+aKhqQ9WGIqaZkaU9hA1Pvjw2/UM7ptP4nfpFdciuzZDgve2ToCipnWG75oniKi5oUssNROY7DB+5wcc83cyU1Fj4YVMXi01z6Sbs9Qclqhx8gBs1Kv46fQCHltKY6lQ3NVF4lAsNfaqRObXUq2OTK0Kv86zJkeBHLDVpJhvXcR0Pq+RYZinhqKGoqa5Ydmx1Pyb82fRHfTZA1vrXvxmuVbH4+kVFTVvrh9tbp4dlpqobalxW9TU63hDRM30HF6xQyA3auEI+Hy4rrMT/0I2yjpCkNDaR3ptRtACns+s477kIp5ZSuuGVn0zslbzwoaipplWPH5RIy2cLFXw4+lZ/G5lxQSIaL7Zm6k07z0kAhQ1hwTWi48N+/y4rrsTX5scw7loh9oLWo1+5nASu8/vs0bUNOt+dliiRqWDTG6QTOAFPTj4ylrGhHg0dqodzXwoombbGxyXOOeP9PwP6kgVK/hPr76BqfyGHgimpYaihqKmuRFYLJxXxWMaaakn4HfnTM1mRCVoHpdfzi/i96urzRXMhbtlnA74fTgfj+NPTo1r9nW3pIPjfva6nKmZnsMb6+so15tzIxuKdGhC58+PDCDskznlaC+pQ65ah5yjkHQCixsFm4/jpNf86paippk2PB5R43wDYllMl6p4JJXCrxeXNIKfyWrafLs3U2veezgEKGoOh6snnxry+XB1VwJfmRjF9eqX7Y6o0UzBFvB6bgP/PDePxxZTm5PuXsOKc6bmMEWN05CSPO+Hl+fxRCqNpWLximdrDlvUXKlTCZ9UsYz/9NqbKmqMpaYX//LsKT2g7JbvvIgntQhdmMILq2tqNdpvK4vRzw4+DDD62cHZHeSXEv3sVCyKv7z+PHoDAf123LgkkZ9s+L+0lsX9STl8vOTGY5t6hoyTEo7/Pd1d+NLEiCbgdOtyRM0r6zl8f2rWJHFsUtRE/AFN6vxX15xFb0hSKe43srhVevMcGSMv5Yu4Zz6pc89eLsaNvpmiplFSpgWO40yNs/hNlcp4diWDX8zNIV0sorKpql0aBJpBwXtbJkBR0zLCd8sDTASdc4k4/nB8BO/r6tIcDG7k5ZBOKAdZZ4tF/GzGhHTWa888NcaKIoECDlPUyHCr+TV8NfwmvYoHk0t4aW1N/W31z7dZa45L1KSLZfyfFDXaFh8e6MenGCgAtNQ0Ny6bPDUd+KsbrsZgQLKUu7OwlvMaImqmNwp4ZCmFn8/MNVcwF+6WcbLDH8DHBvvxmeEBjEbCLjzVEQQmT81LmSz+7uI05jfyqDYQ/t5WE3byRGho/r84dxbv6YojHvC7Mq80WklZuj66tIyHkkt4LbPuSgS2kyBqpN4SavzdGv1M6p+p1PD86hp+MjOjIbydeV2XH/Q/a/QTaqv7KGraqjnatzCyuBc/49PxKD4/OoIP9ffq7opbosbns7BcquCfNPlmEkVJvrnPwuKwRY0xT8uixIIfVVzIF3D/whIeX0ohrydJzdDnXBQ1O/svLTUH/57b1lKz30e5W5Xt5JuWVdPkmw8kl9oq+aac7RiORPBvr7kKk5EQgpYkgmzxEg8WsUKjrounJ1Ir+O9vXbBjhrX89IYLJ+O2bv5MjOM2yecVDLReN/vtMi8U62Zh+NdvXcJquWqLmsbqZ0KeiCXJh5t7EvjjyXGcjnbovNLYExrGcMUbpX1ylSp+MjuPp9LLSKkVvvU3H62o2e5M2FjZxRomBgkRNd+7NI0LbZqn5nCin5nzqJlKBY8vpfFwMoWZ/Aaq6tngzOlH0/9a67389ZUIHHSKakuaTL55uM0iE9BotAOfHh7C50YG1U2gKq4GLlw+C8hX65p1+975Rczmc+Y8yx4TzGGLmq1qSTbjOrK1uoqae+eSSJdLGvaVlprdG5+i5uAfRruKGnOua0vGmyXp3pezzJJgF3Lzw0spPLCwiNcyRxsJbK9SygH1/kgEf372FK5LxBD1+3SR48YlY1upBvx+bR3fuzyDWclS7tK4uV/5pG3ECjUYCeObZ07jmkQUUZ8Lgm1T1ADZag3Prqzhby9cwkalqnm+mtUFfssk4/zWmVN4b3cXOnw++2yNS42wCyjZmZ/eKOHvpy7reclG3Gr3Yy5/f6iixkQJN5f9QTabw8WcFAXEbVAsNe8aUaPeJUCyWNTAP79dXsPsxgZKm+kaHFHTSCvznnYkQFHTjq3SxmXqD4fx4YEBfOP0mLpoVDcPzbdWaHPoHXhhbV19zzWss/i3tYWosecPnw+/Xkrjn2YWNAPzUQcKuBJhmdvofiZNYVwB6X42gbOxqOvuZype1PJgki3qf+xktQ19+fId6wLMh18tpfDw4hLeaCNRI9aMrlAIX5kcw+093ZqAU+rpxuVMsrMbRdy3mMIjC2KJVietI7k6g0FNmvyNUxMYDAX1/KJb75a6pcsV/GZ5FT+4NK31ElHT7AvkOQHLwhfHx/CRgT51kTvsvXLZpCvUa3gguYwH5ucxt7Fhn+5onc5hihphJf1V5kvNpWO7+zVTanmGpAN4PZvD9y/NmLNQTqbJPXul2cK4KhHHp4cHcffwIDaqlWab+21vOLozNTKGyZkpSRb7P2fm8MZa1giaQ+9tR/Kp8yVHbgc/ZOS01BweYGdi7goF8d7eHvz5mdOISqQaF3ccZbdUfM8fXUrjF3MLumtmLDVXHq6PzlJjuAYDfvxuZQ33zCXxbHpZfeW3F43uZzv7Hy01B/8e281SIwuBfLWK9XIFuWpFExU27CJku2nq9wIfXlxdwwsra5jJ5w8OyMVfGmuThY5AAJ8aGcTnhocwGA6i7NKGjRRV3pGtVvFyJqvuPhJspOLi83fDIWPqeDSKTw1Lgst+hDSaYzPL371BC7fpQgGPLS3jn2fndWFsRE3z7xBG7+vtxadHBvGe7k7NFdT8UxrvGOJ6tlyu4L++eUlDbW9UHJfn1t97mKJGptxcvYq1cgV5+RarNXX523Kf2puBMZiKKLIws7GBXyUXMa/uV43QPrmixtmYKUlgiGwB/3h5Gq+tiZiraRTRRmrfeO/incdFgJaa4yJ/wt7rdBRNUteZwJ+fOYXBcAjiWuGGD7IudyxgvVLF86sZzU49XyjYlqA2ETU+S8/VPJhM4b7ZOd0p214yihqKGjfOmAnFdhI1Uqe5QgkStvet9RxWyiVsVKu6GNh9y+HtA5wsds2fZUtVZMtlFKqVthgFHfe5oEQI6+nSnCmT0QhKVdnLdufSnfF6Tc8N/mAmiRdWV7BaKunYqalZmjdu7Kc29JlipXlvTw++PDGGsY6gag03+qgkpjRBECy8vp7Vc1K/WkxBA5+p+9lBlogWhiIRfHZ0CJ8c6kfkEHPWyKPlXORr6xv4z6+/gWylart0iVvWQcq+szkOQ9SIEBHr4Vqpgucza7iUy+sZoHylqn/ekKFls5gibi0UalWsFAp6hrWxWp9sUSPVr2qEI+BvLk3hyfSKikMNC3CgPuvO+MCnuEeAosY9lp5+ktNR5EDnaIedxC0eRYf4nuuA4E71ZUKZ2ZAD+Sn8eimlu2e7XY6l5g/HxnF7Xxf6QkF3CrHLU8Q9Yqlcwa9TK/iHC1Oovi2jAkUNRY0bC8Z2EjUSknixXNaD/Y8ml5CtVHTy34p62sSHb6sHWXzJM5r45aF+146oEavGZCyGb589hWsTccgK3e0yluvAy2vr+OnsPN5cz6o1yLj1uTOGGquTCVAgz72xu0vdhD7U16Ohlt0ap43DkHp94rmVVdw3v4gXVldVGDQudHc2qxOM5uOSs2ZsGOORYJML9f27ibKxREhamMkX8D9nkngqldqWe2z/ZzRyx2GIGp/lw2KxpNFBH02lka2UURNvBmdzranGNb1eft2wxVV/cXJFjdNuUgPZwHh4KY37Fxb1LJXTL1z/4BvpLLzHVQIUNa7i9O7DdCjToCGW7v59dXIMd/T1oEt8z5vbItpdpNh/k6tWNUP1D6dnMZ3Lo7B9x3Rbj5WJScrylYlx3NHfg4FtosYZ6GXxJOd+3Ahn4IeFfK2OJ9Or+L/ffPMdO54UNRQ1nhM1loUXMlmNSPhcerlBF5WTOQ7KOYXuYBh/fGoct/Z2oTvgd+1cjSFioi5JtK3HUsu6aSPCxlhp3JNP5iiiD2cTUQ3jLHmr+gKBJheve7ehMx/kK8BjqTTuTyYxlcuZxeGBq2IWzGfjcXxqeACfHxlqwoLQeJ+TtxTqdby4uo7vXrqsyRYbc71q/B2HIWpkDhNr6T9cnsUFEcSbIvXAwBuv0OadxyFqziFuSbAe9y7ZwFgsVzTE+v3zSVQ2ER4lS/fqwydtEaCoYW9omIDjDRD2+fHJ4QHcNTxoDnS65Drh7JjK4C1uaI+lVzQZ2nQup4f5nDBLJvKL2YmUTOAfHRrEDV0JdAYkdMHm8gEBy6c5DyScacTXeko340Li00g//8err+pBy+0XRQ1FjddEjUz+v15e1Yn/5dW1bZHODp5tveEB54hvdHZw7xoZwieG+nE61oFK1V1rjRlDLSwUShpC+InUMi5LNDRVNs6C6iDT8tZvJOfXQCSCjw/24wO93RjtCG9Fy3KJqdRDRtRksaIRIR9eXMRaqdTy06UW0UAAt/b14i/OnkFEsqC6bNWTd8wXSng8vYKfzsyh1LDrVePVc1vUSJnljOmLmSy+c3EGqWJek0Rus9M0XriW7jxaUXNzTzf+3bXnETf7Aa5dxjJjgpb80+w8Luc27GdT1LgG+ZgedJDR85iKuv9rGShgf0Zu3CEhQq/tSuBL46O4Oh6zD582HfDmikVxBi7x1ZaoOo8kU/jt8gpm83n1/1W3Cvlf8XuwAFl0jcVi6A2HNNeBs+Ep53PClg+D4TCuSsRwbWccIfH1bmFoNOsRH55bzeA/vPQajBfy1iBIUUNR4zlRA+A3qxnct5DEi8ur6rYjXd58hd6KGeRMhu/r7cFdI4O4pacbdXXvcXOhI65P4tQHdbN9ZnkNT6TSSOq5hqqta5zD/I2917SJKX3E78dgJIJb+nrwkf5ejEZCKj5qmidItovcWRoaUWPhlWwOv5xL4slUumVrh2P9kVHkqngCX5+cxE3dUdPXDm7+ecfGk1DdjLK5vKwxfhsj3fjs6baokTfLuRlNcnppFgsbuU0PCXGn08vtSuwxQx9V9LMburvwv54/h4Gg+WbcvGTT881cHg9K3qz5JNSf40gYulkLPuvtBChq2CeaJqBuGqEQvjE5gff1dCIR9LfgcnDl10vHlIScS8Uynl5exRNLaVzK5VCu1tUn2niN22OQJMp7+2Bk1SHuYlH78O+fnp5Eb9C/mfvmIB1fB1WfLWp+/zoqbwsVQFFDUeM1USPL64v5krqfPZ5KmehWGp556wtya8HZ9EB0SD+QXFx3DQ/hYwP96AhIThfZRHH3Zeasskk4/MLqGn61uIS5/IZGmFNXqCasEz74NchKxO/DWCyK2/t78eH+fnQGfCpk3HC9fefCwYQUlnMJDyUX8UZmvXVAtnuzPEjml1t7evDNs6OI+AIagMCtuG2lmoWHFpfwi4UFJDc2DmUha0TNCD460Itqzdj0W+1CMu9ezOXxg8tzeDWT0WAdej5NN9s2D9a03g57PuEILDXJFO6ZW9DoiGcScXx5QtYZcQREu7vYmUXsr9dqeGZlDd956zJylbLLGxiH3BR8/K6yu9VvrW3Q0lJzNE0hw5pYRf5gdFQH7YmouKC1ZgW5Usllh65q1TWM7KXcBp5cXsVTSynk5bDypknHRE3b+gPzpM01lwVc29WJv7jqNEZDIVjqzuDMAs3xkvfI9CTuZ//7y28alxFaanaFyJDOzfWv7Xc3G/1M7h+LRPGts+Ou5akx6yQLG/UKXs3k8HR6Da9l1rFcKqBUrbkSRevghA7vl+LS+pFBca8dxmRHGDWr+o7xxZ23izCoqwV6tlDEs8treC69ou62W9eVtl/e+Wfj0Rje09uNW3q7cSYaRcwnkclaOuCyaxXVcmJZyNYr+Ju3LuO59CpyGtCl9aWEWp00+p8Pk9Eo/tVVpzEeiWgOG4meJwmPW7lkITtXrqjL0UO6O2+7cLX22HcU6f9j7z2AJDvOM8HvufKuq6q7qv04DGYwgwEwsBwQBAHCkQRAI4gQJQWlPe1e3GljN/YubiPuYm8v4mJ3b3V7e3IrUSspRJ0cRQkkKFoRhgYgLAEQbrzraW+ru7r8q3rm9v/zVU8PgMFMd1dPV09nEsWunq56L/PLfJn55f//M/FTIQAAIABJREFU379epKZqOzhbqeClmRxOFcuYNWssptPi6n8IxFeA1EzN4QeTU+ydEfUZ2BuP4p9fu4M9Lxx72WHmWgYCG5wVViQ8UyrhyZFpHCsstlTGfS3Vk99dPQKrObBe/d3W+ZuS1KwzwMsuT6dGBxIJ3J8Vbhri3K7VRUygvPDbNubqDZwrVXG8UMTZUonlLDlfhqfRf6G5RoGmKixkQAv9Fwb7EFHXZsKmpHVVx8XP5vP4o5NnvFgi6X52sV6XpGb1z8NKSQ0dMmSDIfza9n5sZ1VCbS0R2xdUnJ4vEu9YMC0s1BuoOhdKyK50Q6WrCqarNRxZLOBovuCdMq/0KqvH9lLfJJfWvbEY7sl04VBnh5BdvtSX1vB3ajnlAVowGxirVXGmVMHpYhnj5RJqDuUfuVBuluZeeoU1DdlAELsTYWwLR9ATDCBpGPCrKsi+1DrbxoWNIyyovu8Wy/jmyBgHrVOOlFaQmuadqA8SLEjThxuTcXQYhqestppx4n1HUWEowA9n5/HDqRmcJNWrZiLS1Vz2Q/p8MBTGw33d+FgmBZcTra59BNEVaJU1HRtztQYWOGeUzYIBTUnwlTVDfJpidV7PLfCayuTU68sPvtYVIDXLLDU0V6T8PvyTnTuwJxpCSFPRTO+0srZ+QGd5h6EzponnZ+fx1OQUKmytWTaS13yTNUwM8qurQkCSmlXBJr9ECFBOAVr4P57pRNLQ+dRjvUpzQq/aLiaqNYxXq5ipmVhsNHgippwDJI/qsp+Cwq5nUd3ghX53PILr49E1q6fQQksLCSkX/eXZYa+pktRIUpPB/dlOZAL+llkvVkpqdFVFVzCILw3245pYGGHtA1wyW/Bw0gZbnG57kr58zZWt/ETAzpTK+PHUHLsunfedWdl1WtCcD7wEWSI6A37cmkrikb4s4preMteni9WZjlvI1s15QywLExWT42wof0rNstHgeEJRCL+ArrHyY6fPj96wHx2GiCnkq6wzjNT/i5aFb45N4Y3cAuZNc8Vj4HL6jsRdbk+n8cneDOcNWjKyX86Xm5/hPbhwH3Shgmr6l0PDeH1uAcVGo2mnWckVL+uzRDYf7e/GJ7KdcFi9c+2kZnmTqIuJSFJfLJeyWE3Xk/XnW2OTeD03j3lP7OHiLqVXltRQmylO7O5MJx7qIWGigBfndlnd8KEfavZI2XZwulzGX5wZFklxvQeII61WA+jaqyavsAYEJKlZA3hb+quKwovozckOzoNwIBZlUrOecwBtNngiUkQSMpJGXWzUUfBOrEghzeG8DwrIqpLQfUgH/OjwGXxCt9a6kUDCSLWKH83k8N3RSW8hv3KkhtpOQcZLi5siNph0avf7x09huFJltw2ScP21HYO8CWhqVK11rFLP5uoWkzmKAaDTvUshKi01q0d9paSGFK9Sfj9+eXAA++MRRCkWpMVr8tK2bI1JEWneIEvEM1Mz/Go3UkO9RgqPu2IRPNzbgwPxCAuSrGfsEMfs8AMupFDgqmiQZdiy2b2ISA09gzS30TwU0nTOEWZQvZYQ9ALe1zrRXWLY0gHSmXIVfzV0DlPVush/sw5B1oR5TyiELw72sbqlEIJZReM8pTbHVXCkVMHXhoZxhqS0GfD1WbOaqQY+3ZuB5ZD1o3WkhpfA84vA6icZ7zpk7fnG6ARezc0jZwoFu3YiNTQO+kJBPL6tH/tiUfi9Mb+mhi+bdWgNzVvkSjmKo4UCJwZmDJpJl9Z6I/n9K4qAJDVXFO6r52bNgdMXDuGjnWk81N0lZJNXEOC6EjS89Z5n8+YpMf2bSifHajOex5vqeZUXCzzNS02lppXc74M+SxvNdxYX8YPJGbwymyeP3AuIEt2dTlD/xbW7cVMiyi55bgsXMzrv41SkvK6TpLVHaswG/vjEaYxKUoM7O9O4N5PGdbHoWrv7gu9P1kw8Mz2H56ZnUbNFQlgahwFVwX3ZjbfUkDtS3BPvuKkjioSuvyfiq6VwrOlitDmleIBnp2fx7NQ0PcXvOyBY0w1a9GVSVLwlmcQvDPQgppHtV5RVbKsvo0YkgEIKZd7RTZOpXNCLogZis0V2ByI0KhxFWMh5jlyfMBrv+iIGaLJaw3MzOTw7M4Ma6Qp79o5Wkz7izj5Vw+f7e3EonWIlS8d9r5D+paHldUJRUHMd/PXZEbw+n2eLRFNeu9X1phrRiP7C4AAeG+hD3a1DoYCgNi1EUr8xNsES4+1IauiJCOo6HunN4lC6A1my1qwxt5PwPKOLUP4blcfGy7lFfG98HGMVyrckDjHW51lv04FwlVRLkpqrpCOvdDOaGaXJ7WV3PMoJ6/aEwuzLvT5nX+9t4flFQjhufNCiIaakVg1yn6azrv13xiZYiY0X82Wn4etFalSXBBOAY8USnhidgE9bFhvkgt3uRktlVk4K65q01GxBUkPPY9QwOBP7nakOpP2+5fqAV3p6+ND7XUhq2tFSI2YMOiFO+v14fHsfbownEGOXPuFKRMplLS3LJimx4bo89nSZH1t7VcmC5Gqo2BbeWczjiZFJTFWra5Zx/tCKkYXFVbC/IwGyeFBC1LpHoi63QcK277JS5aRZxx+dHMJYpYr68oTOl3uxFX7ukb4efK6vB2FVE3LBbVrandQQbHSkcDCVxH3ZNG5IRFt6WNh8hhYtB3906jTezS+KowTJaNp0xH54ta7YnHgl0JFCAVcCZXGP5aeW5PZyazqFR3oz6NB17wSRt/xXrkLrfCdy+6jZLn44PYt/nJxCrib8yJe3cN1IDS3Kioo38gX84fFTUCnPxdKTK+pQJ/cUF4jquiQ1W5TUBHQdH+1M4aFsJ3qDgbZ9+jYHqRETCrlz7u+I49M93dgVDsG3zBi8zlNO+11eVXCiUMJPpmfx0mxOxDBegVrS+vJgT5ZFaUjVjSWvV1Bo7s43GngzX8DXh8ewUK+3LPbtw6pxZ6aTx801oaAQe7giaK0AGO+jm4HU0GNH+Zce6Mninq5OhM6npFt5gy/yDeqj707O4IWZOZaTbpWHR8sqKC90WQhIUnNZMMkPfRACTWJDLgKZUBCf6evG9bEIYrrOH1/Z0tPOGJPaEDBareGZqVm8MJND1Wq8zyK1fqQGaCgq6+n/7tHjwvVsCa4Ll0ry5ZYxNVvP/YzGg6Fp2BOL4hf7e7EzQkkL27O0P6k5f2xDbktkAftEtgt3pDpYvv4qmtgue4AQMZiqm/jpTA4vTOcwU6uuOwzN8aurGos2UELUA4ko6taFbr+XagStQ5To9B8nZzhJaNW2rsgp/LXxGO7r7sIn0mlQvKckNRfrKUEfKA7WgoIfLlM/a36D5zeVvBBSPA72RsOw1oFUH6FYv8kZFk1YT+GjS41Z+ffVIyBJzeqxk99sWmwUBRRvcjCZxIPZNHaEgzAoIeZVgxDFrwA/m1/Aj6bmcDhfgENJ7d4TSLhepIauaykaXl/IM6lZTml4h+U9xYR3zCBLTUoKBWyxmBoaAiQW0Onz4Zd3DOL6eAwBL1Sl3Z7DzURqBL1RQBnUP55J47ZUHDGdkg23K2Vs/aTLlmDXxfOzOTw/k8OZAgXZr7/lgRFmk7SC/lAQd2fSeLg3C5dVLi+znQq557o4sljEV8+NYapWvUK5SEhBz4c7O1P45YF+tgxJUrMWUiMEMQbCIR4Hj/R0i3HQQlRpqOUaNp6dmsGPpmaw6CnBXeZIkx9rEwQkqWmTjtjs1VBUBWHdYHM7nWh2B3xCQWUTj7DmtoX858kn+5ujU+x2MV2rfmCz1ovUkNqBDRVvLBTwO56l5mLHxZLUbE2hAJo/yJpIp5mfH+jHoVQHMn7D20y11+yyOUjNecyI1FC+DEpueW+mEzeQPDypEF72zrq98L+c2pBoAR9LuQpM18XZchV/PzyKk8WSyGK/ioD9y7nvxT5DFuibOjrw2LZepHVtycX5YtxGJAgVAftzDQsvzS3ga2fPMRkTkuTrXBQSEdFwYyKOX985wN4L7UqDN4P7WbO3ApqOGzoS+NKOQaQMnZOxNsniWvuUaJMJhYUknp2cxrHFwjoPEnn59UBgE2853w+HjKlZjyFyeddsZoLuD4dxb6YLd6aTSOgqLJ5p1jrdXF4dWv8poURE6mrnijV8bWSEJzryJf+gIknNhahISefVj8iVSjoLNTwxndPm71M9GRzsiMG0bXjb07Z5DjcbqaGdMRll6dBmXyKBh3u7sTPsY9Wk8+c2m3WO++AxSsIrquLy/D1RbeCJkRFOekx5c8SMLhI+XqmiKwp2RaP4TF8P9sdj8Hnqlh9YBTbuuFBsBSTuQm6735+cxFvzeVaMvDJclNIKKNgRDePRvm7cEI+x/HY7ls1EagjC3lAID3RncV+mCzp5TLTMWkMKhCrOlit4fmaOE7SyC9oVHOftOD42W50kqdlsPdaG9RUOAnSoJ3LXkKvGoc407upMcn4YIassCilbck6GNi1UtabALLdLUVCyHDwxMoHX53PImeZF5zhJaiSpITeTVpTVkhpKPtsZCHAMyCcyaXQYOkgwqp1cXzYbqWnuRSlHVMLwYU8swipzfcEg/CoRm2aft6bvWzF+Vn8NsnC4ILsC5QIbKlc5lxARgqJF9mo60BFJv67kmKLDpa6AH4fSaTzc140wp+u6mOqlqCIpZlUd4OnJaXx/YpITJy8/2V89Rpf+ZtN1jkV0kh34fH83wstkwS99hSv3ic1EagiVmM/A9R0J/NJAHyf9Pp+5bW2YNS17lFj2tfk8/u7cKCqWI2Nr1gbrFf+2JDVXHPKr84ZN0kLLeljXsTsWxX3dGQ7oC3Km66W1sO1PPpoPBQUJ00L+br6Ib4yOc4bvi1lpvOatT54a6X629NBQ3AidHn9zbALPT89ynwgDhRD23qp5apbrEVJyxgMdwlXqlo542+Vb2GykhgefN4HRRjnqxa2R0hzFevjJ769FZHYjV4elOVyhbPUuhkoVvJJbwEuzc1hskLqic6Hs5RWuLK0rOyMRfGnnNmR9BvQPTahMVhoFRxZL+MHEFCeWZBvTFfIcaK53JKLTEwziV7YPsHpekOWdWTD4CqN38dttNlJD80c2GMQXKI1ENIKIprWEYDcPNC24OFWq4MnRSZzwPDOuJIFvm4GxSSsiSc0m7bh2rjYNqpjhw3WJGD6R7cS2UAhhyq3Ca3/7DznaHpOFhk75KEngDyYn8e7CIurkTP4hi5G01EhLzcZZai7EPh3wc+LIT/dkkfKJ08x22UZtSlKzDF6Kp4kbBu7q6sTNqTgGQgGEVBIP2NxbH5q/aJzUXBcjlSpenpvHz3ILmKuZbZFdXVMVJH0+fGHbIA7Go4jq2kXknYXbMHHN74xP4bmZWYxUKld0yVxOECm25mNkOe3qQn8gAI2TJrfL0whsNlJDa3NY03FPdxfu7Uqj2+9vCalZPkBydQsv5fL49tgYKhap5W3uZ/uKDv4Nvln77zBXAJCMqVkBWOv40abblk9RcVMqycRmVySIkKLAcTVAaacp/f1AKApJA2g4U6rh+bkcfjI1hYYt1M4+7EBWkhpJatqF1JA/f184jE9kujh3TVBtn6wLm53U0KaK5oGEYeDmdAfu6kphdzjMG2lhL9ychQ+dAIyW63hqegpvLeQxX6uLVtGc3QYNI7fM29JpfK63m+W1Sdb3vYXa4biUm8bG14ZH8fOFBZQajSvaKUvRM54VOaTr+Ex/Hz6STqCLBDz4gKw9ymYjNWQ11RUV2yNhPD7Yjz3RMCiJRKsQpS6ru8BIpYb/euosK+Z90Dhrj96TtXjf89/CsbDh6EpSs+FdcL4CXjZoQ1WwryOOu7s6cTARY1cNUvISasjtYYYn45GI8xEcP6CrOFc28ZPpObw4O4f5OsXRcIU/dOKUpEaSmvYgNTSggYCmojcYxGcH+rA/FkVEVWE7FAxL/dSqLcDK55zNTmoIWxFHqCKia8LVNpPFgY4IK4aJqBOa48jhSUjRtmdhOQAmK7qqouo6OFEs4R/Hp3CmVEKx0RBRK66IhdzohrAlSVHQHQ7h8YE+HIjHmKyLZ+58fA2Rmobr4O18Ed8Zm8bZUgkN6osN6ohmfE1/MIh7sxl8tDONmC6Il3gSN6hi3qDcjKRGPHs6izAcSiVZ6bHh0nj+kDiry3wIm0O9aNv41vgMXpmd5VhaWTYHAm0wVbUOKElqWodlK68UMQxcE43gtlSSk6hFNO/q3ly+kVO6d5DGFRLvFUxWTfx4ehZvzucxVa3BIl/yyyiS1EhS0x6kxtt0U/4oT7jjnkwX9iWiLBzgErG5jPG8Xh/Z9KRmGTDkihYxdAyEQpyT5EBHHCnDgOq6sN+Tx2q98Fz9dYmdKRw8P2fWcbhQxEtzOY6lIZebZvLBdtkkEFmhzSwdlD3Uk8XdXSkMBIOch4as/x5bZzhoo/6t8Um8MjePWXKf29ARL3IdUYzPjkgEd3SmcWc6xeug4sUCbuTzuDlJDblKKrg5SUlZM7ghEYPDeWvotWQnW/WjQWONYjdfXyjge2MTGCqVWDhDlvZHoF3mq5YgJUlNS2Bs+UXYB1bXMRgO42CyA/tjEWQDfj5Jpnli4xcckeSt6jgYr9bw6twCfj6/wEHoKzE7S1IjSU07kZomU/erGvbG47ipI47r4lH0BAIcZC0SAl75cjWRGnY5UxTeaG+LhHFjogN7YxH0hwKg3Cq2a7eF29Z7e5k2hFRvOo0erVRZqv7dfAFnS2XUydW2Tazoy+stSA1ZZsC5Sh7oJut//AKnP5qDaTM6Zdbx52eGMVQuMUHb6NJ0TAzpGgbCYdyaSmF/PILuQAABldwZhYVvI8pmJTW0d8iy0mMGH890okPXYIGetxaQGragKTyOvjk6zq6YhSvswrgRY+FquKckNVdDL7Z5G8QUQwu/ipTfxwHM+xNRzg4cN3SQ4Wb5ZnApyLKF7brYQCd3BpocC5bF8qVvLOTx8/l55OsNWJcQBnhv9SSpkaSmXUiNeOI8xUGXLDa0mQrh+kQMNyTi6An5+aCBnj1xACnozXKSsx7PId3jqiM1zUgaBejyB7AnFsMNHXHsioaR9OkiPwm5cL0P4RZOcB9wqeVzXvM9y98qCqs4LtQbOFOu4K18AScKRczUTHZPJBe6VmZqb2UrRTyTi65AAPdmu3BPZxoJgxTFRCExAVKsfGO+iK+dG8Viw7yImEAra3Xpay2PtqLxn/b7cbNHbEhBj9ZBWh+FteFShT6x9o178y6bjtR4qRZoHBBmtJ94oLsL18ej7FXRCoNKc89Sdx08PTWLF2bnMFyuXDBXXqqX5N83BgFJajYG9615V46zEVnPKSkZ5bK5OdmBpK55cqGczk54odMmgCWb1j55s/970y+cg2fEsOf8OYqKguXyScyLM3M4XijA5IXl0kuLJDUfjtFWS75J1keSwm1FWXmemkvdVahBhemkOBjCoWwXDsSjSJKrlPdc0ort0KbRixlp7sGbnv8fmhfkUrdf9veridS8v9nC5a8z4Mf+RBz3ZLvQ7fd5iRdpzlHgqmLjej6ObwXgXeZHm3Me5Zzh/BsuWTjE1poiZcZqJl6encfruXnkzDrqzc10u7vMeTsWGkO3p1N4INuF3dEAHEHPYWgqB3j//dAYfr6QR8NpJgu9TOCu0Mf4AEzTsS0cxM3pJG5KJtEb8AOO7RE06qsmdfFyAzEhpbWRVidaHFuzfduMpMbj5kwyyPJFSoQPdXfBaGGMUvNQ6J3FEp6dmmXvDZrfRXxta+b5KzTcttRtWvNUtAlk0v2sTTriEtVQoYHyjcR0DTuJ3HRlsC8eRVhz2Red4lpoMVZaHJ1KhEpkXqfNG0mXAuPVKp6bnsXhfIGlS+mk0l4FoRFXxgV5alRKVdcCUkYLGYkrvLFQwO8cPf6hi1nMy6HxazsGGcu1U0LRmbQNI5nLvzw7jHfyl5a3pu8QqXmwO4tbE3HY7Baw9vHZrnlqHsh2ItPWpEZgTwSGMAzRhioUxsFUHPs7YkjSxhuUdJEOFprpPBTYqsioTZvxVml7XUhqppelu23BAFn7EFvTFXgrShgrCgJkmfYFWCHtYEccg6EgdJVD86F4cU1EIteriE2x2PyScmNDcTBRMTlW8Oe5BYxXajAda8PcENfSbrKwU5Lnj3elcW8mzSNWg8pz+lv5RfzN2WHMmeaSB0A7jawmWaGlgVS8SJ44GwxgXyKGW1IpZPw6jx1KgCo21u7SOiIO/LzDh7UAuOy7m5XUiCaQvLPGeblIPKIrYLREvp43xrwPsbFQt/HUxAx+ODWDsm2LedATp2hRF8jLtBABSWpaCKa81OUh0JRE1RTw5qozGODTlp2RELaFghxvk/DrgKuyBWetGvE0yHkzBw11ALm6idFyBadLFZwqFjFeqbLSDwUC8v9WuQI2Sc3/fN1e3NwRZ/UjcTq6xqIKUvOzXB7/z+GjH0pqKH/GRzpT+I1d28V2ZpVtuaDGFH8BCia28JUzQ5xdnE52LyUndDCVxCd7u3FbR4IzkbdiHaCDC/KQ//rIGH48NY3p6oXJN+nE7v7uDPbHYy05TeMTdQWYqJr4wdQMfjQ5jZotfPSJMpI//IM93XioJ4NuIjUtkGqlewZ0jbNaf3tsCj/PzYNkxlc7Lt87+nhTpagIahrnW0kHfPwMZn1+pP0+JHwGB7/TZiugaXz6TTEjOgWVN0+P1zCufJqKE8UynpqYxtOTU8vG8xouusZHrFVfv/BZV1hVrMNnoCcY4JjCwUgIvcEAugI+xpeeUXJZ5IOUFjS/OddR/1JnlRoWZs06xismhitlnCtXWPyEXM/qNt21BTdtFXgrvE7K78ctqSQ+19+NuKaCEl0OlWv48cwsnvFk+MVz2n5laZx4cUJUd4rB6vT7kOHxIZ7FDp+OiG6wqyg9r2QFpDFFLo1rXlc8R4iKbeOJ4XG8PJdjwQgh83mxkSHuek0sygH6j/RkQd9fy+RE/UNEn1wHGy7wzNQcvjc+zmv05RRNUfnZ+mRPFnd1Jdm9dU2dvgxYtmy6wM/m83hqchrvzi+wAt9a9ySX0y75mdUhIEnN6nCT31oDAu898SWSQ/KMmUAA2aCfgyeJ2GQDIaQCPkQNDQaP1PN+/0JgYPm0fv43sfESyj5UyN2CSMtMrY6Jao2tMxOVKm9Uc2ZNqOd4VxPvVlfobnQSe282y5nG2Td9tRdbXgVO1qZguFzFs7wJvHihTeiOSBgfSaeWuS+srj3Lv0WWs5Ll8MI3Xq5eliJcfziE6+LihLopib3WmtBYoa3YWwuLOFkocr8uL3R6uycW5U3kqjvyAyq52GjgaLGEk4tFz6VFSPXSZv+6eAx741HEdL01/e2No+FKlYO3xeLeioEkGiaeiqbUsMubJMqjkdB9iBmaIDS6jpCmsYsMqTYRoaEXx2SssdDmheI3ji0WcaxQ9K7WuvatsXpr+npzRnpva2gzGvf52C2NNqxdfp/4GQhwfEVCF26AolfoZH75FT5YFrp5L7atcdiOws9lybJ4czpj1jBTq2G6Vme8af7L14Wr2fmyeXEnIkBy2p/t78H+WJjHNB38PD01g8P5/Jr68cp/WfQmOdGFDANkcacXPYu0NtKzGPSIG8WRtOpZpN6n8fDmwiKGymUmwaJ8+LjoDASwNxblwyOKz1p7cZkskLPg8UIJR/KLWKgTwbqcojAhJIVVitWl/HhrLtwdwkWdFVFpvioUcaZQbJHT35prKC9wEQQkqZFD44oj8MFuLOJfiRSQ9abD58P2SBT9kSCfapKrGpnkaZNFp1RktidLD21ylwc502aAAvzpVXNcVG0bBauBKdPE2WIJI6UK5ut11Gz7ffEPF9uQrAQgugbFLdDC08J9KFeBFh8yf39YofvTSRUtgi0tnloWuSqQItzlbIVow0+bOcM7Nb6sL11Gpene1H91csN4D2uktvNpZovdeug+Jr34dPt8Ibwp/oXyL5GiVKsKXYlybdRsh/MvtLJcfNIXf6HNBblPEYb0k2Numq4wLagI3YWsohS7Rq+tUppkkkhdiILFA370kvUmHELWF0DYEBtXGks+sozxOFb5bGb5cKYzGHqR5PJ75zoKkie3K1I0Gy1V+H3FtngsCVWo947e1o6tK92XZNUg5atP9WRQsWzOLfajqTnMmrVLbsyvdF0vfb/3P5nLn8Xmc8jrXgvnGhoBtE7SPHO5Qic0L9A8SwqmLTIyLpGF5rywkvhEmp9ovSFrVstm4WXdQasuWTZrW2i+uvR4bc9PSFLTnv2yJWslLCzi/8gy4WXoREDVkPT70R0OoysUQFr3IaFrCJNbjEYxMuKUkszEtAksNmhhpxNKE+PlCmZrNd4E86X5FIcsKJt7Md+SA0Q2WiJwtSDALMXbfrk824FOvzPBEFusO/0BxHw6QobOJEenGEPPmtxwFZ7nyg2bLZVzdZrrapiq1DBvml4+DWG9aYnPZzti7kFHLnzXxGL40q5BLNoOfjgxjVem5zwp/q1DmNuxi2SdJAIbgYAkNRuBurznRRHgpZ5ZCkUn08Is/HvpZIpPjb0TcaImdIr13kJUhU6bxEmmy6eZzTCH5sfZwUOSGjkKJQISgQ1EQORdEac4NB3xSfySdcwL8b9I7ERzDqNtO8fkeC9xVMPZXJZO0K/G45umIAPhFw8G8c8+fjdsXccLJ07itZMnRTD9BvatvLVEQCKwMQhIUrMxuMu7fggC56mKsNaslH+8341MDPPmBkJI08oiEZAISAQ2FoGm9+yK56Pl5znv+7Jw5aWy4utuLBwrvns4HEZ/Xx8G0in4g0HkyxWMjE9gZGREzvIrRlN+QSKw+RGQpGbz96FsgURAIiARkAhIBLYUAkRoYrEYAoEA6vU6dMNAOBSCaZo4c+bMlsJCNlYiIBEQCEhSI0eCREAiIBGQCEgEJAKbCoGuri5Eo1HMzs6iVCqxVSqVTMLv92N8fHxTtUVWViIgEWiYFYWoAAAgAElEQVQNApLUtAZHeRWJgERAIiARkAhIBNYJAcpRpWnaUjxkMplEOBxCbi4Hs1ZlcYBEPMGWm9m5Oa6FZVlwpGLVOvWIvKxEoP0QkKSm/fpE1kgiIBGQCEgEJAISgWUIkKvZ9m3bUK1WmdiUSkWUi0UEFAfZmIHpQgPFhotILIZt27fzN0+ePIn8pstZI7tdIiARWC0CktSsFjn5PYmAREAiIBGQCEgE1hWBnp4eRCIRkKXGdR3kZmZh2zYCqoPukIL9mQD2dIfw4tkSfj5ehqkHsWPnTq4TkZ/JyUlMTEysax3lxSUCEoH2QECSmvboB1kLiYBEQCIgEZAIXLUIxONxpFIpGIbBbSS3MCInjkMKl833Dv87kRHbpp8OEokEy/zXa1UoDRMBu8qSzQNxH27rDeHOwSB60wF890gRTx6ex4mCg2S6k++xY8cOTE5M4MSJE1ctrrJhEgGJwHkEJKmRo0EiIBGQCEgEJAISgZYiQOSFFMqaBKazsxPd3d1LpIYUy+r1BiyLXjb/bDQsuA7lFnNgWzYUl/Lt2LBqVfhsE70RA/szQfg0BbuTftzWG8DeTh3+gIanTlbxJ6/n8PRQEapHnG65+WbMzc3h2LFjLW2bvJhEQCLQnghIUtOe/SJrJRGQCEgEJAISgU2JALmKkYVl+/btbI1pNBqCrDg2arUat6lumjDNOqxGgz8jrDZEYlxQ/h5dVRDUVXQENGTDOnZ2+HGgK4zb+oLwawqyYRXZEPmYOYCq4Y0pG3/4eg5fOzYPy0tuduuttyK/sCAtNZtyFMlKSwRWjoAkNSvHTH5DIiARkAhIBCQCEoGLINDR0QFyNyMCUygW4VgWDBUIaAoCusgc6lPBFhdDUaApChMZ/gkFmgqEdBWdIR3b4wauTflxbcqHHXEDYb8ClT7nOlAckV5U11Uczrn4L6/n8NdHcmh4pOa2227FApGa48dlX0kEJAJbAAFJarZAJ8smSgQkAhIBiYBE4EohQLEzpFZG+WPyi4twbRuGAoQMFUF6A0Fw/LoKv6YymWm+KH5GUxWEdRVdYQ07E37sTfuwN+XDtrgBQwMTIMcmy4/LyfZ0TcWReRe/L0nNlepieR+JQFsiIElNW3aLrJREQCIgEZAISATaHwGyyFASTJJa5iSYjgt/wA+/zwfYdcCqI6QrSPhVpIIaEgGNGxXza4gaKhOdAOWgUclqoy65npGlJhXQmNh0hTR+H/epUFWBCYkJkEGGftV1Be/kHPyXN+bw1aNkqRGf+chH7sD8/DyOHT3a/kDKGkoEJAJrRkCSmjVDKC8gEZAISAQkAhKBrYcAWWOymSxCoRDmcjkU8wscF0OuYUHNRSaioy9moCeqozeiozuiIxnUBanxqYLUaCr8qsoxNDpUdi1TFXJPUxAia45GDmmAQyTGcSE8zoS1hyw29FfdUPDqdB1ffnMOXz85D8v7OwkFNOomRkdHORFnoVCQyTi33jCVLd5CCEhSs4U6WzZVIiARkAhIBCQCa0WAXMR0XceePXugaTpmZ2YwP5dDzOey5SQR1LAz6ccN2SBu6vZjV4eOnpCGmE+Dft7UAjjEVpov2o4ogCsICwufOYDtEKEBhPHFheL9XVAbBaqqQDUUfP9cGX/6ziyeGV5cIjXbBgfR2ZmGz+djSxKpoJFoQVOYYK04yO9LBCQC7YWAJDXt1R+yNhIBiYBEQCIgEWhrBEiued++fcjlcljI5+E2GkgHVNzWF4JfV7Cv04dDA37sTulsjTFcBYpNJIWCYQRpYYuLq7ALGf90KPjfa/bS34jknIeC33q/E7FSmdS4cDUNf/zuPP7+ZA7vzpXR8AQEXCJQigp/IMA5cpLJJEtKj42NsfVGFomARODqQkCSmqurP2VrJAISAYmAREAisCYEtm3bhkgkAsols7i4yLleyLpBhXLPZLNZVCoVFBYL0F0Lu5J+PLQ7gnt3BFndLB1UkAkqCKoqFLLE2IK08GuZJYatMvyiGBn6e7Pa58kO/UuT7DDX8T5iuYDtsRxV1fHk6UW8MlXEeLmOYl1caK5ax4JpoUbX1wz4AgFkMxkEAgGOySGrzfETJ/inLBIBicDmR0CSms3fh7IFWwgBXdOwo7sbsWAAPmq3TbKm3k6ATiU1DQ24yFdrODs5CcvbiGwhiGRTJQISgVUioGkaMpkMEvE4bMfhwP+mAADnmnFdJjWUSHNqaho+18YN3QE8dG0UD1wTxO64Dl0FdLhQyW3MVgHPQsNWGs8iw9VbIjTnyYwgPaLyTfIjSI2w7hCJmTMt/jlabmCkVGfCsyMaANES03ZgWjZKdXGRqUoDQ0UTpxarOJmvIlezEIrGkEgmEQmHOU6nWCxiamoKlWp1lajJr0kEJALtgoAkNe3SE7IeEoGLIJCMhBExfPArChKGjgeu2Y1sOISAY0Op16E0bBEWq2twfQZqqoaJShXPnD6NGdNErlpF0Ut4J0GWCEgEJALvRYBiTujVJDXlcgmL+UXe6NPcQu5bzcJuX4qCatXkmJnHro/ikb0h7Iyr0Ml8Qv81rTIekWlaapaTGiYtTZKzZK0RphgWavbiaETmGvFvJcvBKzNVmI6Dw0UTx6oNRIMashZwe2cIN6aC6CYhAu+cZ7HuYqRcx7sLFbw6XcLr0yWMlupoaDp0XwCarqG3tw+5+Rxbo8rlshwcEgGJwCZGQJKaTdx5supXLwIkb+rTdM7t8NEdO7CnI4EuRcEAgPv9QYSsOpRaDWrdhGLZfCrq6iocnw4nEEQpEMaPGhbeqtfx0/FxvDM9xQnpTMvi01ZZJAISAYlAE4F0Og16kUKYUAprsAIZERgyBIfCYc474zMMdjubmZnh+elf3tmFx28M47qUCr1uw7G8IH8iKY56nrQ0Y2k8skP3Fe5mHrFZTmqalfKsM01SY7sKJmo2vnI8h2LDwWQAqPf4sLM/jB8+PY5rHBWPb0vgk4NxRIVqNNdfURXUAAwVG/ibk3N4engBpxZrKFsukzhq97Ztg5iensaZM2fkoJAISAQ2MQKS1GzizpNVv3oRyMSiODQ4iOsNDQ8aOgYbDfiqVfjqFgIkmeq5nbFekKpyEjrHIZ93F6qqwdEN1P0+mOE43tBU/Mh18KbVwE+PHEFN+o9fvQNHtkwisAoEJKmRpGYVw0Z+RSLQdghIUtN2XSIrtJUR2NPXh93RKG7UNdyra+islJF1bIRtByodmTJ5cUV+Bleo/1A2Osd1+EUPtDhhVaGQc7tiIK+qmA4FMJRM4Q9yObw6NIT5YnErwyzbLhGQCHgIUHwMWTRqNZOtuFajinQqgN5smK00h4/Pw7IpwaUBVVVh2xZcq447+2P4F3clcGefgbjmAha5nZF1xouHYauMKmJjyCLjiQUsl2yGe/7vy5XNPDuLEAhQaL5TYDnAaMXCHx+bZUuNsT2Ea+5O4757M3jn9Vl858lxRKYsfKorik9tj/ElyGCjwuVbknbAUKWO75zN4+nRPE4s1Fh0oAoNPX19iEYjnMfm9OnTcmxIBCQCmxQBSWo2acfJal9dCPg0Dft6evFwths3KsC2cgk76zVopgnVcZmoEIFRQKRGuFWIJHWcfU4kpiNI6HNeQjp2BGF5IBeO34/5RAf+ayCAvzh6FGfm568uAGVrJAISgRUh0Iyfoch8cimr1SrQdRU7BiK47+Pd2DEYwZmzJfzZV0+jVKkvyY7RnJMO6fjXH+vEZ64LYCCiQGm4QhRgmZIZuZ+dj60hwYCm+plXzSbZcT0i5CXMbDaC5y8mNSLJZsMBRkoW/vDYLAoNG537ojj02Swe+2wP5maq+N4PZvHj703BP1LDr+5M8WV2xw0kfCoTG6o33epIvo4fjCziZ9Ml1G0Xb8yW4PjDSHV2IhQOsUz1xMTEktrbikCVH5YISAQ2FAFJajYUfnlziQAQ0g3sjMfxxWuuwUOKhoHCInyFPFSKf9HorFHhRZ0WZjoQpU0ILdAKp2AQQbT0bxwbyyRH/BsrBhED4o2Bgqqm4YWeHvzWyAhenplBzTQl/BIBicAWRIASZ5Jk8+DAAMbHx+HYVUTDOkJBHY8+1I/HPt+DRFTHU89M4n//rcMolEy4noU4bOjYnw3h9x7txJ4OBUEKi2kIq0xT0YzC9vh3h2JyyEojCA79vly2mT/v5a1hcYBl5b2kxnSAswULv39sBot1G9sPxnHv5zJ49KFOOLaD+byLv3liHM9+cwLX1CgFKPDYzjiu6/CzUqQDF7qqwFVUHFkwcWSB4mpsfOPMPA7PV9AwAkIVLRLB0NAQxxeRZYpeRAD5IMl7Tz8dT3WSJK9J+loWiYBEYOMRkKRm4/tA1mALI+BTVVwbT+CLA4P4ggJ0FEswzBo0b8F0VI2cJ9hCw6eNLsmleoSGfc34IJMXXN5I0ItIDS3AFIjbPO10AUdTUOztwb+pVPHNsTFMzsxsYeRl0yUCWxcB2rj39PTwZjy/MI/+bh92bY8hFjXwP/3mbmzfpSM3U8U/fGsS/+53T2CxaIp5BkBf3I/P7uvA/3ZPBB2aKwiNTfloPOJCZyx0wuLlpKG/CUJDJMdLwNmUbPbEAPjgZlkOGj6f4e5xhfsZFBQtF+8u1PF7J2aw2LDxkXu68PnH+3DHwTCcig2ENLx9rIonvz6Jf/jaOf72v7oug/t6wuj0K3AUl13hDHJlgwLTVVCxHHx9KI9vD83jcK6Cou3C5/cjGAwygaFEnfTe7/fze1KIo9/pfVNw5ciRIyycQCRIFomARGBjEZCkZmPxl3ff4gjclEzhFzuS+IJjI2rX4XPB1phmsjkyvIgiCA1ZaDSKl+GFnj7oKfwwqaFFW3xWGGxUuKrwKqd8NnXbwRvhEP7XqUm8VChwHgpZJAISga2HQDOBJrlZJRM6PvGxLA7d2oVQSMWjD3ci7HMwM1HHd56axf/5O8cwM1eGqqjQFAUHsgH8Lx9L46FrfQhSjJ9HaoQVxpuw6HCF3NGacTXNvzG5aU5pTZrUnORoPltmrVk2l9HbyaqN56cr+OpsHmXbwecf7cOvfrEPPRkFbo1cyxxUTBU/eSWPf/fbR/kmH/eH8amuCG5M+6Gzm66YW6kdqqqwd+6MaeMHowV8bziPn00XkTOFhYbKcssMW21o/tU0JBIJ9A+QFqUo586d45csEgGJwMYiIEnNxuIv776FEbilqwufi0TwgAL0102orgMdKjSQlUUAQxYXkaGBLDVEasg/nGJpvNza7yM14ossZUpyrOSj5iq8kJOLxoyr4D/HwvjmfA5DU1NbGH3ZdInA1kSgq6sL3d3dPD+cOnkCe3ZF8MXPDeCBuzPQDQW7durQAeTmbTzz/Dz+w++ewKmhPEKqBp+m4ra+IP79/WnsSVOCzaaVRuH3cD0tZbLAUNJNm4QFFH4142uWSM2S7Uf0gxcVKOYvz05Dsx/J25csF2/N1fCNsUWUt/vg6sDDD2bxmQc74VctFimwbReuruHImSr+9G/H+Drm4TI+FvTjwb4oojod/JATmiBOTfpEZzvjNQtH8jW8NVfF8YUqJioNJjwV20G5YaPhOPx7zXZRsx0Ew1EMDA7ydbLZDIaHh3H0qCBSskgEJAIbh4AkNRuHvbzzFkXA0DRcl07hsWgU98DF9kYDuu2whUZE0LBthRf25sFlU9WMCQ//+8VIzXkyRN91WV3I2zQ4LuxaDX820Ic/z83htXPDW7QHZLMlAlsXgW3btmFgYAC1WhVHjxzBTfti+PXHt+FTn8iADLvplMvxePlFBz96cQH/1++dxJGTOUQ1HQFNw0cGgvitB9PojxJrUeBYKru6anx44s1gTfczIjSWAstW4NheTM0yl7PlvbCc1DSJDZMaTcGi6eLl6Qr+ZngBnXfEoflVPHRvJz55TwpK3QQsIk4u4FNxZryOr317li995vk53KEa+OxgHB0+hRUi+YhoWa4uncgKgLGqxbE2b81VcGrRRMNxUahbWDAt1Gwblu1y8s9i3YIRCqO/X5CawcEBjIwM4/Dhw1t3UMmWSwTaBAFJatqkI2Q1tgYCQcPA9ngcj3Vn8IBZQ59pwrBdttAYpHLmnSMKYQAR4N900iBVMyI1TbLTdD/jj9EfWQGtef7oESKKq/FibVjyuVLG17MZ/Ek+jx+NT2wN0GUrJQISgSUEtm/fjr6+PuTzeYyNnsVHDibxpccHcP/dnaycGIs6TGoWSy5++rM8/vMfnsZrb84goesI6RruGAjiPz6QRneYNJw92WZLRcMC6hQ/wyIBpLyoQHNU6GRddlUoJD3mJdu8oDs8NzOiG/xd72CH5jly96q7LoaLDbwwU8GPChXc/Mku+EIaPnJzAnccjECpN/i6tuWyjP3ITAPf+3Geb/HaP07ixoaGzw3G0RWgugnqxKTGO+xRXRcNAHN1ByPlBs4smhgtN2A550lM3bZRs4HRch3niiZMPYCBAUFqenu7MTIygmPHjslRJhGQCGwwApLUbHAHyNtvHQTIQnNNMonHtm/HI8U8EpUyDFu4nBkADMcReRWYyAhSwm5kIlWDZ8ERC72w4Hj/6ImeeZIBTGzOe6Z74bakjkakpm7ip6EQ/qhcxj/ML8CUiTi3zgCULZUIANi1axcoN825obMwtCoeebAXX/yFXtxxS1y4uhI7ofwtDQVvHi/jK385gie/M4QuQ0fMp7Ol5j/cn0JEt2C7CsyGgkJVwXTJxWzFZsHFhuWy+1lEM9AZNJD0GQiqGjQ6qmm61noutU3LNNENJjaelZoOdRyoOFes4yeTRbxSNqFuD+Jf/o87EY/qSCYUdEQBl5LogCxGChQHyJccHB8VbfizPz2N3hkbv9iXwM4YzbIOEyeSwG/Ww6WkxXQm5Dn6Wq6CGotGuiz5TK5nVK+FBvD0WAnfHV7AWVMFWbyohEJBTEyMswuaLBIBicDGIiBJzcbiL+++hRA40NePz2SzeLRURKRWhmE5MFzAIKlmONAVstiQexn9r+l+5vl/k0hAc7FfRmqWx9UKpiM+9YGFg3dtlF0HT3Yk8Meug5eOSD/wLTQEZVMlAkxqkskkjh09gsFeP37lsW149JMZ7N0TYmuvbZI2mIuGq2B0ooHvPz2Lf//bh9GlqkgENBwaCOA/PpCCpqk4Mefg5ZEaXh2t4HSugVLDEjmzhAwjfIqGzqAP22J+ZIIGIpoKcvei4lcVRAy6po5UwEAqqCPu02BowrpcI7WzuSqeHi/gnG4juz+Ghx/txa03huDzqdBcFzqbhMQF7YYLt+7ArCvIVUVsz//7BycROFvDo+kobkz5oSkubK9+TRc0kqpe4jhs1aZExqKO9BmeVVUV50wXXz2Txw/GC5h2DPT29vBnSBKbZJ2l+pl8uCQCG4+AJDUb3weyBlsAgYM7d+KhWAwfq9fQXyxAdWz4XY3zJ+hMaojQ0E/PEuNZW4RQgLDUrJnU8CqtwKrU8HRHDH+iAd86dnwLoC+bKBHYeggQeYnH47zhHh0dxaFDh1iamJTPFhYW8fJLP8WBvXH8s1/ZgfvvTqG/l2YjIgc2x+xR6MtiycGbhyv4t791DOZkBbrl4NBgCP/2vk68MlrFj4cqODXbgGm6iOsqIoazJGpCeVzKlotcDahQPB/F3GgqNJ8gHLqhwqcqCP038hGFgpShoytkcNwOcYq6CwzXLbgZAzsORHHzbQlcvy+KRNhLMOwpmTUTEtt1B7bpwLIUmKpoy2/9wUk4xyv4ZCyM27uC0FUXNim2cf4uwVyIwAiXOUHGiNQ0j4VoziWKN9dQ8OOZKp4cmsepqgslEkNHIsHfp5w2hUJh6w0w2WKJQBsiIElNG3aKrNLVg4CuaRjMduMXshl81G6gv7AArU5xNEBQ0eBTVFYaYksN//Rcx5ZiacgHrYWkBiqcahUvBvz4Cmz8f8MjVw/YsiUSgS2OAOVQSafTvDknhbNwJIJarYbC4uISqSkWSzh16jTefPM13H5jCr/5pR24+/Y40h2CbNB+X9HEq+4qGJm18ftfHsJrz01hYbaKa7sC+PyBBH5yuoxC1UFS17AjrGMgrCBqkMMYWMnRcWyU6hbGqw6OLNo4VrAxbimoRsgNDPBlQ9CjBkstaxULgaKNaM2Bz3Lh92lIJ/3I7gpj740x3LA/hl2DAcSipAzpsZDmXEm/WkDDtGHVbNi2CsvnkZovn4J1tIIHY2F8pCsAg0TZiNSQYIBHatgdjQ0+3r+5LizmPC7KNimj2Xg738CzE0W8mSujEQgjGA4zrlQWFhZgykTGW/zJk81vFwQkqWmXnpD1uCoRCPp8eOj6A/ilRh3XVIrQzSqfCgYsFwGV3DNEPA1tJ2hxJynnJcFR5jPnhQKa75fH1KzI/UwYauBaDZx2gScdB79XKWO2UJQ5a67K0ScbtVUQIIsMJYaMRqMsAkAb7YYXL6cbBiLhMCfbpBwruVwOQ0PDmJoaw523pPDPf3U7Dt0UQyIi0CJaohgqVIMSVAIjOQd/+9UxfPtbwxgdLSEeNLAzHYRZdXF7RpCFa6MqEroFDcLKA8eGY1moNCyM11y8Ou/gJ9MNvFV2sOCRmtC+JHw7I1AiOpyyhcZQCYHRCvSKhc64D4cOdOC++7uwd3cI2SSJFNAMeJ6MiNqSpLQCt+6iUbVhEbFxFFQ1QZz+05dPQTtdw6eTYdySCvDBEbnHUY4ujt5pWmlcEjlwULFslnDOm0R8RA6bw4t1vDJbwTu5MvINC7GODlDyUrKAUSmVSpzEdD1Ls3/rZh2LBXFfWSQCEoH3IyBJjRwVEoF1QkBTVaSCQfza4HbcW6ugu17z/MAV+BwHugr4FAU+KExqOCEc+XB7/tysfLbMYsPuZ83fPfWAC6JnLhVTw0m+HX5ZpoW3dD9+uzOJ771zGJV1XpTXCWJ5WYmARADAwYMHOfifYj/IteqNN95glyiK89B1HWTBCQYDPH80Ghaq1Rpct4FDRGp+ZRvuuD6KWNAjNYoGI6DB1RTMFWz87N0y/v7JUfz05SnMzFUh5jU/Ht+ZwsPbY9gb1xGjXDGOCdumAH0iNRbfO1dz8c6ijVdzDl6dq+N4ycKiJmat0M1pBG9OQd8WguO4qB0tInWuhEDJwo6eIL5wXwb3fCKNjqALnRgG5cThGBcxQRIpYaMNyTnXXNSrNty6DdNWMWcJq9Pvfvkk4mN1fL47hn1xH8+vRGrofksS0g44B81szcJQsY6ThRrGSxZI6yBn2hgiRbRiDTMVk1PsxBNxZLNZdKbTfI8jR45gfn5+Xcch9W86lcbM7Azeeuutdb2XvLhEYDMjIEnNZu49Wfe2RqAvmcQnd1+LT+VmkaqbCNoUR+NyHA2dI9JPPxR+T3keaMNBi25T1vk8qVlmrWkSHS9PzSVJjUhW420CiNXYMDUHjlnHsO7H33V34nfePIyCJDVtPZZk5SQCH4aAJDWS1MgnRCIgERCeLs1z4U2PB51SURAk+bo2Te+bvlGyAZsSgb5MBndlsvicpaC7mIOKOiudBV2VLTNEaJovcolgUsMiASQIIBR32CrjWWYIBJGvxvu31ZAa1iy1YSouHFJBU3UcScTxf9sNvDoyhoViaVNiLSstEdjqCNxxxx3IZDIc2zE3O4vh06eQMVykA8JiMWs6mKnZ7FJlWjZqlg1dB+44mML/8EvbcehAFB1hcUTiuCrLOZ+dqOL1o4t48c083jpWwMRYEbWqxWpmH+tJ4Nf2pHFdwkDccKE6FhzbhOuYois8S02h7uBEycWLszZenKnjaMVBIUQzHllqUvDfkIDWG+RzF/NYCd1jFUQqFq7pD+JLn+rG7XckECSdZjKlNNXIlsfCWC7sBmDVHJhlG7qqoNAA3hmlzDPAE18dwo5FF4/1xzAQ0j0xAOGCtpSAk9zRXGDetDFaamC4VMdiXWDVcEWumpmahTOFOs6V6sg7CnyRKLoyXaKpjoOZ6WnMzoqEn60q5EpISVKpkJXGMHQUSyXMzMyw8INUW2sV0vI6VxMCktRcTb0p29I2CBwcHMAjnRncMzsH3TZhuDaTGr8iSI3fs9Y042kuJDWeuk9T+cxr1VJ8DZOdZlaFZU3+IPez5ZYazs9goaGQG4cCy3UwqSn40+4snjhxCsPzCxfFj1xYdvT2Iub3w/Cuqdg2FLMG1axT9C2zLkdxkbcsDJcrLO8qi0RAIrD+CNx8883o6uriA7252RnkRodxV1cIN3WGENYVjJTqLI9cd1xMVeoYLdZRV1zcuK8Dv/GL23H3TXFk4hoHzM/OWzg2VMHPji3i9TMFnFmoY3a6hnDBgtFwcG1HEP9kXwZ3d4cRI37CogANOHYdrkNubV5Mjd2AadvImS6OFoAXZxp4peBgyCfiXZQbO6BeH4fWHaRAHpgnS+gdF6Rmd18Iv/5gBrffnoBBAfw2xcB4R7BeED+pOTsNB1adrDQuGhUL/pCBiaKDr/9YEIzhV+Zxu6Lj031RdBgKkxeqH7ufeeSIiYnroNJwkDcdLJg2Gt7fOacxgLLtYLhs43De5Neo6aLuo1kcLMxArIxc0Kanp1vS2RSzk0qlEItR7iDAshoct0MEitz/qrUax0Y1xQpaclN5EYnAVYCAJDVXQSfKJrQXAolIBPekU/hkKIBdi4sgBbQgKfqQdUYh17PzpEbIOJO6maAs5G5OC+n52Jnzks5NVzNhwVkBqWkGxIICZG1QOG9DAeqWibxZwU/6t+Hv5xdwulLl00nVcaDatkgL7roc6xP3+3D/tXvR7TMQ4OvZgNWAVipDKddgWQ5qiouC6mCiXscLuTxfr8SyQrJIBCQC64nA4OAgiwSQtwLFnORGhvFIfxSfGoxjZ9yHRdPCu3M1JjXHFmp4eaqIM6Ua+vvDePzhQXz8YBK9KQP1uoOfvZXHc28v4N2pCqZUF/WoD5VTRdzUUNEFBftSQfzT6zvRYaiCIBDpcBpwnTrH1TD3sMlyQ5twC5bjYjSuzekAACAASURBVNFS8ea8i2dzDl6oCiTye+Ow9sWh9Yd4vqufq6BruIRQ2cKurgB+9c40PnF3CobqwPFIDU9JlGuTPWldkIxzw3RQr5B124ES9OPt4Rq+/Ndn+TM7SwruiwdwR1eAD5NEjhpBbM6rn4n3JB5Aqmekjtb8G8fvuOD4mqLtYqhs4/V5Ey/NVvD2QoXvEYzGkc5kYBgGzp07xyINLBm9ytIkNCT8UPBEARr1KhMbOjny+0PIdvcwqSEiJYnNKoGWX7sqEZCk5qrsVtmojUTgjt278WlNwW2LeREzoxqsuhN0XQRdUjlzOY6GXkLGmcQBLiQ1rHDGWs6e25mXBI7b5SXfbAbMLrX1YpYaLySWXS4cB3VXRdm1UbWqcGs15DuSeK27B6P+EJMTX8OGblagNupQXAcBTUWvbuBeXUekWIDWqEGFLfJ/24Bpa5h3FIwrDkZVB4uujTcrDfy0XMVRsyaV1TZyMMp7X7UIEIEhCyr9bJZYLIb+vj6Mnj2Du9IBfG5HAh/viSDpVzBbddhScWLBxDNjBTw9lkfFr+BjH8nilusS6E76UK7a+IenxvDOXA2V7gD8O6JQdQ3Vp8bxpUQUe8N+9EUMfLwvjJrl0AwAlyYBxxLEhqw1TBAs1K066pbNz7+iqhivqnhhzsF3p4RS2LnuMMr7EjD2xKBEDTSmqoidLsJXsLAtquOxPXE89qkM/D5BnDghpg3YbG4hciNITZ1y09RcRDoMTFSAZ15ewN/9rSA1v9zXgfsyYfSHVChcr+WuZ55L21J+mqYamshVw8dGLP8sLEQ0vZLE9bmaixfmavj+mMhNc7ZURzCZRl9fP/x+H1566aVVSTwTsaP+vOaaa/i6ublZVCpC6aynO4xQUEepbGF2zkRnVy+TWLIMUfLPVhQiZc2x1HR9tm2SyBYvWSQCmwEBSWo2Qy/JOm4qBB4dHMSDmoprK2VoJNtMxEZREGBio/J7stAskRqWcm4m3SShAJFok4gNnbvSiipibLzwN1pdl7mVfTipERrRtA9osJuIOHWsOBZqjsXWGJ0SUmic9hMGNOiKCo20pUW2T2FB+m+J7AKOAoU2KERoSEXJ1bDgqhiyTZxzGpiGi5qmQ6OkEYqO110Fz9eqmFpnZaBNNThkZSUCLUKgo6MDe/bsQSgUYjln2pCSi9LCQh4nT55At+7igb4YPrM9gds6/Tzf0DwyV7Px5lwV3xlZxHO5CkJJPzqTAURCBssavz1ehLs3jvCBJPSwjuo7eWRemMW/vrYLN6ZDCGoKUj4VJomaKDQ32ag16pgrmxgvlpnEkGUoV7NQsl2YHBKjoGQpGCm7eCcv4l2moj7U9yXguzEJtTcEu9iAfroEbbGOLkXBvREd/90jPehOa1BUoGHToQzxJy9pJsXTmA7shoNARANiATzzeh4/fGoa+oiwojy+I4kbOvwIkmssE6Nmgk0O0OHPCOIiXsI1jSxP3j28OB76KB3w0JxsKhrO1oDnZ4VV6rvD85iwdbbWZDJdeOWVV1ZFaohU7N27B5qmY25uDlZjEddsFzrbt9/eiWTSj+HhEn764jSm5xyk0xmWlZ6cnGzJiNq7dy8r6BGxIlLTJE1nz55tmVtdSyoqLyIR+BAEJKmRw0Mi0CIE/LqB23ftxEO2jb31CqKNBnRXgV8hUgME6D0RB4/UkJWGiQ0n17wIqWFVNM/V7Lz/2YpIDZ05ktsFuZ5YrouG4zDBIUlTQ1FFneByjhyN6kE0psmslrARbhtUBVvRUFQUTDrAGcfGBBwswobJrnQqAoqCcDiBlx0bTy3OY2p2rkUIy8tIBLYuArTZ3LZtG+eaoZNz2gQnEgkOGKcXbcbr9Qby+Tzm53Pwuw72dwRxf18MD/RFsD2ksow8xZNMVRv46XQVfztUxDkKio8a8McMQFNh9QURPphEoCcMa8ZE/ZkJPJR38U+vTeLaZIDjX3jTr7owbQcTxSpOLFRwstDAHHyUqQY1V2VSM7mwiIrdgBs14AQMENXIm+LU3wzpULZFoe+JQ+0JwrVcuGMVoGQhUrGxe8HE4zclcce+KJIxHbbtoEFuaOQZy5YTF6qqQPNrsAwdr58u49vPTiF3rMgSzlTu7AyhJygEAmxOriny3LB7mfiPL0aYLJEaz6LNsy5/Rsx9ZLJhEqdqKLg6zphiQv6rkzm8tmACkRg6O9M4fPjwqvLWUH9ee+1uFApFwKngmp0BPHBPhu9x261JxGMGjh4t4olvjuC5l2eRTGVRKpdZpGC1hYgLuS5SIZJMuJA7G40xSt5K4+r48eM4ffr0am8hvycRuKIISFJzReGWN7taEYiEQrgm243Pp9PYuzCPeLUEzXWYJIhYGgV+97zVhiw1l0Nq6PsicY3LxhkuK7DUkIuYDYfJDJEaetkubTuoThq/mkk/aeWmW/Ft2Bjk+V14t6XfalAwDwXjLjDs2qDltAoVDYWWfoctOiHdh3oqg+eKi/jJ+BjKFXFqKotEQCKwegTIGnPgwAHecDaVrzRdQ6VcQbVaZaJDqp/FYhGVSoWtqjuiftzdHcXDA1Hsj+kwVOH+WqzbeHXOxFfOFPH2Yg2VsA5fwg/VpyJyMIX4TR0wEgGYZ0uwvjuGX9H8+NVrEtiR8HPMCcXeaDo4UeWJ+TLemC7h3YKFvC8GR1FRVwwsmBZGpmdQtk0g5QciPji6Aot8wGhGC2rQ+sIwdsWgZAOcGdieqsGtWAgUGugdq+Dzu6K475YkulOGIG2WTar0XMjrzvCrMMI+VFQN339xDt/6wTgwbuJfXS/IwA0JH8f+UJ05VsZL3kkkpyn7yu+bxIYJjLDWcB2J4DSNOmyldqGpGkzVwJQjVNz+7EQOz89UUPOHkE6nmASsRn2VSM3OnTuRy80jFGjg9ps78NmHe/ket9ycQDSs4913C/irvx3Gd54eQzyZRaVcXpPqGokR7N+/n+9BpJkSidL4obpQElcac9SeY8eOrX7gym9KBK4gApLUXEGw5a2uXgS6Uyncf911+Mx8HpFyAVq9LhJtKiIXDSfZdIVIwEosNWslNSQLQCeU9aalht0qHFZh8ys6DIXczs6fXIqzS2Ed4pgdj0jREk/UZJp8yh0HI66DOXLnUMg2o9J+BK5C7hlAMBjB6WQSz01N4e3h4au302XLJALrjAAFjdMGkwqRmf7+fiY0JN1Mz6rPZ8ChuBXbYisEERuzVmNLgWvb6PLruCHhx12dAeyJqExqAqrLks7v5C383WQVx+g7SR98HX4ohorw3jgCvSGoPg32UAX6c1P476NhfGZbFH1kcXFIZETMKeOlOo7kTRwpOZhAEG5HFlA1QPejWLcwNDaKyfkZmHHASRpwQxonsGTC4FOhdQWg9YagJP18WOPkTLg1G0ahgfRwBfcmfbjv+g7s7Akg4KM5pplzy7Mm6wrqmorJgoN/fGUOP35hBqFcA7+5R8gt35r2o8tPqm5CCEBYaeinsMDwf6wKSa5t52N36DNLpKapmCYUBpjU2JqOebazA39xegE/nCojr/qRSiVx6tSpFZMa6mOymiSTSRQKeXR3Krj7o514+MEs32PvtRGE/Bpbav7miVF843ujiCYybL2iJKvULvq5EoECv5/qm0JPTw/fg75LZJgIsqpqbHWKx+MsfkBtkkUisBkQkKRmM/SSrGPbIzCQTOIzu6/Fx0dHEHRs6EReiMQoLgIKuZxB/P4BpIYVzzz3s2aOmmZMzRKp4diW98TULPlPePB8gFCARRLOro06CwQI8kIKbAGVCI3Ormbka76Mv3i+HcIyJDzmFZQVYNx1cMpxMOq6WBTCaDAU4cYmlNs0GBS43JHED10br01PY3Kmtbkb2n4gyApKBFqAQDNofNeuXSBiQ2SFnl3acM7ncqhWKzA0FbFICIlYGJFwALqusdyv30cWBAWNho1GzYRRN9HpWujXG6yuGFFsaK6NibqLl6BidiAM7AjD1+mHQjGACT+qY2U0pk0YkyYGhsv4P65N4UDSh6iP5gugZgFDRRPPT1Xxbj2AQqIHnbuuw/Y9+6EbBkLhEBy7gZMnjuPFV1/AmDKDSjdFvPuhBIWFg6crQ4HiJ/ORCqqc2/By0hQtaGfL6Bmp4GM9Ydy+K4IdfQFEYzo0msAUBRapLTYcnMs18MLbRTx3PI+R0SIGGgp+MSukkB/qD2NXxMdiLGSpEXOdR26a5GqZeMD5uJrzeXFYn4Ct3GQpIpc3FbrPgG1QpjHgH0aK+M5YAUOmwi5cRAJWkkOGyCq5EZJlZGpqCj7dxF13JPHYo3346KEOvkc8wN5+ODNUwxPfm8Kff20IRqAT0VgHiJwQiX377bcv2+2N7knxMyQsQWSISrlcBFyL44ZqdRpvCluOiOg043bIArVcCrsFQ11eQiLQUgQkqWkpnPJiWxWBnbEYHu8fxB3z81AVIjWA3xHxMhRTI/LSCCsN/WT3Mzr184Lw6XMkKiDC9d+TaFM4QHwgqTmfOdcTD6BPnXcGh6UAJiXc5E2RDR8RLFqUVbKvqBB57YQQQfPUkqw0miZkpWuughnHxbDrYAQ2cq6LCrmJsEs91d+GrRLdUuDTfNDDYRzvSOKZM6cxkstJ5bOt+kDIdq8JARE0vpdPz0m6l2SC6Xn0GToy6Th6OpPoyabR35NGZ2cC8ViY/0akJuAXkgB1s45ysYKFhUXkZhawMJvjpLtmqYyFXB4T5TKm0j6E7sogdH0CRppMIS6sUgOLL+VQeWsBieka7goZ+Dc3pJAJCMn5suXiTMHCd0fLOO3rQmLvTbjhjkM4eNPN6OruYYuS6rnITU9P4YfPPI2nX3sWpzCG6qAKtS/E2LB114ttYQOMOMkRbKfhwJ23oB4rIDNTw96Qjv0DIfT3h6D5yZIMFKo2hmdqODxaweF8A9W+MMyqBf/ZIvomhG70b+xO4xPdYWT9KmMp4mqaLmVNoQAvd80FYgHnZ1YiOhXbxWTVxmTFQs0GVEODzjgDr83V8MJMBeMNhcnJyMjIikgNxa4QwSDyMD01idtu6sDnH+7Bg/emsa1X5MJRLFKYU/5/9t47OI4zzxJ86bM8UPCeAAmSoBO9EUWJEqWWV6tb3Wo7c9N+tjsubiI2LvbiLuL+udvdu7jd2YnpuZ6bmZ6220Yt79USKYmiEUXRiA4ELUAQ3lWhfKW9+X1fJgBSlKG8yVRARRJVaX6Zlfm9773fexgcM/Dszkn8/HfnMZXREU/UMDaFQM3BgwfftUEBsTPEXhGgsUxu3NDaHMH8jhhzWTvfm0NvfxZV1fWoqKyEpqpsG++1X+h9fRmCDwcVuIoKBKDmKooVvDWowJUq0JhMYlOyCvc4AmrMEhzXhGzbDNRIkgh9JpdmLqihfhuycyZbZ4GBHwI19GcOaujB7WXUvAWomVWFe3sliJTU4DW1cokFBW2WSZbiWKzHJwQZoqTwdTOJBXXceG07DNoQdyOy32dgY8i1cMGxWQ9NFjxh25eP0D7yfXVYw66phTAYieHPoyMYSKdR8h6WwVUTVCCowLuvQCQSQV1dHWvYpoGuKosI6yrreVjY0YTlS9qxaEEz5jXVoqaqApGIDkXl32n6WlOuFH1JCcBYhoFyoYjMdA4jY2k2yTA+kcaZviH09A+hz5hGsUUB2nWINSozCJETCsr9ReR3j6O2ZxpfSmr40bIEk5yRjfNA0cH2MQe9kRYsvnYr1ly7GYuXdKEqmYQgKtxt0SG3Mgclw8DgxX488cTDeOnkbvRqo7DmewP1mAqBKGxf5Upgw3M4o8AYJ2vBuVgAzmQQmSyjWhJQXUX7yO+L2byJyZyJNGGg1hjEhQmIsgi3Nwd7P2eI76qK4quNMayv0qCJHlvjyW397E0GcmbYGu6QRj8MTFDwJd37TJeFb/blTEyVbeRtkuPy/TiTNXA6ayADCYl4HEPDQ1dlgUznmhiT1NQkKuMuvvrFFtz1hVosWxxGROPbcA0ulZuYtrHr4DT+9fe9OHXOhKpXMnbo3QAOkrcRG0RsH/XNlMslRMMC2pq5w9q1m6qwbk0VVEXCrl0TeOK5CzCsEOoamlFbU8MA03u1q373V3/wzqAC768CAah5f/ULPh1UACsbm3B7VTWunUpDpKA4kp/ZFjTKpHkXoIbYGXq2vzOoYY+3GaOAy0EN53K4PITZl5LDEMEWsl4l2ZnjQCXAIhJPxHtgHMFl4XjEHhFAIVBE7EzaBYZAYMbCKOm1XQJM3DzA9yugRz511EiCA0VTkYlGcUDR8PyJEygaPIsiWIIKBBV4dxWgwSkBGt8IIJ1KIR7VsWTRPCxob2Kz5RtWLcL8+U2or61ARSwMXVUgMqtC38mLJijYDYBPWjg2662xDQu5Ypn1jWTzRQyPTeF8/whOXBjAqfQ4hoQ8sqoFgWZXWhS4iojykRRaTqTxzbCM2+eHcXiijOG8hYtkZ5zTseSGL+COu+/B6tWrUFdTwyY2KOeK7i0WWTmTWxlTe1nY/eJLeOqlJ7F3+AAmm/i9QW6KcikafYbkTnkbbsZkEjTBdCFkLMjTFqQJE3LGgm4DEU+6Rp8nswLqDTJJEleroVwtw4nIsKYNFI6n2DYWWyLur4/iS60xNOiCZxjA740zls6sVJe5n835PQEcYmcmyw4DNNOGgynDwRh5Vf9bFs7pvInujIFRE5B1HbR2Ag2mwRmQKy10juvq6tmklyCIME0DlpnBTdfW4WtfbsaGNXHUVUoQfGtpk6TDAjJ5G4d78vjlA/3YeyANiHFUV1ezHp7u7u4r9vI0NTchGolC1VT2SkxSLptGskLGyuVJbLm2hu3i6pUxLFgQQank4oXnJ/GzX/RgIiWgvqEVTU1NDNTs2rUrCPt8d1/n4F0fUwUCUPMxFT7Y7GejAiFNw021dbgzGkPbVAoO6TMch0nLVGrklUh6diX52SxT84GBGhrLeKnZFvf5YRkRNOQhMKPNkbDR4zYLF+OetCIqiIiLlE8jYMpxcN62MOK6DNyUBeqrIfji51L4s5gc1MiaDCMSRr+qYXcuj5N9fTAt67NxgoOjCCrwEVVgyZIlrH+GUuKHBgeQiIaxYU0Xbrp+NZZ0tUOVZSxZ0IRILMwGw3SfcZnFMWdlPX9ibyDsMvczYiFoYMx69Xz7RLJ2Ny1kMjmc6x/F0dP9ONI/gIvTadiCg2E1j3wCMEdyaO3P4csisKhWxRMXiziTMZG2RPQLcdxx+2245+67sHb1atTW1rLJDp/hoLE4Y3ZMB5Ki4MLZs3j6ucfx5IFncCbEc1Xk9hgEXQZyNpAyIE6Z0DIOJMuF7AiIWTIqZA0JNYS4piGsyIxFoHsU3xbhIQcF08RUoYSRQhZTMJAxysiP5fk2pkq4NRnGNzsqsSapMtkvMw1gLmj8xHKmxs+vmeN25gEbbiLAJ4fozyYBQ9NlwIaWMwUb+1IGDqXLGDUcVCQrUS6VmZMYsW2XL+QoRgCWwjoJ3JC8MJuZREOthB98ux0331CNtiYVmsQDRmmxCdQ4QKHo4Ex/Cb9+ZADP7BiBjQo0NNQzZmhsbIz9+Nuk3h8yAqC+mHgijlKxhLExCuvsR32Nho1ra5hl9OZNSbaNmkogHBUxPmljx440/us/dmN4DKirb0VzcxNb7+7duwNQ8xHdD4LNvLcKBKDmvdUt+FRQAVaB+fUNuDcaxVbSWxTzEFyRDS4ovFIRXWiuy5zGqKXUD+HkPTU+qOHBlsTUyJf01FwqP/NECG/L1JArEXvQw2UWy/RqWQSuRIRECYpI4MRk0rYJBzhuWnjVohlGFzWChPm6jpqwhqxk43yhhBybdRVZOCc1j5J8ba7NM4EliZp74wmcVTXsy2RxtLc3uDKCCgQVeJcVoIGn7262atVq5HJZnD9/DmFNwbVrl+Jb99+CzRuXo7aWN4wLtgXb4qYBfETOR/eMnfEW/kcOauiHacH8m4P3GSY0ZTbsQHo6i55zQzg/MI6SYeKVY6dwMj2KialpVOaKWCsB4YiC7WkDF8s2XEuAYEioTlbinrvvxpe/fB/WrVvLjmPWNYyHZZZNspSXkM9msWP7s3hwx4M4kDnG97SeZGgC5CkboXEbyZKMRj2KsKwgoqtoqU2iuaEKtdWVSFZEEY8QsCFQw8lqBpxMG9mCgaGJLM73D+PUhRGcHRzFUIozNeMTWXRoEu5sjOPO5gjqdZG5UtJ+ck7JAzWes5kPDv36Mntn3/2MsSbc9p63/3CGbNoV8XrWwlNDeewYnIak62hsaGT9KsMjbw7GJGZl6dKlmJxMsT4flikkF3HLDfX4wV+2omu+jqgueECLl8oiAGW5MEouBsZN/O6pYfzxiYuw3ErmiEfSxNbWFrz66qu4cOEC6+khudm6deuRzU4zyRmBrJHhQTTUhXDTlgbce0cjrt1QgXjMu3ZKFpP2jUzZeH5HGn/385MYnRACUPMuv8vB2z4ZFQhAzSfjPAR78SmtwD1LluAmQcS8qSn2kFQcPotIAwYCKqoHanhWjQdsWB8NNdlTTw0135L8jNs/c6MALwDTE3rx3BjvAexpv6jJ1pua5fak7H8C03+bcGHAgUkWyzZnaXRiYegzgo2ioOLVsoUniwXsLRdY6ncYItqiEXTVVGJeMob0VA65TI6zTvRZV4RMPmgCl7hx7b4DPRbBAUnBa1MpnJ+YDBiaT+l1HOz2x1MBsvBdvLiLbZz6Z0ZGhmGWC7imqwN/8+/ux9p1i1EZj0Bg2S5zZGX+vcEzBfEDJSkDplg2UbYsZlCiSyJUUWDyU2J0+CjeT5XkTmDE7xpkIGA5MC0bp8+N4M97jmLX4W6c6x+GYxhQ6iOwanU4ugRjooj00QlmSrBixXJ8//s/wNe+9jU2iHb9fBdmEezCsInZEGEaBna+vB0PPP4H7O7Zx/dDcRAVZDTKUXQma3DNgjYs6WhksrqwpqKuKgo9rECSyKWRG5N4zS/eyeL9fawz0BVhGSbGJnPo7hvGG6f72HsO91zAxYujqLTKuL46hM21IbSFJESkWRktd0TjLAwP4eRytBmY6INEzz2S40M/uRMQJBHjkLEzZeBfTk5iwrRRXVvLzufExJuDh4mlIVe73l4OPmTRwbLFEfzwf5iPG69LIBknt0yvv8jbCctw4ZQdmAYwkXXw0Atj+M3Dfcjkw6ipqWWyxfvu+wouXuzHiy++iIGBAVxzzUomg+vtPY9sNgNVEdBQq+ELW5vxtS83YVlXCBHNhWDx68Im2Z8sYWTSxlMkP/vVKYylBDQ0tAVMzcdzewi2+h4qEICa91C04CNBBci6eHFbG+6rqMSifB5KOs3cfMi2mYMVDlyIoWGZMIyp4T/kjEYBePw9xIRwNzTWV+MDGmr6ZQ9y5uXMxyK8p5YnXHughk/UUnMrvXJXMsqmMylwE1wGx9zXRD7DSQDqlA08XCjhsXwefbYJhazOHBdhRcGC6gpsbquDVjCQm8jAKRl8n2lWkhK86diYAYIEJ6ThbEjH7rFx9KbSQR9N8LUIKnCVFaiursHy5cvZp6amUhgeGoRrl7Bm+SL8h7/5Jq5Z2YloSIVjcDkngYYZa3eaXLgCqMmXDJRNC5ooICRJ0KTLQY0XzsJ6b2wWYulQcz/dNywb586P4emXD2PH/mPo6RtAsWxAaoxCoeyasITSWAGpAzzFfsmSLvzoRz/Ct771bdbsfiVQYxGoMQnU7MADj/0Bu07s5VWSHMQgo0WPo6u2HmuWdGBZZzMDcSFdQV0yCkWXuWyObnAks2OIwsuQ8ZkWNsMiw7UcTKTy6O4dxsGe82wTr584jzPnhxAuFXFdtY6tdRF0hEVEJW60RsuVQA2BG1ZvD1SwqZwZUEPgZ/Z3JAVMSTJ2pSz8rHscY4aNKs/NjKRlly8EakgSdu5cLwM1quxi1fIEfvK9BbhuYwyJMLH3dJyz2yBQY5cdWAYwmXXw8I5x/PqhXqRzIdRUE6iJ4lvf+iaGhobw5z//mbE1a9euxfj4BM6ePYNMZhohXUJbUxR33tKCb361GYs6NaiCBdeT0VmmC9EDNU8SqPn1KYxPCWhoJPlZcyA/u8rvdvD2j6cCAaj5eOoebPVTXoGQqmLb8uW43TBRn8nCKpcYe0EmnwRaWPAms3H2QY3Ae2zod8TK+O9jgIZsnr3PUWbNJWyNH+jggxp/dpLPJBI7RA9lGpDYLjcJYOMc0tMTiCIbZ7JwlmXPNUjCM6UyHiyXcBgOwtEQqiM6e3hnCMBIIpbWJ1EvSyhNZOFMF6BZNnRZhE376pkKmJqGgZCOV9JpnJ+cQp6FAQZLUIGgAldTAep5WLJkKfvI4MAAMtNpNDdU4ku3X4dvfu1WNNRVMFnqLMsy68rFPEO8UXc6k0e5bCJXKKF/aBz096iuorG6Ao3VCVRE9BkARF92xuyykbnD+m34f5yBSGWKOHZ6AK8c7MGuN3pw6uIQrHodWmMYEoGakQIm9g6xfSbJ0w9/+EN897vfYw3rPqjhYMGXoFmYnErh5Re34+lnHsOxU2+wz1ZXRjC/vhpLmxuxpKURbU3VqEvGmfkBGaxENAUCzfx4K2P3NB9NeOGZTB7mBQbTS7lsYypbxFAqzT52sncEh7r7cKFvEHo+i+UREWsSKtojEuI0i8QEcJxRKtk2CpaLokUhpnzyiKaWeGApQHE6dP/m4IazObSIkoCSrOJg3sG/nE7heCqPaKKCNdZPT09fcjkQ8CN2jqR6lP1CUsKmhhBuvr4W3/l2G5bM1xBiBnKsQXJmGyaBmpIL2wSmiy6e2DmJXz3Ui9FJBYlEkoEaYssSiTgOHz6MN944wsAgMTfFQgq2baAmqbM+mvvuasKalTFUV4oQHZvbuxGgNTioGZqw8Ogz4/iX35/B1LTEQE1gFHA13+rgvR9nBQJQ83FWP9j2p7YCYVXBfUuX4rrpaSSLJQYoKOCNJF4MsLwFqCGGhoEeyqlh7yVZFwEbAkDUuB3eRgAAIABJREFUiO+BGoFmVwXWy+J/SZkARaAmV/5QZZOXc/pnPMk3C2kju2jBJYMCmokV4UgSTEWGJWj4bTGPXeTSlozgmqZaNFVGmT58IJXDQCrLWKDGqAZjKgdnMgO9WEZUFuFQuKYgwZZlDEoiXisbODI4yKQrwRJUIKjA1VUgHA6zAS4BG1oGLl5ELKTi5utX4yffuxeLl86DaNtwqIdmzqp95SlTk7oAMTOHj53F+GSG9cEc6T6HdDqLWCSEpZ0t2LCiE8sWtEBXeG8cAwds1O414VGvnG9hTPcfWUKhbKK7dwQ7Xu/Gs68dwdlSCqiQIWoiSuNFTB0aZbMnFZUV+MEPfoAf/7sfs9n8uYn2xHYUS2UMjY6i+0Q3Dr72Ks6dPAK3yAf6S+Y1YOXiNixZ0IzmukrousL3wwNd3ADBb+L3/uzf+HyG2gM6DGAwt0kJkiJBIPYZxGoUcaJvBHuPncP+o2dgjI1jqQasTshoC9Odl1hoASnDxrjhYNJwkLHIEZIng9H9nABNXAKSMlAlUxkEhEWXTVwxUENkuqbhrCHgN/05PNc3CVEPsfyXQpHn5fgL5cNUVFQymaFlFtixblpXg2/c14Lbb6lGMsJZNY+SnwU1JRdmyYFjAgVTwI7XU/jFg304P+BCUWKga+nee+/FqlWr0N9/AS+++BKOHz+G1NQIFrSHUZFQMa85gnvvaMb1myoQorwByi4jat9TJRolh537gVELv39sBL99+DwKZR2NTa2g/SajgJ07dwZGAVf3NQ/e/RFXIAA1H3HBg819+itAA4MKXcdfzG/Hysw0ImULtihzdsZnYa4Aagi0EEvDAA0DNZyl8UEN67Ohhnwvo4aBGjZXyGcNSSLCmBnGzhAz4/XPCNwYgFyOmDTMpdwbitbkAMsQgJwsIk8yllglHi8XMZHQsbCtDte21qAmHoUoyxjLlXByeBLHhyagKSLyUxkYI1NQMzlUMqZHhxAOo1+WsD87jf19Fz79JzM4gqACH1MF5s2bx0ANSYVocWwTa5d34i++cgu+/fUvwDRKHCTMRTT0Rm/gT99wug/0nBvEbx/agTO9A5jO5HGhfxCaIrPJjCWdrbj1+tW4/fo1qK2Msj4Yx7Lgkjuh36PiszZeHYhxFiWRTeBfGE3jub3H8LtnXkFfKoUiGRWULJRSBTbgprDJ733ve/jxj3+M1tbWGQMDYnyKhQIGBwexZ+8+7H91NwpTw5hfH8Om5fPZlro6GtFQk4AqS2x/bL/n57LzMWuK4DmU+fIzBnjIQp8YHN6DQn8mS32B9QoBWkiDqKoYni7i5TfO4vEXD2CsbxCtgon5EbrTAqokYagsYMgSkYKMEuV4yXTnpAkmcmKzoVsGko6BdsXBwrCI9pCAJM0c0ecp20dTMOhKeGykjF91D8OS6G4P2HNcIOk4qF66rmNqagItDWHIkoC7bm3At7/ahIXzNTYZxs8L1xoTkUKLVXJgFBzYHuDacyyLXzx0AcfPGDAtFaFQCFu33oj29nk4deo0du/ehfHRAbS3RXHv7U2Y1xpBS5OObVuScG06//y6YkyXyY+jXLQZo983bOHnD1zEw8/0Q5Kr0NTcipraGgZmduzYEYCaj+l+EWz23VUgADXvrk7Bu4IKzFSgIhrFypZm/JWuIpKahFUknzGJAxrWF/NmpoZkCyQx49IzT37GmJpZUMOZHs8owGdsvAHNTEMsk5e7HqChMExuCEAMjmyTTJ2Hb9Ie2QJgKDKKqoxSTIdTk4BSV4uzlolwRQQL65NoiocBNQJbose3jel8DqeGxjBtmBgYmMLUhTEIkxlUKRpCtY14rVjAa6PD6J2YgBHYNgffiqAC77kC7e3trA+FWAxa6qoT+PaXt+E737wdCzpbYHqz/LxP3bsReD00rMdDEJEtmPjlH57Hcy+9hqGRScb0dNQnsXzxPESiEVRWxtDaWIPF7U2ojIU4U8NsoGngzwWsnPb1I3V92RUYKCKvxLFsEc/ufAO/eXInzvSPwCA76Cy3TCZ25kc//CG+9/3vo6amhlkL00CZnL9OdJ/EC889hyMH96GtJozN18zHhuUdaCLvYO9e6DMzbIB9WSW5QQrdz/xjn7Vd5iXxWBzK4qHBuc0BDgc53vGwniEBoqaiLCk4cHIADz23DwePnMLUFJeouaKEmvpGNLfNQ3NrK2rr6pCoqGDHTz0v09NpDPRfRN/5XmRHR1Bl5rEi7GJtnLufzdMFJEMyJgQZ21M2/tvhQWRtoKoqyaybSQZGcjNyIEunp5HNZaArLr5+bzsiEQWbNlRg63UVqAxRY9OcKtDElS8NK7kw8jZr5qfOxsNnC/jVI/149fA0pqZtZqZAoFLTNGbrnJkeQ1tTCPfd1Yov3V2H1hadPXs0yYZj0kQZ345DRg4GR05mwYasqDgzYODvf92H514aRDzRhOaWNga+af+3b3+BvQZLUIFPagUCUPNJPTPBfn1iK9BYWYmbOztx23QaciEPyyQpB7EjHNCwZnpm00yhltRTw3tm/L4ZLjvjRgLc3pkHX7LP+WYBDNR4Yw56EQCL8mJ8wEIPIcbUcEMAFpzpuDBdAYYgoiwLcHQVbiwCIRGGWhVDuK4SSkUMRddFVFNQGQ1BVEOYFqMoiCI0wYTu5GEUMyxfoufsGPrPjsHIlBFLVKDHBV46ewbnxsYCU4BP7NUZ7NinoQIdHR2orKhEPp/DxX7O1KxZ3okffPtOfOnOLVBVCbZteaaHc0b8njSLBurU1N/bP47/+x8eQDlfgCwCzXVVuGXzCnS0N0EJ6UyOpUkiQrLE7klcuua7qBEw4rIulnnjFc4P12WxNhSoCWAkXcTjOw6id2Ac/cPjeG7PIZQNE9u2bcN3v/td3HbbbRBFCb19vcwB8fixY9j/6l5Mj17Ayo5arF02D52tdaiKR5gbmw9KOCvBN3xlUDOL57wPzYAcTmrQ/ntMjQdofHDD1kmAh5gbJqtTUJY0HOgZwNOvHMaBY2fZ/XQqb2Dzli3YvHkzcyUjJzECIQRGCCBRsCXZIVPT/amTJ3H22FFM955GIj/FdmlLQsLqpIpQWMWhkoj/Y/8AhgoGREWBptF0FmEzEbblwDDKkCQH89vi+F//Zgkq4graWlV0tKnMKMaXgvF9d2dBTdHxQA3pikWcvFjGf39iANv3juHiYJ7tq66HGBDTNGD+vBDuurURX7qzHm2NMkIaB4esN8vm1wGb/DIdGEXP/axkQ1RknOgt4f/5l/N4Zd8o6urnoaa2jrFL1CO0d+9e9hosQQU+qRUIQM0n9cwE+/WJrUBLRQXumD8f109MQCbZhBfcRtIBXzrGe2ZcZuNM4Zs+oGGvM6DG662ZMQbw3M98QONNXzLLUkGARcCGgRoOaFgODf2OWTi7KIoiyooCO6QBYRVaRQyhZAJ6PIww/VSEIYdU1j8ToiRrSUFKDGNEiCArqlBhIYkCaoU8dMHCuf4ULgzlMZKlFHEDz/f04PTgIHKFwif23AQ7FlTg01CBNavXsEHmyMgQzDKf+f7SrZvxl1+/FRvXL4VVLvPgTN/dbGbkzwEJuQ/mi2Uc7e7Fv/7hWSxua0BtMo6G2kpcu6YL0UgIArM14zk1jmldajbgB7Kwewy3i6Z/8gENH4nzHwZuZBlnB1JI50o41TuIXz6yAwdPnsf9938DX73/q2hv78CZM2ewZw9PnM+nJ6HaOVzTUYtNK+ajuS6JCPXM0JYuk5m91SDE35fLwQ4vBd9f/krszKwUjbE1Xp8fk6ex3hGaeHKhhsPI2QL2n+zHkVP9KBkWdh46jY7Fy3H91q1Ys2bNTI/T3OuIzgUd18jIKHpOnsSR11/HqUMH2FtayylcF3OwrDqEiX+7j/6nQ6M4kcohT0w2p5s8FMFd3JrqQ7jj5hb85AftiMdkxCNgjmckH+YLP3JiUSh0kxbqpzFyxLJwUHN+zMQfnh3CMy8P48z5ae9cCVBkCS0NMdywuQ5/cX8b1qwKQ1epO4j6psC2wbbjSdtoveWC5yZn2nAkEYdOF/CffnYWB49OoLGpnbFAZE9NLBzJCemVZHTUG0Qgip0FBi5dxuKMjnJnvGAJKvBxVCAANR9H1YNtfqor0BqP4+62VlybmoJiiwxcOK7NemqYJTOTkHHwwrNpuNUzY2UI0DBQ4+fUeJ+hplSvf4Y+y76YntTMt1u1IMCcC2hIniAIMEmGIgPFiAYhEYWWiCGcCCOaTCAajyIUUqFqMlSyR1VIJidCFUSQWfOAEMWAHEFeCsGwBESsEhYoWbTqJaSzJZweL+PVvkm8cKwbrx05grJhfKrPXbDzQQU+CRUgu91CnnpOLiIWJsN34AffuB1f+dKNWLSoFVahxEGG71TmgxoWtEk9LxIy+SIOHT2NZ1/cj+vWdKGloQaJeAQLWuu5uYBl8+BNv09jxqaYISU/udOjQi6FDnMHBiRVopBdW9GZVOt03zD+9cEd+P3Tu/D1b/0l7rjjTiiahu0vvIDnnnmK9dJ0NFbi5vVduO+W9WisjrPBPAMavpRszkl4u0HIpfvhOUF667gkINNnaWbkZ1xS5YMaqgf9UD3D1ZUYShfRP5JGNl/Czx/ZAVOJY/2mLbjxRt6Xwmykr7DQNsfGxnHg9QN4+smn2Duy509ho5LDLY0RiKEw/tuxSbw2nkaK7pXeegSZZH8cuHQtiOOv/2oRvnRvDcJhCZroQqdcGjq3HgiiP1M/jW3w88J6avI2HPq7KKJ/ysIDz4/gyRcH0XOWy+iI5ifnuIXzKnHHtib8xf3NqG+gviKBS/Coz5OAMgtjFdi6iaXxQY1g2zBFEa915/B//vQ0jp9KoaGxDfl8njm1zV3a2tpAbKMs0zSdOyM7pFyeY8e8cNVPwhct2IfPXQUCUPO5O+XBAb+fCpCcY2FFAl9pasCSqUkIlgSTelwEmwEVat6lRn3WVyNSqCbZKnNgw/JrvEwaDmp47guBIC5b84wB2ESaAJuczgRuDGCDy0BmQI3DWRpLElHWFBTjGtSaCiRqk6hIxhGJhqHqGmRVgqzIkEh+osksXI0ZGogySmIIfVIFJsKVyDoaLuYk5Eo2OrUMNiYzkGDh5e4B/Pb5/Xh+5553LBsNBPzBgB8G+I4fCt4QVOBzWAFiamj2e2hwAImozirwo2/diS/fuxWdnc3vCtRk80Uc6z6PF/ccxvoVnWiqq0I8Gsa85lrOzFAz+IwFsic583pRrhbU0KDYUTRCUzh/cQy/e3IX67G57c57sfXGm6BqGvbs2Y39u3eiXC6ho6kKN61diDuvX4W6ZIzL2zw3s8tP93sGNR6Tzfpp5oAabh4wF9Q4DNCQQQKBmlCyAmPZMgYnMswC+xeP7mT3v1XrNrJm+87OBTMMxOX7StuanJzC4UOH8fxzf2a/njh1HCvcNK6r1iCGdPzjyTQOT2UwTf7LLPEYEFWR9bKIloNlC+L4yfcW4c47qhAOSVBFyhK7AqixKBDzCqBGENCfsvGnF0bw1MtDOHmOMzWCIkKTJHQ0JXDTtfX46j0NaGgUEIvJkBU+oRaS+S4JROARqCk4KOc5UyM4Npsge7U7h//401M4fiqNpuZ5DNRQ/g3d28lIgJbGpibWTyWJ9OTi+0iALJVKo6enh0n2ZnqhPoff7+CQP74KBKDm46t9sOVPYQU6GhuwtbEBtzsmpNFxGBYxHgQ8rBnnMnItI9aF3M0UgefTzObQeIBnBtTw2Tnf5YyFbZJYgLEwgCkSoOGSMxasSWDGBYgvKYuAFVIgJCOIt1SjoroCFcTShMOs4ZPZmmoSBFWCRNkPisJczkSSIsgSimoUY3ot7OpW9KcFvDzk4kTaQms4i68vKOD0wdfx8FM78dJrx1F6FzpqVVURj8XYQ65QKDJWh6QKwRJUIKjApRXoWtyFfCGP6dQkWuqr2S//l7/+Km7dthaV1QkYZZNZs88ODGeb5YntYO0Xto1isYxC0UAkpDHpEU2QKNSzYvFBMpOWzTA1s2YArEGfBtJsXX5Kzew+vmlgQCy0LLKsK8JKw+kC/vO/PIE9b5xBtmQj8m+D+bq4hnu2rkJY19DZ0YBlnU2o0FVu4eU7el2hd+bdXhu+kmu2B4fLqPzeGt8ggL167mdcisYlaAzYmCZkWYQSiUAKhVEoGXhi1zE8+coRqPFabLlxG7Zu3YpoNPoWbI3A7mnpdAq9vb1s15969FGcfn0frNQE27W+ko1iWASSCsQ4TSQJ0FqiKPYWEJ40sG15Jf73f78Y7W0yqfoY0CK3NmLgXHoYuLz/xSGnM4+pMb2eGqdMWxAwknPx6O4JPHloAieGchAkAWq9DmfKAKZMhA0HNVEFizqiWL8miZoqDdVJFStXxFHTqLF+Tztvo5yxUM7zYFdFAnK2iJcOZvAff9qN8xeyWLioC9lsljn0UZ/R0iVLYDsOMtkcM4MgtpGun4aGeoQjEdAzgPpvDh48CCNg9d/tpR287wOsQABqPsBiBqv67FdgXUcHbm+ox8qxETi5PMoul58RrOHN/hzQ+D/MIMAzDGDmAHOslslvjEnNyI7Z07PzRl5fViYwOQCBGAIzpBu3XYeBqJzgoqzJUJIRVDdXo6axigOaKKVw6wA1upI0QBMh6TIkTYWka0wbL9LgRJFQ1mLIhRqg1c3DwQvAo6cyeG1wDBXWRdwQuoidzz6PN944icl09h1P7MIF87Ft83ps27AcMoUpOGX0Do3g1MURpEhKI8hwBYmFAvb1DeLMmXPvuM7gDUEFPqsVWLhoEcrFIoxiFks6Wtlh/ocffwXXblgGVVdZsz2Bmlm5ljcb7vWR+HbMM30Yc9Vjvt+75w7G7I19cMPuL577FYEaHxVc1qZ/eT8Lw0B+jw3ZQkPAsTODeG7PUYyMp1FfncCarjYs7mxm4Cqsq8yMhMnnZnpFPoyz6QMbDtB8S2ff/WwW1PjAxmSMkarr0MI6u68OZcr4/XP7cLw/hdqWBbj9jjvQ1dXFBvFzF8ZCM9DhsgE7mQfQ8tq+fXjyycex/8h+2LUqxMVxCHUqhCoFQkxi9VZdEelHB7BcEPDN25rwrW80Ia5RLpmHymbxJo8DZSYBzqWgJmfDLvNnxVQJeHL/JB47PY0j6TIETUT02ho4lgMnZcAZK8EdKUKZKCNpABRLEwlJmNcQwao1SWxYXYnFzWEkFKCc55JiWQVGcsCze1P4L//UjYHhIroWL2EsfzrNJW5Uz3wuj0KpCNMwYJGkD2CW0rIsIVlVhcWLF2NychKnT59+U/joh3EFBOsMKnDJ9/R9TJx84ipJTWvkXEINfUR/BktQgQ+yAh01Ndja0IhNioKKEUqDtmAwiRjfCs+V8WVkvl0zARliasjGmbM3HPBwdzM2TqBn5RzLVp5Fw3tlGKghpoYYGpIHwEZesDBN2w1rqKhJYn57I+rqKhCLx6DRDGQ4DFdXmBRCCKuQwjokymsIaXBlibE0ZJVkiyGU5FqEqtqw55yLPx0exN6ek4hkTmGB1YudL+zExYuXaqmvVM/WpkZ88abNuP+Wa7FqQT0IS0myizHqGcjkkaMmXlmGK2nIZk0cP34ejz+xA0ePnghm8z7ICzRY1ye+AiTfIdlOdU0N0lOTcI0C1i/vZPv9N9+/FytXLGA9E8QGkESIgxoP0PhHx/6J7hAuBz6eUxZjdfyk+5m8E87UzFgne5Itfsuay9C8uadm7uZ8y2X6BA3u6VlLgODc0ASyhRISER2ttZXQyAxgJuCTA40Pc2GzsnN6bGZlaL78jPfyEFvDZGmWxWVogugxTyLkWAwvHDiN5/edxERJxKYtN2HbtpsY40Dny5dc0d2aYRqvV8dnoYnFePKZJ/HMqy9gtDKP8C11QKUMISRCoBAby4V9vojiQxdxT3scP/pWG9ati0HxzuEMrpyxCPD8HUwHVpmjHYt6XzxQQ/g0ZwHPHkrhkdMZHEiXIYYkRG+ph6uTzM2BmzNhpwzYIyW4g2WgYEM0XKgZE02aiEXNYayaH8eK9ihaarlDW+O8EEYyNh7bPoqf/eo0RifKqK6uYQw/BYlSlEA+l4OqOKiv01FfG2JPsb4LWYyMF1AqWaitrWVmC2QtvW/fvjf14nyY10Kw7qACVIGAqQmug6AC71AB6oOpiUZxU0sLNmoamvJ5mNMZ7j4mONyFUyCOZrYvhoMbaszkoIZbPHOgc0n/zJwHGetDYa6eHNQwYwABKAvkbmajDAtlkUCNyZgaQdNRU12NxR2U+FyDaEUcWiwGKRoG4jqkWBhiLAIxEmKgRtA12JIAVxTYbJ9jKyg5FdCjTdjfL+DB/b3YeegApMHDaHKGcfDAYYyMTrxldSjIr6aqEjeuX4lv3bwB267pgCKZkCIaQFamkTAQC9MUIaAqJCyH4yjo65vCY4+9jH/+59/hQv9FlEqBRWjwJfx8VIAGe5s2bWID/6GBi5CdMm5Yt5Qd/I/+4g4sWdw246bINKgeqGEuaHSvmMEI/HccrMzGzfh6LA5wPOkZAREPCHEsMwuU3mykPHseLhkczMEm7I/UXyGCTVaQ7TPtq0ChjjSBwfHSLPfzIY4yLgE1vjEAgRdPfsYzebz8GgZuuAyN3NBIokYOcZFkAr3jOTyz5xj2nxpBQ3sXvnjvF5mMNxaLsZ+3W1KpFPbu24undj2L/amjCN3XDJsYGhEs7NQtOygcSEHeMY7vXFeHn3xnHlqaxBm3s7m4j1h7YnYYK2+4zCCAFpKflfM2AzeuDRQhYPvRaTzUPY39o0UIIQmhbXVwEyJcTv+z0yLQjFvGBgwXTt5CuT8H60wWGC+iUZaxgpibBVG2jY3XVqNoAy/sHsMDj/VhKlVml6CmScxiXBIF1FSpWLQgjlUrq9A+L4Zc1sHTf76I/YfGMZkqsayiNatXs8llsn++3GDg8/EtD47y46zAh3i7+egPK2BqPvqaf5a3SNeTIoqIKQpuae/ARtdGdTEPkN0q63vhTfx8zpRLE0RX5I2YfPTAzABIdsZDN3k+DT23eGYE/8+XNDD5BGUj0BiFJGeugzIcZCUTOclEUbJgiQ4cUjQQWJIUVMYrMK+tFW2dHUjUJBGqiEOuiEKsiLJXIRyCGFIh6CoEVWFZNzSbSQ44jimiVI5ADTWge1TGo4eH8PTu1zF2eCcWhqdx6uQxjE9OXHG2lQwTKhMx3HHdOty6egE2LazHvNoEoIeAsAaXbKWjIQ5qQiEIJOUQ6GmrwLZkjAxP4z//X7/EY48/i8HBoc/yZRQcW1CBmQpQzwHNZNPAf2JsBBHZxbaNK9jvv/uNL2DRgmbYrKGe2+TyfotLEQWXqM722HBGxyd0/IDKWUDDwZAPkHxmY/bvvtHX5ZKzy0/bm/3A5mjS5jAm/ufeaX0fxGXhD2A4kPKO/XJQ4/fVsFcyULAZy04Ah+W7hHRYio5Xjp7Hc/tPI23puPPuuxEKh9HU1ITGxsa33VVShlBz/DM7nsUDOx9B5GstcFtCQEjkYaceqAm/Monvb2nAX/9lGxrq5mpkPCDosfbMbpnYHcOFWeLn2SjaMAo2Azdk62xKIl4+kcXDx9N4dbgAQZeg3FQDVHIwxV26+XOJy+b4IQikJiBw1JeHcTwF50wGapbLz25a34hkhY7egRz2Hx5FsWRCkUU0NUbQUBeCrkm4+fp6bF6fxIKFUbiSgCPHMvjVr87h5T2jGJ3goGbVqlVMLUMuaCRDC5agAh9lBQJQ81FWO9jWp6oCtckkFtXUYpksY1kuC92h5l0+0CDZB4Eazq4QECFehlgY8j+j5wkfZdBjhZTZPFSTPsebfBm48bgdepnp5fVAjeVSkKaFnGhgSjKQkQ2YosMc1Yj0V1nYpwg9FEJ1bT3auxajprUJsdoktMoYpHgYciIKiYEajQEaKDJs0sMzW1iasRRQKBPgqMNARsUzxybxyI4j6Hn5ZSxJmBgbPYLR8YvIF96cIN3WWI/7v7AFP9yyGHXJEPSwBokAjaazBywI1BCgIdaI/ixxSCcIEnvgZjJ5/PGPu/H3P/0lurtPf6qui2Bngwq81wr46fJkiWubBuK6iFuuvYat7q/uvxkL5zd6UikOPvzkdx/YsIl8b+M8x8YP0vT/0QMt3n2K/6sPYLw8ksuolHcLat7qmOeCnQ9XbPbmPZg7gJlxXGT3ZX6sTHbmMTXEzhCoYcYBBGrIGY4WUYSeSOBE/wS2HziNYxdS2HTDTdD0EDo7O9nP2y0kQ6NslhdfeQn//OAvUN4cgrgiBiRkHqZJDf8XCrAeGcI3llXhJ3/VjkWLVUieQ5sPSJkFgPcsYCYBZQfGHKbGyDuMqSFQY8sSdvfk8OCxKewdzAG6BGlrDevjYTNmM0DXu4JYzyYx9NwWgrnO5G24IyXYvbw3SO3LAWMllDIGk5LV10axeUMNtm6uxqLOKGRZQFurjkRIYOzN5LSNnXun8Mvfncexk3lkcjy/prW1lQEack2bqfF7/cIEnwsqcJUVCEDNVRYsePvnpwLLGxqwpaYGi3IZJMol9qDgkMQbKLDgN87UMLaGTAC8hwd7cIis5ZNlA3AjTD5IofdIjLUglxvPe4hJSNhjDbYI1qtTgIGMWEZOslCWLNiCwyQFpICmZAsK9VQpMfzfshESVTWobWtBbVsjkk11iNXVQKuqgELMDQXx6QocWYAj8MZValB1bAFFU4ctVWG6HMb2kwX8aftpHHhuN5qcNER0Y3T8LEYnLp1t62pvxT2bVuHb1y3DgpoQFE2FQD/kdBQW4aoqQGYFkTAEkp7pGgTqqRFVgLZP0jrTwoW+CfziF0/j0cdfQE9PAGw+P9+s4Egp44Ncwd4EajoI1JA0ijtgsSGpNxFCVfNBjd9H8s6gZpbR8ePqZ/pcfEmbP4s/5852tWfoo2BlrrRP7wRqXNvrqSFHNGdWesaYGg/UuKKIUCKBnoFJbD9wBm/0TmD9dTdC03WySXCjAAAgAElEQVQsXLgQixYtetty0HrGxsbw8q6d+P8e+DmKG1SIK+NAxRxQM1CE+dAAvtbFQU3XUg2y7wzpsWyXgBqTnM9mQQ3lyZiXgBoZe3qyDNTseSdQMyNd5KDGEXlflFBy4I6VYZ3jRjDOiTTswTysnMmCP5sbY7hpSz1u3lqDJYuiLKuoqVFFSAL783jKwku7p/CL359H96kCsnkHiUQCLS0tgfvZ1X6Bgvd/YBUIQM0HVspgRZ+lCrQlk9icrMQ6RUFlJgOB5T1wOp8/g/j//QkxBmz8aTbO/DNQQ9BFcjiQYW25NEChv4sy086bjs1kZvR+BnNcEQ45mwk28pKJvGTBlG04pDFh7I/DZWx+sCezjRahyiqiiQQSNVWobKhFRXMTajvbkWxvZmFzxNbYigSH+mnIo416gVygbGowkISDCuzrs/Hwzj5sf3IP9PE+NFUNYXi0B2d6+2dObVdLE764fhm+vL4L1zQnIcoCk5ZRv44QVuCGJbgM5OhAWIcQ0kmUzZ3YFIWF9zEtBBkflC0cODiAf/7Xh/Hgw0+zmb1gCSrwWa4ANZ2TpIlmtHPZacQUYNsmLj/7zv23YPH8xhn5md+YwlkaPjKdYWp8tsVLh2fSK79wXi8Ocz2b5XVmNGozarYPGNR81CwNq8dlTkc+W+O7n/HwTc8kwGNqiLmZC2pIQhxOJNA3nsXOw+ew+8QAlqzeAEXVsHTpUixfvvwtc2vYVJXrgvXVvPYqfvHQbzDYkIawqQJCjQoCVewUTFsoPjyA66M6vnN3M269tQphmTuHMXe4Oe5njHyzXJiXMTU+qHFNF4YoYmd3Fg93p/DqSJ711Mg31kGspB4nb528+YndaxlgoocMezCB9d0w2eK0Cesiv+8a+ych9OdRIYmY3xrFmhWVWLWyAksXRVBfoxKhhURUZooDeoYMjZl4ascYfv2nPgyNujBMkfUfkVlAYOn8Wb6LfbKPLQA1n+zzE+zdR1wB0kBXRiK4ubEJa2UR9YU83LIFx3sY+IMEPlzgPTUMapB2mvXZcOMAyhugTAeW/u0NPDgZ4zKWgt5vESAIKVBiOtRoGLKqQLBdlApFZLIZTOUzKFEijUwNrWT/7DkeeQCIDAzIfIBYG8rCIasCcqohB7RYTQ2aujqx4Nq1qF3YDrUyAVdTGKhhzzrqzaF0HVtGyUxClWtxelzCU/sH8NBT+5A7exJrO0rIps/hWHcPJiYzaK5O4Oub1uC+lZ1Y0ZRgyMpVNIiqAlFXgLAKUP8Oyc2oh4e96oCqQlBUQKPkN3rigklCKJAvXwzh//2nR/B3f/8rjIyOfsRnO9hcUIGPtgJkFLBx40bmbjYyPIiQaOPG9cvZTvzg67ega0ELYxDmhtfOmAHMBTU+g8PYY87mzHUBm+3F4Xk0fPFZm9m/+uyADxDmvOt9FWYuc/NRy9NY7XwW5k2gZtYsgDM1LizbQjgWxWTBwqsn+vHMvh7UdpCVscL6Q9atW8fyV95uoQmZY8eP4U9PPoQ9o4eAbUmIbSH2fKCFHC+LO8bQ0F/CF+bH8d1vtKJzngpFJnhA927/HJKdM7idc+lS+ZlZcOCUSH4GjOdsPHdsGs8M5HCsYDDJr3ZDDYQITY15xhHMIILbQ/ObrgdqyLzAduEWLTiTZbijJfYR/UwO9YaDZa1RbNlQjY0rE2hoUBALU/YRXy0BITIqMC0BZy+U8IcnhvCHx/sBMQFFDTHXM8r4CUDN+/r6BB9+HxUIQM37KF7w0c9eBXRFwXULFuAuSUJDMQ+zVITlzM5w+Q99ej4wowCW9eALyzio8UHOTLADY3loMk5g7EzJNFGSbGgNFahZ1IqmpfNR094CNRZh1pmTA8O4cOIMzh/pQWqCGvXLkESHmQ2wB6Af1kl5EyRto0RqhbM3kg2INsnbJOiJKFbefSsWbt2EZEcLXJKHSRKoX8cVbAiSzfa1WExAEhswkdOwq3sSv95+Ar3d3bhtkYSmSBpnznbjlT3H8PXN1+DbKxehszLCQJFF1tCqygI9JV1lhgSirkGKEEOjAcTSUDYODQg0BS6BGpruo+1bDkRJQKmk4mc/fwJ/+9PfYXAoMAz47H2jgiOaWwHfKIAG1OOjI9AFC9etXsLe8uNv3oplC9tmmGDm4DUXk/ighrEyXrYVGzNzJsIHLbzXZuZONYtgPoJTcbmZABfU8uVKTA7r57kMa73X3ZwxDaD7su9+RizFDFPDs2qot8YmBzSH7n+UB2MiFA6BMigPnh3GwzuPQq1qhSDKWLtuLXOro4H62y3lchl9fX14/sXt+P2fH4R9awWkJVE4Oq8A88YcKcN+dRJNQ2Xct6EO993bgHBYQiwqIB4Fc8pk2MMRYJsOzBL/ocUs2jAL5H7mopB3cfhMHo93p7FfsDFO9tGqCH1lgvXTEIhhYIYT+5cYvfh9nG7ahHkuB5zNIDzJ3SfXzkvgpvVJbFpXgfZ5OhJkPjCTo+NN3pmkNAByReBQdw6/fLAfT20fRF1DG+LxBN9X08SJEyeCWI33eiEHn3tfFQhAzfsqX/Dhz1oFIoqCr3UuwPpSARWlMkvPtugBQcyLd7DMnYxAjRde54MaZsXpScmYHM0DMkykRsyM46JgkouZg9Z1XVhx1w1o37gMlS31UEJhZi9KDa5GqYip/iGc2n0Qrz/+IoZOn4NRzkGiHlCJz+wRS0MDAtoGrZdadChJXCM3H4czN4Iko23Daqy8Yxs6NqyEEyYJgQiW4EDyA4FMD2yUTaBkJVE24+gZtPDHXRfx+uHTuK7VwU2LdNQoRVw424tVdXEkJBeabUGxKepGgitRkCeFe2qQdZVZRzP7aPajw9V11m9DgMZVianhQQ80qJNkAaYh42e/fBb/5R//hMGhd87E+axdb8HxfL4q4BsFUN+BUS5BcS2sWzqfFeFv/vJOrFnWwb6jBExIlno5ycIGvV7JZtiYGZaG/2bWYMCTrHmfuBxUfBQPf84Le+6Q/n57zgQiMdnEHHvMChmYXL5czT7OBTUzrNUcpoaAHzFkNKFikwuaZ3lNE0m6rsKAhCO9Y3jgxcMoaVWsR5JYmi1btqCqquptL1Ra78TEBF4/8Dr+9h//Dnnqq1kTh1CrcUbfsCHRubtYhHQ8g6q+Im5YmICuiFiyOI6NaysZkNDC/P5IEjOnaDNmhhYyCchOWbg4UMaRnhxe7E7jiOxgan4YdluI22oTuCEkY3NQMyNJpIkkel6Q7Lnkony2gPKxFKqyFlY2RnD96kq2jeXLYuicp6O2QoKukJMnf+axviRPbUDmBRTePDJpYedrafz6oQvYd2gCDY2tiMfjyGazDNxZFtX34xAkfr7uJ8HRvrkCV3PP+MTXL7B0/sSfok/0DibCYaxobMDXI2FUpVNwSwZM1uPiNcf4kRAM0Ph5MjNDDJ4v4IMaVwApppmkmoIy4SJvGhBjGuat6cKq+25G05pFiDVWQSHJFs0m5ktA2WCyLNOykZ6axtGXX8eBP+/GxdNnUS5koaoCt4eW6JVLsQ3KLbDoWUbZEQJ0kUvSyN3smutWY8Pd29Cx7hrYIcqK8cwO2EOOHp4WzJKJkYkcSmUFBTOM3gkbpwfH0ZQwsKRGRINiw5ycRoj2v1SCZFoQ6cCIexJFSKoKRdOg6hpk6qcJUY8NmQVQNg4HNVCI1SFUxnUMtN+SJuDlvT34p9+9gMef38dsQIMlqMDnoQLz5s2DQdbwZglL2pvZIf/P370H161ehJCuwJ4jJ/OUSbwscxkYn8W5JHfGq95MP81bDyw/jIf/5azM3G3QvWImvRI0219m9zlKoo+QeyKNw5md9ew+X80+zoAar3eRlYukfDPuZzQ499zPCNx4Mj/LNKCpKkxBwvH+CTyw4zByYpzd9xmouf56ZlXsLzTOYDbJ3uIHfpIE7cyZM/jpP/0DzupDMNbokLvi7KSZBgV+CkDRAUbLEM7lUT1pEuGNhpCMxVUaFjaF0NSgoiKmQJUEOGUH5QIHNekpA4MjZZwbLeNU2sAFVUSmTYPZqkOoILt8MKt/1idDc2jsU9zO2c1YcE0HDvXPnMkhMmpgaYWGDQtjWLsshoXzw+zdVZUy4mGKMfBgqMf22ASw2IPMZe5roiajp6+MJ3eM4U9PXcTgiIGq6lqEQiEGaiiMNFiCCnxcFbiae8bHtY/versBqHnXpQreeIUKNFdW4o7OhdiWy0HKpmGYFgMmdItnCrSZPhoOWPiw3m/Q5Y8RnlsD9nsmCGHPJBcFqwxTFVG3ZB6u+8rN6LhxDUKN1Uw24BYKsMcmYU9MQyiWGFAQoxG4sQjGxtLYv30fjux8HUPneiG4BvXbkzszwwcEEUh5QtKJvCWibHNNtiYKqIhFsfWOzVi7bRPqF7XDob4XmtGTJWZUQA9Ap2wiP5HFi3vfwJm+MVi2gmi0AqIqobpKRXOlhgZNRpiQU64AN1+AUyzDsUw28IJIwWwKNE2FzoCNyqVoOvXZ0Cv10yjMKMClnabEPlGECQGj6TT+9hdP47EXDuDC4FhwTQYV+NxUYMGCBSgWiyhk0mir5wPmf/9Xd+ELm5ejujIGa44z1psmvNmNyOOH52CWuVIvT8c0i4PmiL8ul4h9UEV/S+kZxaRIIgzbRSpbxMAwd1PsHRhDOldELBrGgrZ6tDdVIa6rbGKG3Uup7+4qlrmDmUvkZ8TWzIAbYmpsztgwWbALyzLZPYyYmuMXxvFHBmpizKafQM31N9zAmt8ZTGAMuXCJcQBbl+vCMAzmgvbI44/iz2/swHh7CeqqSnaTtigU05ODCRSEmSoDAyWi2aEVHCTyNmoFEbVhERWqCJXAiO2ibPAaZMsOxssOKAo5FZFQbtCBRg2IS1x3PHtJMHaPMXxk/Txhwr1QALImdNNFfcHBNfU6NqyowKquKNqbNUQpKNQznyFXTO9Bxxl1spY2XBCw4X+3YYsKXj2axQNPD+HZl4bhQp8RGVINpqenr+KsBW8NKvDBViAANR9sPYO1fUorEA2Hsby+Hl9pbkPrwADccgG2y3tOiIGxuHcZD8YESbg80OL9G5vboowZ1mdDoIZLw4jyJ0nAdKmAWGstlt2yHpu/cjPC82ogxCNwjDLMkTGUzl2EOzkNGAZESYQYi0CuqQIqKnH21AW8/uJ+HHv1EKZHRxhbQ0HehA8U0YUsUKaNiJwlIlsWUDYF1ti6dGkHbrz7eixc3YVYTZLZOhOgIcaE+mBI5+2UDIycG8bP//uz2LH3GFLZEuqrK9BQU4GamhjqknHURsNIKgrCDhCyTai2CYlJNwTmZqYoMnRNQYiAja5CC2lQaHCiK5A0GSKBGknh6eO007IMUxDROzyK/+0fHsH2fceRyRU+pVdOsNtBBa6+Al1dXcjlckhNjKOhuoKt4H/69u24+8bVaKpLwjZ5MCQ3DJi7ft5HN2Pp7P1q7lu8Ie6MR+MlI17v/R8EsLlk8EDAhe3EpWumfxLJQlhVkCtZOHdxDPuPnGF7caj7PMamsqhKVmDDNZ24fk0nWmoSCKkKAxw0gL6SgumtenTm7s+s/IzYGZuDGiZFo54a7n42A2psC6oqw3BFHO0bwx+3H0ZOirP2/XXr1+OGK4AaH9zQcfighl6Jqdizdw9+9eBv0JcYh0rSLjJUmR+CTSCKK5EB2oeMxZ3J0iYwXIY8biCct6AbLiSLB7Da3sGWVRGlqAyzWoXbEIJUr3FTAE/Oyx5THgZk03D057wNoycPnJgGUiaqQjI2tERxx43VuGZFDC0NKmL6bDAnyQrY9cZcPPmzi8AMBYASsGFn13VQsCVsfy2N3z8+gJ37xhCLVSKdTgVM+9XfBoJPfAgVCEDNh1DUYJWfvgos7ujAbfMX4E4HKJw7A8MqM4BCN3diJBhIIRkZ65PhPmSzDmh0vKIHahwGaqgZn32eHlrsQWChc+MybLj3RszbtBxiVZjJs6xUGsULAygNjUJkOmR68PEBjaSHoTXUIeeIOHnsNF5/eR96DhyBYJgs7oXyLBXJhS65kGh2UxBh2yJsV4YWTWDLF67H0s0rUT2vEWoszLNkqK+FgA1JKEQBdtnEhSNn8ctfP4NnXnkD50ammDObKonQZBlhXUUiHEIyFkFtLIq2ZBTtySiaYiFEZYk7vMkSVEVmgxECNeFQiAEbjZzdNIU5som0s/R+2rZMja0EdAT87cO78eunduFoz7lP30UT7HFQgfdYgSVLljAL88nxMTZxQMv/+M1bcc9Na9HWUAXrHUCN3y9xpQH+JwrUkKkJTfKIAlL5Ms5cGMXBE73seI/29GFsKoPKRIz1Em1ZvRDtDUlESLrKDBpnwdulsI7/7e16hN4W1LCeGm4UwNzPrFlQc6R3lDE1BSnB7vPrCdRs3TojP/PBzJVADQEnAjX79+/Hrx/8Dc6GhiEujdLME7AwzPJh6JHAzg/1qeRMBkTcaQsY46BGL9jQyw4kJsObA2oUEUZMhplUgXodYo0HaljSs1ePuaDGBJCxYJ3KQT2Xh5S1UB2RsaEtii9sqcLSpVE01iqIanNAqFfvS0CN4cJgoIaeeFyWljUlbN+XYqBm1/5xxOMBqHmPt4HgYx9CBQJQ8yEUNVjlp68Cq7u6cPeCBbghk0XhQi8My+K6dpqtIomCZwxwVaCGabYB07YgRDSs2rYOG754PSoWzYMb15kswUhnUJ5MwTXLXHZhmnBJ5pUtwClZECtiEKoqMTadx/FD3Xh9xx6M9A4wBx+R4QQXqkSB0i5UUYBE/IuoQItVYOMXbsDSLetQ2dIAiTJjNJk37VNzLn3z6dW2Md03jN//9nk88vx+vHFuCEXTYgGfCkTIJLWQBCYfESQJyaiOhXVVWNlSh8WNVQjJIqjhV5ZFaIoMTVUYqAmFdIRCGkLE3GgEblSIksR+BIXAjQxbEPCrXSfxiyd3Yu/Bo5++iybY46AC77ECa9euZTPbAxf7odFsO4Cv3roR37p7C9YvbYddMtgkid9CMzv0fPccC/uO+/02l/fdeANhtjZvlW/FgLzVIV7CjPir8azv2QCYejOInRVcnB2cwL5j53Hw5EUMTXFWdmQ8hdToOASD2OEEVqzsxE0bl6OxthKJiI72+iQcr+F8LmPzTvvJD5sfIDW4v4mp8UGNbxRgcaOAvOXiwJkh1lPjhGuZtJaBmhtuYEYBM+zYnH4aBq68bdErOX+Njo7iTw/9CS8f34OB4ijLkAnfUgenSYOj0D13FiCwzxPAKdlwc9Qc6QAUikkONTSn5knxBF2EEJYgRGSIIbp/8tBmju48gwhPHgcCNBMG3J4MIqfzuK4jjoZKFXU1Gjavq0Rnm45IhGyaXR434F0A/voYqHEEOKYDMgZgrmskg6P4gJCMs8MmnnhxDI88N4jjPRkkk0kmOStTQHWwBBX4mCsQgJqP+QQEm/9kVGBNVxfu6VyALdMplPr6YJKlJjmLkeWnLzu7CqaGgBAxNQSKCqaBaH0V1t+2AWtu2wCtqQ6IR5iBgFkswCoW2ANKNEwgk4OTzsLJ5uGQaYAqMxlaWdUxPDKJo68ewbHX3kBqfAK2VWYOyQQqNMllmTWKIEGCDC0SxXX33IQVWzehsqmeWSrTuiSyWJa40QELYKMH8VQGLzy7D3968lW89HoPJqdyTKatELDx9OOOKMIhtYMooCoSwvy6JK6Z14AFdUlEVYkxO7IkQpFlxtKEdA3hkIYogRudQI0MWZRB4YMS9fSoMsqihH/cfgy/fXYX3jjR88m4EIK9CCrwEVRg9erVLNNjZHiYWTvTsnFFJ7775a2454bV0CVu//5WPsj8wf1uAI7PZ/BG77mDcP8w/TH6O4GFy8viDx448KK94W5mrEFdEhhbTT0z3WcHcLDnIvonirDVGCpqG9iq+s6dx9CRozD6+pCgiZP6JDpWdCJelWDy1xvWdqGzqZoRHXQf9YHNO+3nW4Maani3GGBggZxk6kIsvG0wS+fJgom93f14dOdRxBvmM3aZemquvfZaFir5bty8iK0hsHrkyBH8+aUXcOj4YcbQTFRlgWUxCK0hICaxey87IC+UmcnSvAwYHtg5F3UyDR9j52kiitV4Tl/VTISab/mdtSGeKyB6fBpbmyK47cZaNDfpiIYltNapLE6Mzvnc/CP/3PpyazIGsAnQFMlW2mYAh9gpLabilSMZPPz8MLbvHsXgcBGxSJRdy9TTTNbWU1NTH8E3KNhEUIErVyAANcGVEVSA7Cw7O3Fn5wLcXC7BOHsWlmGyCS9qaJ/rdMaZGpKecfmZnw5B9p8z4ZtMfuZ48jUB+VIJVR2NWH/nJqzcthpyZRyoiLMHm2UZsG0TAum90xkYw5PMacwpFOE6FhscaFVJSMkk8o6I/nODOPrqIVw4fRap8UnmoERPQzIXY4MJV4QqqaiqrcKt99+KhRtXIkq9OQpJvsh6mTuQMSmEZwuNUhEnD53B40/vw2PbD6Hn/DAcy+EgSRSZdbPvWkYPdgI2ibCO9rpKrGirw7zqClRGNGiyCEkUmWmAqpEMjR6kIeiqApWaXyUNqixDUQWYArB/II1/enYfdh7qxvgEbx4OlqACn4cK1NfXo6GhgfV4nDzZzQ65pa4a9xNbc9dmdLU3MGkoH0hfLrTi7lus52Z2ov5tyvb2wOa9gJpLgAVrnCFmhkVIst3NlAwMjKfQfX4Ip/omkLFkxKoa0dDajqraOravr+/ehTM7tsM+0Y0620ZKV1Cur4YT1pGsrsCq9UuwbcMStDdUIUzOiR7z/XagZuZ3lzE1rJ+GZdaQ+5nL+nX88E0COqFoGBencnjp8P/P3ntHSXJm152/iMxIX1neV9tq3zBt0HANoBvezwzMGAxFriguxcMVuSS1q3PWHP210tE6khIp0Ug0GnLAwcxwAAy898DAdaO9q3bVXV3epXdhVu9FRnUBbHDAAZYzA2QAeaqqKysy40VkfN/97n33nuS594ZYuXEzYSui4Ztbt27VSfvHgZrACe08O+TqxH73Bx9w6NAhqnaVD07sYTyZpdRrwEAE2i2h132SJPDtDtBJUMTFZzQ4SXUg5KNT31nzQ5sD3niV2NE8q84V+R/uX8blVzTT1m5p+02sbgTgB3Ke52j8ffjZNhr+WfWwy466r4lzmu/MbWBbYR5+eZJH35pk9/EcuUwVM++RiiexwpbWVMwC5ufn9XsBg83NzVjibhNsKkkUht9/XGiTfUgNBSCm003MzMzWz9cX4e7QOMZPU4EGqPk01Wv87eemAv3d3Vy3bDn3pNM0nTyBWy5RVdmZqc2awro4CFCph2gucj+THhRpKvWzaYKeGtdPk3ZNcsUSHWsHuOKuq9i0cxPhdAKjOY1rhXAMGWxtqNaojk9RPDdFdTqDI6BGJGamR6wlTay7G5pbyBaqDB8Y4vj+I5w5Mczs1LTm2siribuQBMa1trSwbuMgN997A12rlxJpSqkMRNgR0wprtowAKpU2yOTIqZIZneb1V/bx8FPv8NI7R5jNFjC9OqgJhRSsyEAkY6I2vBoeyZjFqu5WLl7azfKuFtpTcZWfSX+NFQnXZWhxIpZFPBIibsWIWSHKns2x6Xn+8tX9PP/2PsamGyt7n5sPUuNAPnEFxAFNZE1HjvgsZQiPKy4a5Ou3X8U9N28jLrNQbd4+H6wpE+hqzdWHfHaFDdVJ9d+TCXKez/GbLgJm5cO+jX9/SOb5CXBweD4zI4s5MjEXZrpoO8zM53XyeXZ8ll2HTrHr8DChRDuXXnYFl27eSndvH6VqVXfyzCMPc/jxx7AOHWKlB3kDzllhCiJ1TSWIDfZzzTWXcv22DQz2d5KIhJVh+ThQ82Gg9WH5mdo3ixStDmr88M2gri6RRIKDw5M8+94xdh2f4oprdxKNxRFDB+l/CrKDFp/cYEIeGDr4IMl3SJOenampKWZnZpW9eOfdt9l9fB8jtUlyrVWqPSZ0SxiygRE1BW3o9xfCMx9/QS0I0OqYRGygPbxTRTqOF7jmv6mZ//ffWctAv9yTRTXg598EMGjhulgEqqTNyK0JoPFZmkrRViVAJBLSPLSROYe/fmaMF07mOS020RWHyvEMoYL0QPkGNamkgJBpBZFyfYtznIDCxaAmpK6ZkQ+DnYUneJRKZcbGxigWC/T0dDMyck57n2QTwCO9S42tUYELVaABahrXRaMC9QoMtnfwwLqNXDszg1nIUHFsqjJAIVIK15ehKagJ2JrAwllYG8mzOQ9qAhZHbuwzxTytq/q56o6ruGznJqItSczmNE7UwgnL/h3cUonK2BSVmQy1+QJOpoCbK+LZVaxUnHhvN9GeHrxYkuzYNKMnTnNm6DQjJ88yNTZJJlegZLsk0ynWrFnOVTu2sOHydURaUhjRqA9q9CHSBwE14lwWhIq6OOUKpw4N8/ILu/nBU++y99QYxUpNgY30+ghbIwyNOqZJn5ErkwuPdNRiWWcz65d0sqa/i+72ZqywQUyATDxGLB4nEonSFI/oc6VGB8fn+Os3D/CDF9+iUPbTrBtbowJfpArIxHfp0qXK1gQTtNHRUZqiYa6/fCO/9o2buHjNgOZN+QyFPxWVifRctsTI+DwV22Hl0h7tPzF0YrrIjveCxVy8qu9LnOQ/ndwu+lV9Ud6foC+KxvlIK4kaALhmSO+NIjMbOjfNrv0nqFRrjIxMcuDwac5MZdh01TV8/YEHuPKqq4jEYhw/eVL3/dhDD3HsqadIHR9iTb25R8yA5Y6QC5mcS8aJrVrCzTdcxg1XXMTaJV2YdcnYRw/v7wCdjzA1WkO5bwmosT11PxMQIscUtkLYZpg39p3kmXePMVaA2++8m3giwbJly5BMoWBb3FcTgBr5KvsSICPnVSS28n2QXyPfj4yMsHfPHvYe3s+R0eOM1qao9goDDrSFodeCVpEIL5IUBtK0hTPx0aP+sDOesPpOwYFjBQbOlrm7K8b//NurScd98xk50yR05eoAACAASURBVN6inqdgb8F5VXM2BTTieOZSLbpUSzaReJhYyqJccXnjgwzffmWS98su2e444ahB5YMpyscyuLkaITNMIpokFosSConc2PIBoS6EnT82ySaKxmJqpX3B60/GU8/VDKNUKkVNMtJEemcYzM3N6UKA9C99EkngF+m+0jjWRfesz0MxGjk1n4ez+NM7hp6WFm5atZZfdMGam6ZcKeoAK6GWytbg1t3PJFRTgIxYPIuFsw9qpPF9IXxT/w3Kjs1kOUN8oItr79zOtTddTqIpSaglrTKLWlTsjR3trXFm53GKFZx8GWcujzOVwc7mMMIQ62ojPtBPtL2DSrZIfmqGudEpZs5NMjk6xdxcjioGHT2trF67lNUblpPsTGLEY0iwjejDjbCYCEgTTh3YCMMk7L8hg7JNaXqeUwdP8/LL+3nqncMcPjvBXK6I47iEpF9GjQgkadrPx5HUahlokpEwvS0pVvd1sH5ZL30dCQUwSZGgJeMkW1Ik4zGSIYtdZ+f5mx8d5JGX36JYqTYGpZ/e5d545Z9iBYLJr6xkr1y5Ut/JyRMnyWUzDHS3cce1m/mle69nsL+9ztiIU5cv8RLb9R/tPaH2yGtWDrBl43JaUjGVisokT/Nd/t409/NytAV520dUTHWMsQBqlIsOQidlcipsr+0xlS1wcnSK/cfP8sGBU5w+fApbwnnF6GQ+TwmIrVvH9V+5h+tvvpmu7i5OnPLDGZ/+3vc488LztJ4+xWCdbQryv8oGTJomp1NxWtav5Pqdl3Hr1Rezsr8dpybC4A/r7j4Kaj7qfuaDGgEeYufs+PIzT8KDDZWenZnO8eQb+3ll70miLT3ce+99JBIJBZ0iFbwQqAlkZ4uZmuC8BiDHt+QWMOWQmc8wfGaYw0ePcOTYEU7On8V2bTJenvlEEW8gSmggjtESlqAxNXMJZGIX7K3SkNHzF7GCmryDMZRn6UiFL/cm+e3/cZCmqCO+0z6oCWI5F7dj1ffhSCZNxQ/Y9FkaP7g0HA8TTkTIF22+/fg5HjuU50TCwl7eRKQljHsqQ3n3FPZ0Ga/i4s46hK0YYWH4QyJJlnFCLpkAmMsQ5EuVhej7kA24XL+uxPdI7o9I2VxqDmo4s2rVcpqbmxSYZrNZ9u3bp6xNY2tUYHEFGkxN43poVKBegahlMZBu5pcHlrAxlyVREQkaChb8QE1ffiZ9NR8FNY7K1M6DGhmcy55H3ikyZxcwmlNcc9t2brjjGjo6WjGTSbxUAicRxbYMarUK9nwGu1LFKddw8iXs6Qzu9BxGuUykOUV8SR8x0eFXbaqZHJXZDKXZDPn5HOVKDSNqkW5N0dHVTLotiaGOZxF1LfMdBUTMrOJ3/aouN6a8ZymAi1OpkJ2Y48TBYd7ePcTeY6OcGJthbC7HTL6kK7AqSTMMfYRFFy1fQybJiEVHKsGSzjRL+5pZ2tFKX3sbHZ1ttHS3kUy3suvoWR55fRcvvH+A8YbkrPG5+wJXIJgQiwQnmUxqJZLJFMVCgWqlyLLeTr584xXccs3FbFjeQ0vCl+/I561iu3xwZJgf7TnObLbIZRcPcsnqJbQ2JXQiGZe+ObWG/6gl8kd7cwJp299t2/FvDXU/5voKe60m7IZHuWYzkckzNjHH0eEJjpwY4eyJEUojk8Szee0PbHJcUo6n986zyQTNmzax6cYbWbFuHTPz83osbz7zDFNvv03L+BgDdTmvdF4IGyybLCRNhUymWtN0XbSKa3ds4Y5rL6U9FdPFFF9SVpd81a+loMdosSOZWDf7PTXiKuYoqJGXUAZBFqusCK/sGuLRV3ax/+QEfctWct999+t56e/vZ2Bg4O+AGp2KL2IePsrgfJRBEFAjr1sql5RpEGnV8VPHqdk1zk2OMTR6ktHaNLl0Bbc3jCE5NMLciDQtSBy6QHvV4teR27oj7mkni/SeLnFLU4T/9XfW0JbWbk+/Xybo2wniaQT/1vtralUxrvEBTVXkZwWHSMykpBloBrmCzZ/87TBvZTymOxPQnyCUNDHLVWpH5jRQ1J2v4Z4s0NecYtWKZjraRPoGMgRp36fUPSRjRt1Vc6FXaOEoteepWvMoVzxm5hyGR8qcHiliRSQeIEQqmaCjvZVdu3Y1QM0X+B76cYfeADWNi6JRgUUVSFgWX1q7jrsdh95SQW+aFUMkFnWpmcjQxBVNgI1CAU/BjD7qg7E4ppXxyHs1ck6REhWqZpitOy7jxrt3MDi4XLNbvKYEXlMcLx7BxqGczVIrV7GrNk61ipPN403NY2byRGIRYr1dxPr6dL5i50WelsctlBSMyBaORYgkLLXdNCXkMhoXbYXfxKsunX4PjQ9sfOmZfNUVSzkSRwayEvNjU5w9JoPuJEMjMxwZneHgyBTD03OanxFGxlqTiBlSaZqsuIk8LRYOkY5btLXGWdrVycY1q1h/0QY6lvVz/Mw4f/vcq7z23l5Gxicb11yjAl/oClxoQixSJ2mMnpmZoTkZ55btm7n/tiu54qLldLekFkCNTOP3D43wynuHOXTiHFs2ruLqS1fT1ZbWfrbmVNyXG9UlV+cL/Q8ENeq0VV8AEda5LKYmDvlyhdMTs5w4PcG+oREOHzvD1OlR4tPz9Nm2KqpaDEMfVc/ggOdSGxxk/fXXs/rSS8mVhL+B9156idldu2idmqSnDmqiCBvsq7JEiZU14KRImVYOcMWOrXzzzu30t6d0IUV6DvUYF631fxyoUUDjiOuZyM98hkZcGOX5lf92b378tb088uL7HB2ZYcWqNdx3330KapYsWaIywWD7JHKnxb02AYsTBHTKfmRMkXN84vhxlVANDw+z/8gBhmaGmbFy2AMhjGUxzJ4YJNUBxjcEON9aVQc6H2GrBNSUPThVoPtUiRuiYf71v1xLe5sA1DqoEdcbRWR1ICtARwY0McURyZm6ndVBTV4MFCyyNZgpemQLNn/0/WF22yaZnhRGbxwzJvd/F+d4BjdTwZ0RK+kcg+1NbLmknf7eqMSxKYiRiDIdfuT7sEFIesYWGyDUi+zYLlXbo1iCyWmbQ0eL7DowS6lc1rGqtbWFlcuXNEDNF/oO+vEH3wA1jQujUYFFFbBCITYMDPD1dDOX2lXihTxl21MXNCHw9eG5C6BGgI0tv1O5mQ8Uyp5DzquS9SqUKOMaLqUqrLx4Ddfdfi1XXr1VLZCNZBwj7QMbRxKjSyXKxbLKN0Ri4ZTLMJslnCkQEQ1yeyuRrk6/f6dQwisUMSsVTM9BMExIHM7Ei1kZGUU5KjULRMu6SCeSBm3u9bNqfImDwDF/ZdepVKnMZ8mPzzM7nmV8KseR0VneGjrHj4bOMp0t6OTABzUmllg5GwJq6o+QOEcbtLW0sPWyrWy56kqi7e1879EnePm1NxifnGpcb40KfOErcCFQMzg4qFKl6ekplQtt2bCSO3du5ZpNq1jS3arMQFMihmWFOTM+y7v7T7DrwCna2tJsXruMjpYmkvEovV2tKgkV2c9ildHfaZzRJZnFttHnn+2noHjYjkfFcShVamRzRao1m3ypyvDkHCMTWQ6fOsep42cojYzTncnT5boKSIR7SmLoffO45zIjbm/bttG/bh2VunzsyHvvkT9ymPTcHB11J0nLE0DjA5sInrokjlkWdn8Xa6+4iK/evp3Na/oUvCmoUVnVh00OfEbCn6irbXOdpRGnOWFqhJmQ3C3pLxSDg4lsiR++sofn3z7Emeks/UuWcffddxGPJxgcXMng4KoF6d1iBujjLuLAmS5w9wrya4K/lYZ36aMaGx1VkCi9VEeOH+XYuROcLU6QbSpT7TLwuqXPRpaQRMNnoj77elCLvizSn8ltXY0CzpRoP1HgasfgX//2Wgb6QlhSWL+15sObWDfXQY2YAwioCYCN5NMkmyNM5FzOzlTJFR3+7MlzHApb5AXUSACosDBhD3c0j5ev4c5UMA5nWd2cZMeVXaxZlSCdMtR5TUCNnCk10xSmpm5Us9ALVn9nwtTYtjCCMDrl8P7uPC++PkkmL1Jom9a2FgZXLG2Ami/8XfTCBWiAmsaF0ajABSqwc3CQu1IpNguwyOWoiAxNcmVkoA9C3eqARkCNW5ef1TyXrFcl45UpGBVsU35rUK16NHd1sPnqrdz+lVtpbooRikUwZVW1OYHbFFO3NQE1lYqwNRVcYWByBcKlKlHJf0k3EW5pRiTzbr6EUSpjVquEPIeQ5ESosiwANSpi9qVmi8PV6qDmfLaBD9IU1Eh2Q6VKNV+gNFeiMl+gmCszMVdk9/AMT+8bYv+ZcTKFkk48LAEzhq+Zln4bS+yntffGxIpG2bhlC0vXrefUxCSPPvooxaIfutfYGhX4olfgQqBm3bp1tLS0qB3uqVOndbFhy/oV7Ni2gQ2D/ZoBtWZZDz0dabVNPzc1zwtv7uedvUN0tqUV8HS0ptly0SAr+zpoSYlJR9ifkNfT4P1pZX1mXDcKCMx9Ax5HnB6l56RUqTKfKzI+m2N0OsPoxDzFUlUNRMYyJZxQklNnx5g9eZL2yQku91yET1LBVJ1YkOWSac9jPx7Zzk5iPd3EJJBTGJLpKczMPPFKVQ0RBJ4EDtaSoWK5nu5P7rdTEuI7OMBtt17NL3/lWj1WHFsf2reid9nz8S2LQY2CGQE20rxvO9rP4YbEedJU2e4ru47yxGv7GBqdo4pJKpnU0E2RBl5yySVs3rxFWZugpygwAFh8DQdAJnBAk+eKjbGYBsh7KZVKH2tJnM/nFeAcPXqUvfv2MzR+kjFvWl3SnD6/VsratARyNClu3ZJ/EajRBSoBKBNV4sfyrD5X5n/55VVctiVJS2tIpQVe9TyzpcYJ2kfjS/h8xzOPikrQbP1dujPOnpNF3juYoVh1eWRvlvHuJHZPUoNAJdjUjJuEajaGvKfZCuahOdZj8M27l3DDtW0sG7AIqbGMf+WpQKAeKroInvkrbMGlKdbQZohTYw6PPT7Pn37rtC6w1Wyb1pY0K1YM8MEHHzTkZ1/0G+kFjr8BahoXRaMCF6iAgIjLu3u4q72dK4tFyqU8FQmqVOMAkZ+JSYDhszQKagxqpkHGrTLrlhYADaarDfUiGTPMCAODg9x0z82sv3iNat/DMQtDJGitKdxEVFdFK6UylWIJu1LCqFSJeBCNxrASCcxYBLds42UKkC9iVCsYsvzmOTqZENtlATMqGwnJOFEXMgfHWM9tk+Hfl2qIo1vdq00G/kqNWrFCNV8hP5OllMtTKttkKrD79DQvHTzBgXMTzOaLOkiGZaAyRIIAEWm6DRmkrIi6HHUsW4YdjfLO7g90UP8k0o3GxdiowBehAhcCNTIJXr16tfZwTE1Nc+LEcWrVKj0dzfR2tCo7sWntMtYs66anq1UlrBNTGX740vtqHiCsikjP1izvZd2yLga6W+loayKdipOIRYlaIWV7ZD4pCxE+8BA2xqVSc6gJiyF9gMUymWyRaQEzMxnGZnLMFmxsI6L3EysSo7Wzh4suvpQP9u7m2CuvYB08wKW1KpH61FXuk3lgFoM5uS8KiyD9ENEw7UIrA62mR1P9viHqqqrrkpV+CtdD5tmzNZeC7WkPUTEcpmlpD9fdsI3ffOBm0sk4pljhu7b2BPoTmTpc0+b8un212Dir9Kxu4ayujyFGZrKMTGUolip8/7l3OTtTpqmtk1S6ifm5OWVpBJhceumlXHfddaxYsYJQyK9fYAKwcEuV+580jcjYIK8jC0zSd2hZ+u/ys0jO9H1cwMAhMBIQ6eGZM2c4euQIh44e5ujYcc5WJnS/pR5wl0cJ9ccwUuHzDNuH9udzVp6Ebx4v0ro/w1c3tfPN+3tZuSKBIW5iIktU3bSByLxqFXcRqPGoqeOZQ7XsEI2buLEoz78/ywvvTOvC3jtlj9KSNF5bTJkjMYsQF81wTAJXgWINzmZIH8ty6yWt3H97L1dvayYeltcNmoIWMU4fct3zr0l5nmmZ5B2TPUcr/PWDkzzx7ChCC4kbmrhqpptT7Nu3twFqvgg3y3/gMTZAzT+wYI2nf3Eq0ByLcXFLC3e2d3BpsaCsiAy8MmALqAmkZwJsaoZB0XCZ9orMeyVqpo101YvVahAD4NRMEk2trN96MTtv30FvXweJZJRQTPprktCSwolY2K5DtVbFrlUwXYewEapbY4bU3tXN5PFmsni5Aoa4vxg+0yKNvYZw+2bIXwkT3fkipsZfJvOBjC878VdG9SeRaUgza9WumxU4FHIlsoWcaplxTDI5mwNnpzg4Ns2Z+Sy5clV19jOZIrlSRW2e46aAGoum5mbS3d0UHJc9+/d/cS6axpE2KvAJKnAhUCN/Jva14rbV19evfRfi8lQpF3Hsqk6Uk7EInS1p2luaiMejOjGdyVcYWDZIU7pZ+0TiEYtaKYuFTTJqkopbJKKWykJlwBfZjy9NExdHacq2KZSqysw4rsfsfI6ZTIGKDcnmdgaWr6S9s5u+gaUkEkksK6Kf746uLh566DvsfvQRYocOsqFW0/ugzFMzHkwZBoWwSSpq0h8JsSRq0hc16JBUXznWkL8IEpL7lsh6XSi6nkp7iy6cqbrsyjnsFoTT1sqmzWv58s1XcN2W1cTEDEGBiizo1G9sixZqAgOB+g1O73ViclCwbU5PzPP2gZMcPHGOmu1ybGSO9q5+li5fTiwW4/Tp05w7d06lTuJMd/XV29m+/Wpl0QLmJWBk9JUvAGrk3wNmRxeOPgbQLL5U5HmSaVMpV5icmOTwscPsPrBHn3J06gRj1izlPjAEoLSG/ZyxRdmdysEIDSLoY7yCdTDLujmbX7mnn3WDKdLpECuWRTElfLTiAxo1BvgQU+ODGrvm0tobZ2isyiNvTvPK3jnskMGZziRufxISll9aKb8LZlTGGxmKXMxiGePgLBs8uPeaLr50azcrllm41eBc1Y9aqSXJz/Edz+o4VOtZxuDAiRpPvTjPw4+NMz5ZVoOdRCJGqVRkYnJCPxuLz8Mn+Ng1nvIFqEAD1HwBTnLjEH/yCjRHo1zc1sadTWnWOg7RakUpcJFE6MPzdeNFPOapMU2eYqiqfTQqGV7kxenW5OcIze2dXH3TVVy8dQM9Pe3E4lGhYqAlCakkbjSMa/r5Nb5ZtIHhGng1B7dQxJmc1QeFkoIeabyUVTJTXc4E0Iho2Xc7+zugJtCZK7BZpD1XKYI00dra00PNU+e3glg9O1XttaFoMztXZDxTYKpQIlOukSmUOTo6y/HxWaazRUQ2kopYtHV0UDNMpubnmZxq9NH85Fdg4y8/jxX4OFAjxypWwt3d3dpELrInWf2XVXyZvWs2h0wc/U+v/i+ftbvu/jLLli3XbBWxiZ4YH2NybJTs/CyFfJbs/BzTUxMqwZLMD9sWK1zJLZGeCmFq7AWmRtgLYUda2zu54sqrue+rX6Wnu5u29naVZIk8TVgdAVB/+Ad/wL5HHqb5xAmWOi5japgCRbn3WCZ9iRAbkmFWx0z6LEOjWKQ9RLawsEaBHKl+LPXuPvIuDFVcns167Is20bdxNTddcwk7tqyhI3A/k8OX/piFC6TeRyOVqTt6aT9LvSdoPlfixOg07x0aZv/JcSbmCnrPTLd2sXz5Cjo6OxRUHDt6hJPHDmLXqrS1trJu/QYu376DtWvX0dLaquyL9MX458RnZwLQEnwNgE7A7ggYkgDKgL250DUdSNbi8bg6pU1OTnJ86Lg+dde+3bx/bDdDxTNkeqoYq5O+O5qwJUH/kDxRSiAkVcHFO1sisXuem5alGGixWNIX56ad7bS3hIhIL43KzRw1BpAtMApwar6UOd6Z4Om3pnlk9xx7xit6PvODzRht0vlvqkuZMD4qa6urnCV+IBRy8M5kaDuVZ+eyFF+9tZcbdrYScuSJ9XGn7jruCdkmsmf5uV4UsZo4Mlzl6VfmeOalGY4eLyiYMQxNilsw0/g83hcax/TpK9AANZ++ho09fM4rEA2FuLK3j1uamlgtbESlpBN/YW1sTCqGQcZzmHRLzIeKfh+N4an98QJNo4ON0PUGhhdmyeplbLtuG+s2rqajowUrEsGQEL10EiPlO6J5KtOQXhdPV7mcQgl7Zp7ayATubAajWtOGy5AV0ocR0hHFl58tAjWLh33lZeqNtOcZG1lxc9UVSMPpdAUUjFgUJxmjFjaoVCvYuQJ2oUKtVKNSqVGpOmQrDocn8+wZmeXo6AzzmayaGiSbmpiYmmZkdPRzfnU0Dq9RgX94Bf4+ULN4b319fQpyZLLs57AlKJcrKueUHjV5NDc3881vfpM1q9fQ3dPNFVdcgdgvj5w7x+jYOGfOnuXA/v28+eYbVMplMvPzZLMZZR0WhFvCltQfgWSqp6eX2267jd/+7d+qO4D5TonlSpW5zLxKf37v//5/OPHUk7SNjRFz4Zz2qkBzxGR1KsRVTWEuSph0LrgTy7TU33yW+PxkVqSsAhNkrjzreOyuGLzpxYmsXc22qzdxzZbV9LellE32/6rufFJnaOQnYZ4ExFSFFRDHNnmvuQKjM1lOjc5y8MQoe4dGqGKRSrcoyFi3bj0d7W3K5AgYPHV0H/bMEJ5bU4lwqrmTpv6LWHvJZSwfHNTzUSoWmZ2d1dcoFAoKhgToBG5n8lVYHwEyavDQ1KRMjzyEjRNwKK8tWwCA5HwIoEnE4yotFLBUFAsw4PixId56601e3fU6e2eOkF8JxqqEGgl4dS8BlZUFyEDwQ97B3Z+j61yJRMlhSVeMO65sZ/OGFD3pMDEhSqqL5GcVT00CpA5GNMRMzeBvnhvj5bEKo9Llb5l4K5ogLpK6ev+OZh348mo9I+JqFvMwSiXCB2ZZ58KXLu/gv/vGgK7ZiSraDz/1EECjXwVg1SXc4rZ9ZsrjqZemeeblaQ4fL+h1GomYzMxMUy779WhsjQp8XAUaoKZxbTQq8AkrcO3KQW5uaWGjLT0tWdyaMDYeecNjmhqjboFiqCLeZITrAZVuXXsmK4fCuJjSX+MY2J7JmovXs2nbxaxdP6gNvuFoGDMZhWQMLx7Fi4T9cdt28SQLYD5PeWya8sg4FMvqOGbFIoTE6Uidz3z7VWVpFNSYdYnCYr5I/UFVhy5rZrLqqty/rpb5A5oPdiAUjxJuThFqSuCETYpl6fUpa0CoJ4+yMFIW00aaw7NV3j9+lr2HjmDXaipZm5iYYHp6+hNWt/G0RgW+OBX4pKBmcUVkIrx58yYiVsS3Vi4UGB8f19yTHdft0F6clYMruf/++1U2JZ9xcRqTz+Ebr7/Og9/+a6QpfXxsTKVtMrmW1Hf5vEtIokwe5X3FYzHm5ucVSG3evJlf//Vf58Ybb9QAX5GYCluUyeXI5nL83r/5N5x9/jma5uaYwyQUk3uWwWWpELe3htmSEKt3yfcSQ5IPgxidf9elY3KbE3v4sapHwfU4W4NnymHGBpZw923b2bltnWZguR8N7FVL4HpHjQGFis1cvsxctqClm5yZ58TIJIdOT3BkeIrpXIlyxUbss6VGcswD/f2ErTCTk9OcOn6U2dN72No+TdR0SERMctUI744nCXeuYeOlm5StyedyKlGTLZPJKLCRcyLAU+qmdRSAIn2QpklHR4fKCuUcCVAVNk3AqPwuYHEEAAkzp2Czfn8OrhM5RyeGTvDiiy/wgyce5pB9GveyJKyMQ5M0T6rTgs/oa5ORb21pZG0qb8/iTJRJ2h6rPbhjexeb1yTpaw2TEFuyuvuZMDSST2O7BpWwyRsHszz2wRzHrDDl3iRiYRbqivmOmaIV9IkXH9T46dQqQTOjEIo4uMfn6DxX4IaBBL/+SytZOxjDChvYFQmbdnFrPksorFDFC1F2wxTLLk++lOPBh89w/FSeaMwi3RznzJlhBY2NrVGBH1eBBqj5cRVq/L5RgXoFxDxgfU8PWzq7WO4YbKxJrkuOKbvAmFFkwizhGg4h10McNAXEOAJq6qnSAmhC9R6XUsUlFEuwbHA5l2xax8a1KzWLIpqwNETTE8tSS5yLhN1xlCUpTs+RG52mMpslEgphxSNYkuEgDkcCatQgQN0CFoGaekjNgkjDT5VWQKMuzj6oUQ36QtOpgREOYch+Ixam6NcjFl404j+kh0i038IcORZey3LeGRrle08+zzPPPqfVCppfG5rnxsenUYG/W4EGqKnjmQaoaYCaBqhp3CI/wwo0QM1nWMzGrj7/FUjGYkifTVvY4pZlq9gYtnAqOc6VZ5hys7jVooKEhfXDOqBR9kODz0xdxauJy49jEEkk6e3rZsPqFaxb2kNnS5Pqh2XlUBzMaq5DSeQN2Ry1bB4KZQzHwxIWJR4hFLUIictOYN0qDjRq6+xL0CQ3R/pqzpvM+KBGmZp6k6aaBNQBjRgMGIapIMlnf/yAOpF1OLLPWJxwMkFY+oAsi4qR5I3Dkzz83Ou89OobTEw2gjU//5+CxhF+2gr8JKBGVvXT6bSu7svnVVb25eepqSmVNcWiMVYODvLAAw+wY8d1RBMJdTYbGxvnrTde56Hv/A2FfF6ZBZGOtba2alO8MC+B9EzYoE2XXkqlWlUWSH6+5ZZb+I3f+E16ent1Al61bZWZjpwb4T/+23/LiVdfJVYs6P3ihrYoMdNgfcJgU9KkKQyzkvPlecQMg5TkWNUb3H0ZrM+ziMmJ9NG8XXSZqHlMh6Mcaelk245tXH/VRlb2tBENCSPg31uDLbivaT1Nk/3HR3h11zGODI/rU8SSuqALSEnauvro6Ozk2NCQSmyFKZHjEcZG7onDp4eZOLGfztoQt6wqEw97uqg0lrN46WSUoUILkZQvFZa6CKsim3yVcyH7Cs6N1FQegRuayNOk5sKOCVMjbmpi4S0SNGFxent79Vz6LI3PoGtt6gcrx1csFBk6doxnnnuWx15/irNts9TWRwgtTdTzx6T3Mmi4r9tcC4syUcUrOhjZGpETebrKLoMtEQY7ovS1WDRFfec2U3ulPObLLqN5m13DBYYjosfyLwAAIABJREFUIfK9SbyOuH+ihIkTNl9zBeS1hBny+2oCRaD0d4aS4hSRJ3kiw6UG/JPbBrhtZzvxWIhaxaZWFpmzGOlAyTU4fNrm2LAYVjh8/4lxTp3J67gl5RCppJgDNNwzP+1d54vx9w1Q88U4z42j/IwrICGda3v62N6/hNZIiGI1R7mWI5afxqlJJkGdm1etsa+7kHFAqH2fKQGRfYtzmhWVfIlmlvd00t/WSltTkkQ0qq5A+bJIKbI45RIpw6ArmSAl7EzMIhT1gYeAmrCAmlDIDzQLHgGoWbAr8EdIDQld1FejA6i8I9PUQVmkKLLfcCSiAXXye2kkrorlq2lhJeJE0ylIJDk6V+MvfvgqL7z+rmr4G1ujAo0K/PgK/CSg5qN7lYl0W1ub9m6IrEwmzR0dnWzfvp377r+PlatWk0iltOH89Vde4Xvf/Q6FfEFlPDIpF1Dz3nvvaT9IsMmkevny5SqVElAjfys20//9r/4qO3deT1dXl94PcsWihh/+l9/9XYbee48uz+Gypij3d4RJmAZdET9WZcKGt8omc45Bb9hjfcRjid9KooGMYiwiW80zOFTyeLFmcc41sdpa6Ny8kXtvvZzB3jbich+SG+iiLQA3sgfJninXXLVn/qsn3mBkJqfPXDm4muUrVjKwdBlLliwhnU7x+muvq3Wy4zoKKgZXDZLNFBk7dZTw3BEu75hmY4+HFYKpksWJXDPHyz3kQp0Ua466bsn5k/3JJiBFwEoADOXfBMwIqJFay2Rc5GkCJqUXSn4XgCn5umbNGrZs2aJAR+Rqsn10Aq/7xiCbzXHo4AG++/3v8fKpt5jsL2AMxv0+ys6oL1sT0LFQJxNDg9U8vJKDM1rGO1skPm/TUvNoFRv+BeMGP4OtgMG8azBjmdh9CeiIQbzefxX00qhJQB3UBNKz4EU9DzNlaNxA6OQ8S6fL3L66mV/52lJSybCGRUsMgbxWxTXZe6LCc29k2H0gT63mcuh4VvOVQiExBShqUGlja1Tgk1agAWo+aaUaz2tU4AIVWL1sGZ3pNBYulltlqVciXpkXKxnfbrKujZY/lSbImgAZHYVNaZXR7+UhE4WmWIy2ZIqWRJKkMDCqEa+SyRewDI/+5ibW93XT1ZLCiobUfSgUDoCNJIj7oERAjSF/LPpuTeT8cE/Nh5gazdvxNGdHmB1pEpZHOGJhRf1+Hfld1bEpVSSQDTUksJJJqtEUD39wgr/8wVMcO3WmcX00KtCowCeswGcBauSlBJxcdNFFOvHzs6AgFoty6223cd3Onaxas0ZX+F964Xm+992HdHIdjUSV2RGm4vXXX19w8ZL9BWyQTNhl8i6gRp4rvTUPfPMXWLVqFbFEgngyyaMPP8x3/+pbTA8NsSVq8ksdMa5OG+puFgl5ZF2Pd0omL8X7mIkm6LaLbKnMsRW/2bvdgnjgQFyD53Ieh1u6yMbiLFnSzR23XcmVG5chGEiYgUWRJgtVVmAjLmpWmDPj8/zH7zzHXz/xBkbUBwfffODrXHvttcqECBskxgovvPA8R48do1Qq671OfjcxOoYxd5xV0VEu76syXxOXN4Nxp5P55Aa6Vm+lr38Js3OzHD58WAGf9MXINjg4qGzNR3s+FoMcASnilibARnqcgn4c+Xvps5H6btu2TesrpgJB7s3iy0mNrz2PbCbDC8+9wHee+i57y8fIddYwIiaRTe24Vh3USFaO9G9KX019J/qdECzSZzNawpmo4GVsvIpvqiC9oJ6MG9EwRipCpCeB0Wz5UuZ68cXoRml+zbrxWaGFfhrZiYAnMRqICdvvwGiWluEclxkGv/VLg6RTYdIJg0TCJFP2OHzW5omXZ3nl7VlODhe1JTQhfVgxk2Kx0AA0n/B+0nja+Qo0QE3jamhU4DOqQCQcZuvgUtaRJ1XJ4dQqev8XBzQZUATUKDtTl3KJBE0GThlrHMR5zO9zkTacsKGumfVgGdQmub+libW9Xazo7tDsCUkYV3YmFNZQMgElMiiohEykYiJTEemZRjjXMw3O54lrX6fP0qAW0oYAmvo+rWhYTQjCsQiyZCmLcRXpIaqJraaJG0kxTYI//OHLvPTWO0xOfTaGAMFkb3GDrFShIT34jC7Sxm5+JirwWYIaWeWXpnTZ5/z8PCdPnlQG58abb+a663bo6v/LL73Io488opN6mYz39/frv7/00ksfAjUCkmR/MvEWoCQskDA6Monfef31LF2ylN7+PpWo/ckf/zE/evNNenLz3Nsc4Z90hGmLeL6VvQEnKy4P58MUdtxNZMVqiufOENv3DptmTus52BQ36LEM5mx4r+jxRC1K+2WXkOpqZ3Cgi/uu34RE2mhwZt0OYPHJW5Ceyb0rEuPFdw7yZz94iVd2H6OtvVOf+mv//Fe58oor9L4mpiXiWPbmm28yNjq2IPGSe3Rp6jQbkuNs6ykQt0xem+ii7IRoXr6Fi679ErfeciPJeIxjx47y4osv8v777yvjIpuASgGIAahZkPIG2rG6w1ngcqbAJJtlaGhI/yYwUxHXOnGbW7t27YcycT4EbAyxUnbU6vm73/8uT+99nmPZ0xjxEPFbevFaLDwZQLRF0o8CCHLSVG4si1jCxstil22o+5nmx6gNtowIhrJephlSUwiv5hsCBJZ1KjVTx7P6v2lOje9+tuAy7nh4IkFLeJjZErGTGZaPFvn1+5eTToZZ0h8j3Rpl78kK33l8ijfendEMtEhEwk0h3RxhempKQXpja1TgH1qBBqj5h1as8fxGBT6mAvJhEqBx5dJeBi2bRCmDKz6brqN2yTJmCCtTMzzKMu5ICJ46otX9TQXYBNJkBTYGEcMgahripknSitDd0sKqvl460imiaiRgKrDRPARTBiT/IX0xC6BGgIzatcqQJYni0mcjD99eVd1sJN9GAJKAmnBYmaBw1CIsMrdYBDMa8ZkfCcczoowUTZ49PMYf/uW3mZmd0wHw026BDWqQ7RDsTxgvWeUMJhGf9nUaf9+owE+7Ap8VqJH9iIRKVvkl20akZMKunDhxQns0xOVLvgozcPToUZVECRsg7IIAHJngB3krUhORtMnk+uTJU8o+iJRt+zXb+aM/+iNGzpzR/be1tLBy2TL2HzhItZDn9lSYf9oZZVvKdzCT+6D00Bwow986TWz4Z/+CS3fcwPDwMHueeATv7Ze1/DeES6yxPCYdgyfycKp3KbfddS3Ll/XS2hRnzUAnbrUSxPEsnLLFsjPf/MygZob53b98gife2M/YXJGI5fscX3755foQECf9RPIedu/+QHuCQiFLZcLzU+NsTE9y47ISA80Oe8YjjDTvxDFjXHL5NWy//lYGeruZnJzg3Xff5bXXXmNkZEQZFtlk35otUwc5P+7a0nt23SVNQIb0RB07doyzZ8+ydetWvvzlLyuw7OzsVKCqgCMwcanfx4v5Is898yzfeer7vHnwRxr+413bjLEy4X+vrtd+j80CxaWSY196LP/uMzmL/GG0x9JnW3zgUu+V0X/zj8pnZhY9R393HtTo/lSg4BKKG5i1CpGzGTqPZfnajgGSsTB9A0nyNYNvPzzC3kNzuK5YlcdIJHxXv7HxMZVSNhayftyV1Pj9hSrQADWN66JRgZ+gArKiefHFF+uqp207jI6e48iRI7qnu3bs4JL2ZpoKGexSgVq1SD6Tp1QoUauWqTolymL/GfIZmVDd/tk06qxJnU2R9k1pqo2J3ao205okogmWd3fT29ZCIhrRHpoFUFN3P1Ngs4ipCcwJAlBTTwVdYHAkmVoAkPTPGHVQE44IqAmrIYEVjxGJx/R7z4pQstLsGyvwZ0+8zg+ffGohS+EnKOPCn4gE5IYbb+a2228nrfILMVTwfy0rk6LfP3DggNZYvja2RgV+nivwWYGaoAbCzAggEemSTLZl9V+kTgJiZFFAvgrrIq8r4EeeKxNpYS7k9/L5k4f8XlgHYXuWLl3GPffcwy233sq3H3yQHz70EGdOn6ItFGJVLMbZQpEmK8y97VG+1mHRE/UI12mBuarL+9UwTyf62PEv/iWXXXcdmWyed158gT2P/0Df9ubZMyyr5JnxQrwWStK3fQtfufVyVvR1EJJej3ofzd83SZGFHGnvkAya/+0PHuL4RIHegaUkE3F9DTk+ARxtba3KQkxOTVIuSs5PmWqlShiHpZFJbltV5NIem3zV4MWzzUQ2fhXDSrLtyqu5/Kqrce0aH3zwAc8//zzHjx/XfW7YsEFfI8ii+SSTcKmv1FtkgHKOZBIvjIS8TwGj8v1VV12ljI18lR6mYPP3L8GYsgoFu97dxXcf+z4vv/0qdtjjXH+G8NZWzNYInu0qaFkIAtI/9eVoupsAqATfK2Kph5YGv6sDloWVtiDUVHNpgp6aOvgJzDPr+9NcpbhByLQJTeWJ7Z9jTSyOJT2k8Si5osf+w7OqVGhpbaJSKakhgByjL6O8kNjw5/kT33jv/1gVaICaf6xKN17nc1MBkWNs2ryZu770JW3MlRvwmeEzvPn669iux80338qavl7i1TJUS9jlApnpWeZGR5kZOc3UyGmy0zNglzE9m5DhqWxZAI7YQMv/ojwT+ZkwNeoWpL03IhGz6G1vZ6C9jVQsppN/kQuEQ3VL5zpTo6uBytaERI/2oSZWHevUcsh3SFNAo3/nMzXieKZGAVFLJWgKahIxYqkEJJsZytg88d4xvvXoM5w6dfpT5wfI5OnGm27mF37xl9iydbO6OAlY85tj/aXEUydPanPv7t27+cEPfsCePXt0Na+xNSrw81iBzxrUBDWQ1X3pz9A8mvFxzaMRJkbuB9LQLiyo9MgIyJFJerAJcyMMjmwiiTp16pQaBHz9G9/gjtvv4AePPsp//U//kaFDh2jzPNa4LqOYtMVj3N8Z5Z72EGnL03uZ3FomKw7vViM837KcW37zd7hs+zWUqjbvvv46L33/IX2dDeeO0pefY5Yw7yWa2XTbdu65YTPLe9v8zCyRutbd0T5uius7RHocPD7C//S7DzJdDnHxJZeQbkrpa+zbt08BhDTyWxFLM31isSS1coVivkDEdDWT5t6NVVa1O5zLhXh6uJ2Obb+AGU2x7YoruWzb5eSyGd566y2eeuopRkdH1Ujhkksu0ddQSdcnZKrlPEh95X3I/Uy+l4cwYCJJE4ZN9vuVr3yFW2+9VZm2j4IaKbDc7/fv3c/3f/gDXnrzFWqmw1DTOayrOzA7oj8e1NRzbRbAjX8gdaamzu4ImyMszKJQTwUzFwA1i+Vn2rdj10GN5WDOFTD3ztI+b2Cqmi2soGZyKk9zOk5XVwtz83N6vTa2RgU+bQUaoObTVrDx95/rCkRjMdrb2ohEozoxEKnHqtWr+cp993HdzuuJJxJYoTDZuXkO7DtA2XFZuWEj6ZZWdfaxDDEQsKnksmTHR5k8fozh/Xs4+8Fe5odPUc3NgVslJKyNghhURy4PATmWIdk24prmqfVl1QzT2ZxmaUc7TXEf1IRN6aux6sDEdwISTbSAGd8RTUCNwiVdrZRAUJGfSVin35MjBgHnQY0wNiErRCgiDmvSVxPFknTsZJK5UJwn957kb55/i7d37fmJzr3UMJFIkstl6eru4dbb7uDrD3yTHTt3+Jlx9VU6kcmJGbW6JNVpG5FoPPbYY/zFX/yFatJlwtLYGhX4earAYkATTIo/q/cvLItYFAuQEeAiXwX8B25nQQO6TKCFjQk2ceCSh3z2hOERuZow0Q888E1uvuUWXnz5Zf7zv/99Du/fT4tts7xQYASTpak493VGub3VJBH2iAhTY8C5ks1btShvdK3ljt/8HTZfcaUyKnvef48XH/aZmvajH5CYGiNvhhjr7uWau67hxsvX09eR/hCo+bja+NIzk6Lt8NKPDvHv/uIxquEUmzZtIpXy7ZYFJMixiqmKOI0JQyN9gXYxh1vOEwu53LAky61rarTFPQ5Omjx9upnurfcSiibYetk2Lrn0Uu3xEFMFYYylniI5E7cy2QTQfBJmQc67ABh5P2NjY9qzJH8n92dhbAToyD1N9n3zzTdz55136jmQTdggudfr6wi7Hwpz7PBRHn3ih7zy1mtUqbGHY4S3d2B2x/xm/UB6FkjHFrE1C2BmkbTsQqBGpGV/L1OjUrQP99QsgJqYhHC6mJkSxoEZYmeqGLaMPWEqNZNiyaa9XWys0WOXR2NrVODTVqABaj5tBRt//7mtgEwEli1fzo6dO+no7CJiWZomvXb9eq7cvl0ZDhlgNAjTDEvrDGXbZb5aISs5Ba5H1AyRioZJWCYx6XupVsiMjbDv2Wc58MwzTO3fT212CsO0NY05ZnjEZBAT9kZWPetmM2XXIOdCiZD20yztaiUdgBrD0kHOMFxM0627oFm40lujoCakfTS+U1BIWRr597AaA/hMj3z1WZ+w76pmhTDE01SAjVhGR4WtSfLGaIa/eP4tnvnR7k983mUwlwlFYGXa09vH6jXrOLB/D7fd8SW+/sAvcMVVV2JZIcICwHzspe9Zc0TFcLouvZCenmwmy7f+6q/41re+xeHDhxqMzSc+E40n/ixU4P9PULP4+IR5kX4aWUQQsBP0KUg2jfSWLN5k8iwPAUIHDx7Ufpvrr7+eX/zFX+Sq7ds5OzLKv/+//k/2frAba36e2NAQI0aY69rj3NMZYVuT9Ae6REM+U3MwW+UVN8Wx9Vdy/2/8Fhs2XkQimeT06WFefvElfenDzz3F2QN79F5z8dWb+MY917Gir414JKyTcqcmjSHnnRuDRZmgSUTq6BgG45ky/+5PHualXcfoXz7IZVs3KwiQTRgQkXaJgYKIe+U+eeLkKciOkiZHKuLxS1tcLu2DkYzB00dNXhyOs2TD5YSsqDbtL10yoIn277z9jrI9wmoJgxIAxE8KauQeKBKzoH9GwKf8m5wbkQYKUyHMkjBBcu6kt0YYG9lEUihALQBPchzjY+O8+NKL/OjttyjWyjx5/EW4rpXwsqS/aCUN+/Uel+Bc+z/Xm/21t6b+fdC3E+TcyO+UoakDFs1YC3ppJKdGw8sWMmrqt+e6hA0828OwICxu0+Uy9tEZsq9N4JYdDEPczRJ0dLTS1dWuwFPOT2NrVOCzqEAD1HwWVWzs43NZgS2XbeP+rz/APV/9mgKaiBUiHrGIRyM6aPoKZ59F0KQXaaJ3HQ2ukxAztW8Wc4Caje042ryaikdJR02capWzr77CzMM/pPTq69iZScqGQ81zseuPquzLcSl4HvMezGNQMkxa0yn6RH4WF5mWMDMeUQFXZoiQsjYiPfM1bOeza/xgCM8IYRthwoSIhQwiAmbCBlZYgJkYDoQJK3Njou4EYkYgwEZeq6WdNydL/Nfn3+T5t979xOfcZ7fWcm7kLKvWruPer36Dm2+9nUMH9rJhw0YGli4lkYgroNEYuMDUQFgq08+z8LtPfRGK43rMz2d48MFv8+CDD2rWRmNrVODnpQL/WKAmCIMUuZlkzxw6dGghEPKj9sPSmC4P6WcQR7RIxOL+++/nn/7TX2b9+o1kC0WefPJxDes8eeQwj//VXxE2wvxad4x7Oy3WJHzTE2F85eP65myZF0PtFLbfxr3/7FdYs2a1Wk3PZTIMD/v27498/295741XSUdsHrjrGu647hISQlfrzPt8A/uCy5l/s/VDIJWkMciVquw+cpZ/8X/8OYnWbtZv2MDAkv4FOZiwIBJkLJtMnN979z0mxkbxKnkihq1ZNBd32axoDzFfkUyaNHNmF9G4339Uq1bVTCDV1KS5NCtXrKC5Oe2bE9g13a8CjWAwUPnwebHceRASUoAlkj9hJO666y7uuOMO7c2Rh7xPYW+eeOIJfUidBfR87Wtf09e48cYb9We5l0q+jsjPhOl5660f8f6u98mXC3zr1YdwrkwRXtUEUbMekOmzO0GLir6fuiOabwqwyEhgMbOjeTSBDK3em1PvqfEBzfm+HDUl0DTnoC/H0GBNkRqEYh4ht4YxPE/2uRG8so1phBTIiYRP2EJhEz+pfO/n5TPeeJ8/vQo0QM1Pr/aNV/4Zq0BrWxvrN15Ec2sbLa1tXHH1dq7deb0OZkGPi068lUGou4mpBMIfxMQe2bFtHezsmkgSRNIlDIpBuVKlUq0pU5KMx4kkLMjM4r7xJu5jj+G+/jJOcR6bEDUvREUCL12HqjSSCjvhwQwGM4ZBJWLhWHHmjQhTmMxHBL1YRE1LTQUipkPMqNEUcolYplqUNlkmEjkgTxW+P4xB1DCJaNaNQVjSm02fcRJrassUwOPn1RjJGG5bK+7yNcy19PHC7oM8/NiT6gT047bOrm62X7OTm2+/k4nxMXr6+ti85TJ6+3opFnKkm9LE4nEFUlJbkdwtJCv4ETu+r4HkLixKqhC3NVn1feKJx/nud7/L22+//ePeSuP3jQr8TFTgHwvUBAcrE2FxMhPZ04Umj8IKDPQPqMlAuVLWz5JIbr/+jQd0Ut3a3sHk9AwnThwnl8ly8OAB/uxP/xSvUuGft0e5o9VieUJCHA1iYsuLwauzZX6U6qPnK7/AnV/7GsuWLiEctsjkckxMTOlb+8H3v8+RPe+wvC3EA7dfydrlPYS0r8O/ny62cQ56a5TBlRuCOKxhcOTMJH/9w9d58Om32bxlK4MrVxKLxxbuFMK212yb8fEJjh49Qtqy2bZhgK426bnxqNkOp06f4+TwKNmSR7K9n5VrN5JIxrUnUYDQ7OwctuPSlG6ipbmFVFOKRDxOVOzu1fFSMsVMXE9s+c+jhEWGZSr/E0ZC+mhkPPm1X/s17VmScxM0x4uNtjjUCaiRe6tM9oUpkk0MG3bu3KmMjZzDAHB98MEe9u/bR7aY548f/XOyF4cw1yUx0mGfLamvBQVMiryWGggsYmQCZzPf27+eP6NATQYLYXx8VsYvuuvn0gTOaQsGAeeBTyBH80wPMyqy6hrmZJbc02fxirYkTpOIJFVmpwCx3sclQFuYQjGDka+NrVGBn6QCDVDzk1St8Tefuwr09Q9wxfZrueWOL9HU0kwq3czAkiX09fZqr4swCOLIEwAalUbppNuXWyz4ZopsQppc68GbGoap7IJLqVKjVHXUwtJMRkjHwkQnxzHeeAP3uw/hHdqLURIrSwMXcfVxFSiJDbSAnGI97VkkaAJyJh0455mMmBZnTIsJM0bGsLDFYUZCzAScUCZhVmkJu3RFTCR0ujvq0hoySIQsopalxyXvUr5Kf1BEwjVNT8FGtK2dUE8fbv9SnP5leM2djIxP8fZbP+LFZ5+lND+vx1r2PKaLRc5N+RMW2fr6Brjiyu3cdseXuWjLZuxalWQqRXt7hzJfYVnJq9ub+sYGstrrbzrxq+ddyLfaVyMJOYGfq4yvtuQ1DPHkk0/w53/+5zpp+OgK9OfuQm0c0M99Bf6xQc3HFUw+c2J60trapp9D+eyIRHTk3AjN6WYu27ZN+1MsS1iBLOVSSRdtZPL9zrvvYlcqbIuHWRU1aDFdwp6r9vPyET2SrzLS1MnK62/huhtuVLAhDm2Vqs3wGZ+pefn5Z6jOnuXyNZ3ctWMTKQEJEt5YRwOLPuoLvSTSGxjcJCbni7z4zmH+4MFnKRPV99rV2aH3DmWagVK5zLlzY0yOjxI1Ktxy5Vq2b15JV3uTrpbIPeTIySkef3kvpyeLtHb0smrNauazGb2vTU5MKYNSFbOFuoxW+itjiRSJpG9G0NrSQkd7G62taZWRqaGxSr986kLqLMy+ZNtID6BYZv/qr/6qSgPldzKBF8AZGDuIw5owOmL1HIBQATTC7Ih1twBUnx3yOHLkKEcPHyFbyPEfvv1HjC4t4G1MEO6K4VaDvJrzw5P22vjBaOezZQI3/gDUBERTFeyZCs5UGS9f84e4svxhsLzkRwNouHN9nNNrux4A7YUNjIRBWHprSmVKr4/hlR3ckkPYNtWwoqurU2XQgdWlXH8iv5O6CBAUyaRI9hpbowKftAINUPNJK9V43ue2Ap1dXVx7/U3cfd/Xufq6G1U3LW5gMi7qZB9P8xdUllUHNpr3sgjUyG1eDcVk0K1vQdiZ3KjV9caTvBWbQqFGKWTQFI8oixI6dxbnicfxHnmU8MgZQtWKrvzJa2jjvO4v4PZlMBImR2RpDnMujDthjmJyyIhyxItwyosxaSbJWy0ibsbyyiSp0Bx26I64DEaqLLUcui1oDUMs5PjHWs+2EeAmPT3RpjTRnn5CfcvwOvtxY0k/oK1WJTM5ydCePThnzynrM59IcNC2eW14mLGxUTo7u7l6+3XceNPtXHzJFmLpuIb9yeAesUS+FyGs5gR1Z7YFBcOC2EQBjE4kpOYyl9H36BNj+iwBfGq1uoff//3f4/HHH9degMbWqMDPcgV+FkCNMATCkgrrID1qtVrFX9wwDVpSCVrSKTraWmhpSvmfU3Vo9D+rcl+Te5pMkMPySXRc7X9xqjXcmp8vkq3aFI0wTV29DAwspau7l/bOblUpna7Lz6bPnWRNT4Kbr1jDFRetwJUemvpnO+irO5+xIk0ePm0rxgCynw8On+Z7z77LD1/bpw390vsioELkvhVxngRGR8eYmRyjNW5yw+VruHn7Bno6UiRiYQU+0qM3myny4BPv8cGJOexwWhdejg8dxa7VKGWncQpTNEccojL3FlbBC1H1ItRM3zbaSrTS3NFDT/+AMtDN6SZCpkjeBNj4rEo0GlOZbGDZ/Cu/8ivKjMnvRJYmkjSZzAszJOGeIssSABT0mohUS4DNLbfcov02yrgYBsOnTqtTXTaX5T/85X/iSHIEe2MMa1katyI2ZB/JoZEyLmZqLiA/U4OBios9WsIYzhOfqxCryjIb2u8ZDHHniR1jwUtARkHpc3JMA9s0cEUGJ1hVpNTHMhrm6RRt7JLfL6V9nWLAE4moTNDvv7RUkifjheMIyzb+sSzjz/LnvPHefjoVaICan07dG6/6M1CBIOzxpjt1DQyNAAAgAElEQVTu4ktf/SZbrryGiBXF0h4TkUPJRNoPSouobbLItOrSs0WgRkn6D0upzwObBR5HBiFpsHSpllym8kXtY4nFI1huDU6dhD/5L4TefZPQ3LTq04W3kEHRE2ilo7zyN36omiGDpsgIXJ1cyLOyLhx1DN7wYjwfamdvZIBMrBfXSmBiY1ZyOHaZBGUGzAJrzSyrw7P0hHMkVacAsrhXcw3ijkk8kSScTGKEI3iinLNrhJwqIccmXK2RKpVZmsnRGk2QW7WafWvX8HQoxJOP/ZAbbriFndffyoqVqzHDFol0QiUdMukQQCP9RQISfSmJMFNQcRxqElRaF54IuJI+oVg4RCQAmQGo0UHdBzYiV/jTP/3P6oiWz+d+Bq6sxltoVODjK/CzAGqEoRlcOahuW+VyiZamOG3NKWIRi+1b1rFxZT/9nc20pOIkY7IQEZiR+FbrAoB0wd+T3kGXatWhLLbEhYKyy7lCmYmZLGcn5hgZm2ZyLk+2ZFOo2GRyvmPhptX9fGnnJm69+iKWdDX7xgAf8m6uC9AC5kYkXobBuek8tuvyyAvv8J1n36boRbhm+3aakgk1b5mfz3Js6IQPas4Ns2aghS9ffym3XbuR5pT0yoh7mNzPTWXQp2ZyPPT0LnYNzTBbNCgUy8yNncB1aixvqbGt32HrgEFr3H9zuYrHWBaGZ3wu6cA4DM1Z1GIdrFq9hm1bL6W1pU1fR5gtqZewO4cPH1ZXOcm3+Vf/6l9pxpmMLWK/LayMTN7F1ODpp59WdkiYimAT0LNu3TruvvtuBTeyyX5Hzo5wbmSEbD7HH//XP+b98iFKGyJE17TiVMU/+Xw/jfyNH7zpr5Qt9NQsZmpk3KmCN1qi8MYonSWbjQMpVizxwe1AT5yIZajUTiR51apLpWJTKjkqvbMdj2LJpVByyZdccqWanvNC2Saf8YFwpb6wV64GjTn+sQSfCzG2kX4wWQBrbW2ho6NDDRQaFv6Nu+onqUAD1HySKjWe87msgKwG3XT7ndx63zdZtuYitWeWQV2a+SORkErNfDbdVEeeaFj6VXwJmsrQlJ3xJ9fBTVmHuYXgMH/g1x/9XyjL4DgeM9kspZJYrUZJJGKEKkXc7/0toccewTo+RLhWxQhbeK5TfxX/FMj039eXn2+YFZMC+VlCKqueTdYLcdZJ81iolafiSxlKr8JJLKHJSFJxaziepHSXSbgF+qpTXJQ/wMr8MYzqHOOewVmSmG6Mblx6jSqdYYdmS3psIkQMl7DrEfEMUpj0CUiyIsys38jkDTdjX7uDydPDDC4bxAxHyBfLRGJxoumEnxodjxKTVTnt65HJhS9lqDge+apDsVylXKuq9E5W8VISnJeIkoiEiJiesma6OCyJPmoN52qGzUMPPcTv/u7/q3a0ja1RgZ/lCjRATQPUNEBNjQao+Vm+S/38vrcGqPn5PXeNd/4pKiDWzJs2b+HOr/4C3SvWEUs162qaAIymREyb5AOjHVnVS0YjxCIm0ZCpTfTC4ATARhct6w95S+Z5W7QFp54A66hLmsjQqjVm5wvKvYjzVzLkwXvvYHznbzDfeRdTPPvDIT8QzcdD6rBWD3L5EKjxwY6fF2Abrq6e2q7BGcPkXaOZ561VvPP/sfeeQXJdd5bn77186X2W91WwBe8JEgRAT4ktilRLoly3Zjq6Z6N7YmJjPkzsftqY2Q8bG7sx0xu70z1qq5G3TU+JIglKBD1AAAThgUIVUCjv01X6fO/t/u/LLBTYVEvqiRWpYT5ERhWqsjJf/l/mvffcc/7nBLewGF2H29+m7l1FwJKJxzZpy88ymD3Hpsx7tGdHKZpFxl1+5iwJtrOIaiZ9bosel0lQk+wdF37doAmbLquC7g0wu2UbSw9+Av99DxI1vLjQSaYyZJZzeANBfJEAoaCfYMCn3OPcyoxAmBoomxaZYoWFdIFkNk+2kFc7qH6fl9Z4jPZ4iIjfwCdZPjVfBgkidbCiTS6bVc5Of/3Xf8XLR440Qtz+Gz4XjT/9/78CHzaokZR6CeKUTQOxFxZG5tDeQXYM9ikGdXBtF82RIEGPG49Ig2rjndPnVjNWVhokZ2wSZkZkXOLKJZ9l+amwN/lSVW1qLOcKZJeLpLMFUtkCmVxBFbm3LcGWtZ2s7Wkh5Pc4bl3vO5wFiiO1kt7CpVyRn7zyHoVimbfODnHu+hxr1g8y0D+gJHTTM7PMTE9TzGfUI+1Y387B3WvZt6WXrrao2kSRw7Gzd6melYVUju89+w5Hjg0zM5+mxV9hV1sWj8tmQ7PJ9g6T1qBIkCWN0nG0LFRgueRIjWcyGpfnXZyb83E1E8Gb6GHr1q10d3USqJkWWFgkF5e4dOmyYise/cyj3HXXXUpmJVIykZqJzfbbb7+tsnDkZxKkKhIsOUSOJuya/I1YPUs/imy2zc7MMjc7S3Z5ma9/5+scnTpGZqOGd0uCatW6aRRQm0PUFCLyMyH8VxkDOGXX0E2wZopU352nt2TzwL4E+3fH6OryKbe5cFB6H51+Ibnm6rqbcpM+Uucxq+L8WdGoVGwq5arD4hXlNVbVay+WTLK5Cullk0y2SipZYTFZJpsTtsdmarZAKlOmaoLf71OvWxh+YbmE1WocjQr8UxVogJrG++NjWYHOri4efOhT3PWpz6P5I4oVkaBNYWuCfp+SJtTbIUUmJuxNwOuwNW5leexSUjSRqKkslZpLl0xzNc+YWwDNCqiR5n/1DxaSOQqlqpN/E/BgzE1gf+/72C8dQavlSMhEchMQ3bxUK5rzm15hKzIuMRpwWRYmJeWO9q7WysuetRyNbGQuvBs70AaGVzV5isWzuwqtlRk2Zy+yO32aDcsX0CoLzFXKTJg6c7qHsttPm+Gi1y7QTJkmzaJN02i3KlQCYaa37WDp/vsJ3X0vHZFmspllFhaS5EslAqEQ/kiQcMgBNgGfF6/bpeook2C2VGEunWNiLsPsQopMPqcWT6JN72lrprs1RjzoUXav4t4mbJcsLMSQR7J8JCBI7E2PHzvGX/7lX/D2W28pDXbjaFTgo1iBDxvUiDVwR0eHkjzlM0nu2reJR+/by96tA2qhHA/5cEtwry0bNHUjlHolaxsrdV9ltUlT/52MJ8739fWybE7IglekZWKUophYcYEEZUkfCfoI+jy3GIC8/5qpPBpxf8zmOT00zn994qiSt6WLFXRfmPXrN1AulplfmKOYyxAPuRjsa1IPs3/7Gjav61RuZzJWC+QSXCbmB9LDIYvoidk033zqbV59+xzW8jwH+uH+DVX8bmgNWbSHTYxakmX9pUpVaiZtFKs6c1mdK/M674wZnJoJYjStZWDDZnp6u1VfoD/go1quKqvm6alpZRKwY+cO5X4mMisBVyI5E4mauJ7J7wXUhEKOGcHw8LAyFJAsoc9+9rNs2rRJsd3JpaS6LeeW+d4Pv8ezZ19gfqCMd2ez6nNZyapZfflqgZpKfrYqx0ZkX1ayDFfShIdSfPZAGw8/0MKmTUEiEWHGnb5Gx3L75mbbCl6qFcfxR3DybQSoimmCWYVy1QkprZi2YmlyRZvlvEUmUyWZrrAsoMaC6dkib72zxMUrSZKpsgpqlmBYqUEjoPOjOKJ9tM6pAWo+WtejcTa/pQr09PbxqUd/nz33/B54AuBy4/H6FLCRXaH64C0DuexeCnsjk6/PLVkuYhjgaLJlF1NuMmGqmyYMjoNnapuaK69I9b7IZKCZCkyks0VS2aIa6BPhoHLnsR9/HOuZZ7DPnoVyGV3ilmsPdHPx4FAztT3TVV07MmHLYsSldug0yipBLat5uKhFeNbo5KXQAeaadlENduIyfOjomFpAQaNEdYlN+SscSr7JntQ7+IoLjFtuThotnPJ3YLtDDFYX2FKaYGN5nn6rRNyyyEViTO7cTvK+ewjfcYjWUBPJZIaFZFq5C4WjUdVTEwmHiISCBP01UKNrlEWKly0wNpdkeHyO8alZcoWCug4SzNbf1U5PW4KmsJ+w14VXemuU85mtwk2l1uL0VioVuHzpMn/+n/4jv/j5z1lYWPgtvZMaT9OowG9WgY8CqBEHwhujo3Q2BfnKp+/kU3ftYl1fu7JOp1RZyV5Z7UB2a8PLqt+sAjX1Me+mucnq2sj4p9a7NeQjo877QdP7aimgSneRK1e5cH2Kx4+c4LnXzihwFG9qoq29Q9krL80vYJt51nRFObBjDQd2DKgHak6ECfg9zmCpmvZF8urCsgUo2ZTKJicujPHTIyeYu3GVteEUDw7ClnYTj0s2TSx0Ga9rdLmzmVTbaFp1qrKRlCu7GEu6OHJF443xIHZiAy3dA2r+2LhxvbLKF0ZGemfGx8aVSYocAmzkqJucSA+J5LgIi1MPERXAIwv6trY2lXFz7733qnkqt5xT7IU87uNPPM73XvsHJtuzePc0Y8oOUPWmm1zda6YeuFnPoZFzl0OMYirDGXyXU+wwdP7tn6xhz84QTTGZ027CuZvmDaoYThVW3g7O/epz080eKZn36nWzFUhVN1ENKKZH/u8AoVxO4++/O8Yzz49xdTiFy3CzffsOhoevqp6jxtGowD9VgQaoabw/PpYVEFDz0COfZbeAGvGcVCFtXlxePx6vZyXwUYEar0ftKIrlqNdt1HptxKVFcl5EkubCa2hKmlbPWnGcu24trZrQhaPXLGzdRaFQZTG5TL5QJhoOEYx40F56nuoTj2O++TZks7i8Xqd3pL4zVn9I6ff5R1fOUmBMGCTb1jEsQ2nhdLuiMm/EFe0b/o28FD/IdHwverAXj+7B1GXSd1xrvGae3vwYhxffoLc4SUYLcNHfy3uBXhaMEB2FKfanT3Jf6ji3Fa4TqOpkojHG92wjdc9hIvsO0BpsYm4pzZLkYtgQjccJhYOKeRFQEwr4HHCoaYqpmkpmuToxx+XhMeWMVC5XlK12d3cn/b2d9LQnaI6GiPrd+MTAQYEai3JFXq+GyzZZmJ/hr772NZVZI4u1xtGowEe1Ah82qOnt7SUSiTI+doOdG7r4sy/ez937NtGaiDiOggUH1KzelPlVCwWnZXBVn9/qHRhle19f/N68jxOwWYM/qk/wpkvAynfqPHTmUjmOnLjEX/7gCDOZkgrgjUUjSs5aWF6mPe7n0N51HNizlsE17TQFveryq1Z0kUrZym5FbUahu5iczzI9l1Zj7zMvnyQ7PczmaIpDAxU2t5u4dVluO3+rzrG2qF9ZrK+I7+prejGQETc1nZllg6fOarw8GuJaNqTAyQMP3ktba4sCVMLECLMszmbC0NSttIV5EWZGwEo9CqD+XhHQItbGAoAE0Dz22GOKzZHm+WKhqADRcz95jq8/9y2uxRYw9iSwwm7sOqWtro9zWwE1Kwizdm0qUHp3ns6JHF+6s40/+HIXPW0i+5W8m5vXaRVJ94EfMbsWc7ByzRWQXf0eqDF5dWZH3h0S2mpI/SCZ0vnzr13lqefHGR3L4vMF2LFjuzKEaWxWfVRHtY/Oef2qseqjc6a/xpnIQCAe7jJoNMKbfo2CfYzv0t3bz0OPfo5dhz8BhizqXehut2pu9/i8SjJQzwjweT2OdEqcylzSayOgwWly93kMAh4Dv9ul7JlVYOWqXBXHFc0Z3p05pfbPllwIm/mlNKlMTk188aYQ2ptHqTzxBJWjr2IlF2ugRldzah3EOBOds8NZZ4SUTlrZbapZC1MzcVsu3LYbXTp37CplNIb0IF/3bueVpsPMNu3D7e9SAEv+TJyF1LqkWiJWTBEoV1TmTd4wKHoMTM2NUS7QXbzG7ZXj/J52lE2Fa+QyIaYGt5G59zDh3fuJ+ptYXMqSKSyjGRrhSIxgKEwsEiEmMjRlZe1YeWYKFcbm0gyNTjJy/QaLC4vKRckbCNDW3kZ/fw+93W20RENEfB78hpOpU66aCtgISzM1doMf/eB7/P3f/S0L8/ONrJqP8ef6d+Glf9igprOzSy2epybHOLB9Pf/myw9wcOcG5XQmh1giC2OzWmq1GnCs2le5KT276YZy8xKs2sS/xdTsfRdJqZkchHPLb6T3UO2KaDrTS1mef+scf/6dF0jnS6qXoyUeYX1fG9s3dHJg9xrW9bWoHr1CobgCkFoSMcKhIIb0SKrcmjLnrk7zxqkrXBqeBKuKlR7ntvZl9nVVGEiY+N1iGX3z9decWW4R+joYYfX5OmO8zBsCn0aTLp464+LnQ04wMm1buW3/PlpbmjCrphqjyjX7a7HHlpscsoapW2bXQzbl5/K95APJumb37t189atfVRJCeVb5mVhFv/zyy3ztR3/LBWMMdkbQ2gLY4jCmwMutoMZxPqs52NQ8mq10hcrJBbbky/y7rwxw991xYiFNbSKtaO3+8U6aOu/Vl67eA7WSR6Ce++b1VbK0Wj+Omkf9BvmKRr5gk8ub/OipGZ59cZzLw2k03UdfX59yijt37lwD1PwuDHAf8jk2QM2HfAEaT//hVKC7r59PPvp5dh56AFwCanRlPaxJ8KRHNN41UKMyBjyKYfD7PGohLpOtaLGFFfF73UpOFfK6lUOXYnJUn40wJM5up3TnKPOAelBZzcHLsjTmFpLMLaVwuQ3a2hK4Thyj/PSTlF75BdbiApo6F0ffvjKf1FgaNYmu6uFxpBHOrqJYPxu2hmG7lFxLnNrkviVN56jWzJPBHbwWP0wqsR/dF0fyz5SVsmbiM0o0+zP4jSKlqkYqHyCTj2BaPmUx4DeT9DDC7cF3+GTzm8Rz8yz5u0mt3U9sxz58nhbmF/MUqiUMnwt/MEYkGicRixILB4gEPIQ8jlFAulDl2tQC1yZnVR+O9NrkcnklLfOHgrS0tdLWmiAeChCWniaxgZbXIUGB1SrDly/y4k+e5Uff/65K626Eb344n6fGs/5mFVgNbOpsxW/2CP/8e0sqfTgcYXJ8jNu3reXffOkBDu5ar2ydZQhwQI1jrO7YNzrZJHWHR2fR7Ui56r9fcXesndZqUdnqRUZdxvX+s5dF7mpgUw+XVJb1ms7kYpafvX2erz3+C3q6mlSj/+CaDm7b2k9fdxNN0QBXrs0wPrdMXqyM1aodwn6DoFfs4zU1NswsZLh0bZrUwiyUMvhcFgd6CtzWXaE3VsVvOIBGbrcirFog8EqOZQ0Q1O60eq0vDH3ZcnF20sWFKRe5isaPLkXYsPMAazesVyCrUq5gWpLVIoBFGu5lThGZ283v6/+X+wiLIz1QIjVbv369AjWSVyOsjtxPsm7efONN/uLbYut8ibJk1QxEsYs1YFh/PaqZX1wjVUJA7do6MrjKbBHtzCL7DZv/5X/YwM7tfvwiYlgF8BzVwK2luXl96/1VNQhcwzHq2oq1tIPbFKARkKNJT6XbYCZZ5eSZNBevZCgWTX7+2hzXxrKUJKAzmkCMLSTDR6RnDVvnf/7n/uPylw1Q83G50o3XeUsFHFDzGDsP3o+ludTE6XJ70MQVx6X2ptQEo9KgfV5CwYACMLIzJv78chPwIk3voYCXsN+rbJ99HpcKi6xbPSsZmoAadasBk5UZUGd2bpGp2UUszaajux336RNUnnmK4iu/oLo4j+YVJzHNUT+skpw5LI2zdJDfO1Gdzs+kz8RAEr6d3zm/F324hryCaVvjJ0Y3j4f2c7blPuz4IJo7gNso0hKeY1P3NdZ3zRAKlCiW3UwvJhiZ7OX6TA+ZfJCqZRLQl+j2XuOezuPsazqD32uSD67D1Xobhq+D+cUiFUx8QS9uX4RIvJmmeJR4JEg06CXidaRky4UqwxOzjE5JD4xNIhahVC5TqpiKOQuGw4QjIcLC0rjF1tl5LcVKhfHRa/zs2Sd55h9+zMUL5xvv8EYFfmcq8GGCmr6+fuUoNXHjBlvXdfBnj93PXfsGaY07TenVUuUWpkZJ0ixLOZrJelR6CX1uQ0lpV0RFKz0Xqy7Brev+Vbv5q1bF9YWvknk5jeT1Oyo3NFnko3FjLs3Pjl9QuTSPPLBH9clsWdfJjo3dSrp04fIEZ4aTmJ44sUSLeiw5xkeHmZuZpFwsqHF9IbnM1NwSRiVDxCjiM2wO9lXY22Mqlibqs1Qfza1MzfsbJN/3wlZ6SG6+LsnfyhQNUnkXmaLG//2qzpJ/I32bdtDf34dtmlTNqnq9dScxAScCbuqStDrQkdchvTWyqBcDlK6uLr7yla8o0wAJ8JT7yWL/3ZPv8l+++Ve8Pv8umXUavq1N2EVTAYoVIKKAzK2gRtFbwn5P5fBcSHI45OLf/9kGBjd48cokUuOkVscI3NpX48yVddykmBgltXaAjBgFyM35oQBklZNA0dIYnalw/L0Ur709x5WradVfMzaRRzd8DkGma/h9fiW9q7NZvzMf8saJfigVaICaD6XsjSf9sCsgoOYTj3xegRplD6xJqrEXzTDUYFqXnhluNz6fVzmieT3S0GmvSJ8EvAQDfsLSb1MDNXIfMQxYkYWpRbjD1ChZWk2iIIO1LGxmZhcZn5ylXK3S0deJ+8xJKs89Q/G1VzAXFxWokb+Xw9kYrSuVnclGORQpG2kV1ake362BFw2JbnNAVf2m4RHdt13mFCGe8Kznp/HDpNvvouLroiWSZs/Aezy07w22r5kjFDAoV33MLoU5P9rJ6+e3cWF0HfPZKKZdxcMSa0PDPLDlONu6rhPw+kkWd4J3gIWlMrZLwx8O4PKECcWbaW6KkYgGlcwlImDQo1OpVLk2Oc/o5LxaOMViYfUaLXnVLgPD61V19xqGE4CqXo9NpVrhzVd/zve/8fccPfLih/12ajx/owK/UQU+TFAj7mfNTS2M3RhlbVecf/W5e7nv9i10tcacnpqiCFVXL1ItihUJUKwoYOPzupXlszAfK1imroWtV2GlX6LmQq92iWr9+vUVcb2npvZVxlyHtXIW+rIY15SLo8bITJIXjl/k2dff5X/8o08SCfnZ0NfCmt5mFlM5fvjscWbyAdYM7mTj4OBKr87Pj7zIyRPvsLSUVJK7fL5EOrOMUc0S0Iu4dZtNzQX2dlts77ToT9gEPAI4HFBUW4evBEPeRAfv12Hd5Kac/SfpsRGpsotsEf7qNZ1XpptpXb+Hbdu3KiVAter0LtWBzGrGpi5Jqy/khZGRHhzJ4RLm4stf/jK7du1ShgLyGAJqzp85x9e++Tf8YvwYS/1VArtaMUuqA/8W+RmW7rwwqa9c6RqoKU0s47uU4u6om//wZxtYv86tbK2dP67NQUpetwok1cFLHYvW3NQExMj1U4Cm6nyV8Gk5DI+ObRgs5TSOnkjx0yNTnDi9wMxcXp1WpWLR0tqq2ggabme/0bDSuHPtnfpPyV1/p4rU6Kn5nbpcH+rJdvcN8MnPPMaOA/c6VpMCanw+tZCWhbbonuX9JNk1Ysfp90qqtpNrUKpUFZOgrJ6DfiJBxwZaBXR63apRX7h9xz60ztIIoEC5dym7aMm50XWmZ+a5MTZNoVSmracD4+xJKs8/R+nN1zGTS+gejyP7qFdrpXvXmUUcWZmAJgE1lgIyAmj8mo6IxcS1RiYTJVWT+6h8HYs5W+cNLcG3Atu52PF75IM72Ng7w8N7XuH3D7/Bui4vbncnNl6K5TzzqRzHLvTy0+MHOTmymblMBJeVx1uZZ2f/WR7c9S6bOxeYX+wmXdxCallUfW784RC6J4I3mqAlEaUpHiYeDhALBoh6Ra9tM7OYZmRijtlkBrfXrcCl9DaJJE+08GK+IIsAh3VyQI30Dr360k958gff5Z233vhQ30uNJ29U4DetwEcB1EyMj9HXFuGPf/9uHjiwjZ72uBpTzGK5BiycVyWMTKFcIblcpFwxCfg8tDdFVNjvbw5qVveq1Hf4ZRep5gxZY1icXX7pBXScsq5OL/Gz4xf52dtn+Ld//BDRUIC1Pc30dyWYTy7zvaePkaGJ9Zt3s37D+pVNqRdfeJ6T77yjAIGYIxSKJTLZHK5KFh9FDN1mbTTH9vYK2zosh63x10NcVtkWrx53b24xrbrsvwzU6CyXNL7xls6L4wnia3azbdtWZSddrdwKakTSV++n+VWg5ktf+pLqrVkNai6cPc9fffNv+cXY2yz0lgnsafvloEYoN+uDQc1dETf/4V+vZ8NaDx7F1Nw8VD9pHdSslpcJO1MDroqdqUnOVoObWuuO6rOs2DozKZtXT6R48ZVp3ju3xNxCQb1+6TVtbWtToKbhdvabjiyN+zeYmsZ74GNZAQls+/xX/4S+zTtVfoIM726vT/XVyGBarlQwXIYK/5JdMjELEDBSqVZVzoIAIbHqVExNKEi4lr/iFncuXTIMLMW+CKMg2mV5rKDHICzAR/XdOJbQDqiZIVco09wWRz99jPJLP6N84jhWNoPmVnGTq5wzHYZH/Uh0ybWbTDTC0Ig5c0gCPSUbQXJ0arkM8gdqM1U3cdkuFap51pXgb4K381Z0P7nwDnZumuCzB4/y6QMX6WxZg0vfjDwizFI1LzGzlOGFU9t55vidnBzeTLnoxqjkaPKNcee697hz8Dzx0DLXRneQKYcw/H58IQE1cVyBGM3NMZoTURKxkANsvBpBQ6dUKjO1kGZobIbUcgFLHM0MQ4EaMWYQQCOHLKCEdRImTPqY3nn95zz74+83QM3H8hP8u/+i68Dmt91T09fbp5rM0+kUlHN89v59fO7+29g52Ossqkslp++hJsGVrJnMcp5j566pDYiOljiH9gwS8hm1PolVC9/VBMaqDX31+XUecKXB3lkE245MSYEay3GHrOegmGKnbFOs2pwanuaFdy5x6cYE/9u/+wKxaJBE2KeMWkbGk/z5N3/BA498iYOH76a5qYlCPq/O/+/+/uscO3ZcfS+ubyILK5fK5PPLygZeZGDLyVn0/DTdviQ724rs77PojllqnFGM0Qpr9av2f53llMNryAaSpsxkKqbGpRkf/9dRmwXfIBu376Gzs4Oy1LnG1AjrVWeq6jI0+VrvERQjGWFp5CZN81/84hfZu90bzyAAACAASURBVHevkhGq7JdKheGhq3zju9/k+Qu/YLw5Q/DOTsyyKW2S72NqxOjGATWqv6Zm01mdLWKcS3LAr/Pv/3QdWzd78TnihJs+3PV6SKuOyqGR2015mSM7q0nOVhga2eDSUR7ZGiylTc5dzfGLtxZ558wSQ8NpkmnH/EHuIHNjb28PuXxemSM0jkYFfpMKNEDNb1Ktxn3/u6iANMoevvcTfPrLf8xy1SKVXVaDu9fjRzdc5PMFSuWSas6UyUTkZxKQKcyNTB7FYklJpXzyO7+PYCBAWNiagBe3S2QHkqpsslwokMk4Ccg+r5do0E9T0K/6b6RJXu4noGZsfJZcqUok7MJ+6yiVo7+gcukCdrEA9f6emrxDJktZ5DsObDUduuU07YYksBK5QVAYG5lUa+YEiqmxXFguE49VIa15ecs/yNejD3JWj1Hw9bBr4xSfPXScRw+N0N0+iGHsBjsOLGJxjnL1MqdGEjx9bD8vnDjA6HQ3Hq2E10oxELnM3v532bXmKtOTvaTLcfRAGF84jMubQPPEiMYiNDVFaRJgEw0Q8+mEfQZeXSdfKDI6ucDQ9UlSuTxVYaBUf5PD0tT/CWsT8LlpbYpz+ewpnvrBt3n15Yb87L+LD2bjRfxWKiBjWiKRULfZqQlu376OL3zidg7u3qgW4q2xIBIcYlVNLAnOtKoU8kVeOnaR8dmkYq77ejq4d9+g6nNT960nUd6iynqfZ9oqaVkd5NT2Z1YYimpFmuUtxdLIgl6WuXPZEkfPXOP4pVGiCT//87/+NNFIQNkMz82m+PnbV/jucyf4F3/ypxw4cKf6u5HhYVXLF186onb7W9taaW9rV6BGGBEZx2WDSkBUJpshOT9DMTlBuDLNYDTJgb4KXgOagzbNQZGiiYHAaiHWB18qZUKpvFpkjHZ6QmRuKZke/vKoybGFDoI9O1TwpsjPFDNWAy8fZBRQl5/VQY301Egop4AaYWpisZg6EXnNE2Pj/PDHP+Cp489z2TtN8O4eLEvkZzVQUlOSKcBacyBT/FI94DlVxXpvkR3/n9Twf/pqP3feESHsc6TTTpO/83dKJifZMnVQUwMvTj8UmJKNIyyQyK3dOrZLJ1u2uTqeV8GbNyaLXLq6zNhUgbGJLNfHcqQz5ZX3kIz34nwpm4n1eW58fLxhAvNbGR1+95+kAWp+969h4xX8hhXYvn07j3z2C9z36Je5MTPPQjJVAzXC1Bgs53LKTaYOasT9TL6XCapULKmbzA/BUBCPz6eATzDoVxI0j1vsl23l4LWwmGJhManc0wL+AE3REG1KfhXEJxI0YHpqjrGJWXLlMt5qmurRl6kcfxtzctyZSRRLcXNx4PzXsQWQZlbTdhYBAXSaNZ0EEMVGzFkNl8xXjk2ASM/UjKSbmLbFJV8fL0YP85PYvUxXcpQsNxu7p3n49jM8dvdl1q/tw+vfA7RhW3lsbQhNO8vYfJWXTm3lyTfv5q0Lu3C5q+jlIiF7jHWxM+zvP6/ycbKVZvCF8UUiGP4mMCL4AwFiAmyEsYmFiIXcxAJeZdUssrKldJazF4cZnZwhky9giXmDABtd0qwdMOf1eIhFQnR1tJFPJ3nx2Sf4yZM/VE5OjaNRgUYFfr0KSMZJT08P169do7stzr23bWXv1jX4PG7u2LGOlnAAjyb9EFV1kwX4yaEp5lLLLGULjM6k+MSd29k80Eos6FOfX5Gj3eoa9v6+k7q5icN4CLgolioqSDNbKJHNFckVSmpDSMBUpVRWmxszqQLHL48xNp9k82AXn3lovzIKKBXKjFyf5eU3LjI0meKBBx9k/YYNKrfl2siIeg5pMA8EAoqZkriH+uHkzzhMUUXYmmyWhflZ0rNj6JlRtsYW8egW61tMdnRUaQnJuHkzyPIfvzLnkVe4nJWEUae/xmu4ePK0zlOXQ8x713P7oYO4ZcNKbYBVlBuaABABDKuZmveDGnE/k9dSNwqQ6+jU0mRhbp5nnn2GH778BKdKQwTv60GiyjBrxgC1E6wzY47Sb1UzVMmmcnaRvoU8//KuVj7/6XZa4y4MYZNEAyivr94no746bI2YuFki4a43IIkpjTQ/unUKVZvZZJXLozlOXUhRKgvrZ+IydNatDZFOFRm5nmN8sqCAjQClxaUiaB5ljhAKhlUej/TWzC/MKxVF42hU4J+qQAPUNN4fH7sKSIPlZz73Be57+DFuzCWZS6bVZOJ2e5XN5PLyTVAju0UqjFM8j8VKuFhUA6vYLIejUdxeD16fj6DfT8DvVYsC2zZZnF9ibHxSuZtFY1HCoZAKt+tsidMSjxIQ0wHTYmpilrGJaXLlZZgcpvTqK5iXzmOnU+gyMajNL2cKVXNGzVFTdv8c61FLOZ21agbtCtTYBG1b9dZokr0pdtCW29ltc+Vx2RYTRgsvxw7ws6YHuBjaRrW0RGk5TUd0mkNbL/HFe06yd3uAaGIruvTVqNlvEl0fIrWc4diFAZ547R6ePn4PZd3GZZroxVniXGZr7BwD7WlKwvB4HabGE2zGNkIYbg/BUIh4TNiaME2xAImQ9Nf4CHrdWGaFq9ducP7SMJOzixQqVVV3sW8VQGnoLgUgmxNxOtpbCQUCnHjzKE/+8Fu8/dorH7v3ceMFNyrwz6mAjGnSiyHOWVPT02qTYH0t5FbGr0O71rN1oJ3WqF+xvbrSGVmMpfIsl6sMjc7y+JGTrO1t4979g2xZ00VTJIBP7fjXG8vrlsE1OVYti0bJd0vSsyObGDlml7LMLmXUhkY2l6NYKGBapmJQzEpZbcCkciXG51PkK1UG+joY6O9Qm0zZXJnrE0ucvTxNINZEe2cn8UQCt2FQLjmL30g4rBgpMQmoZ8A4NXOYFPkq7I2Mpbl8gfm5OSZHR9BTw2BV2BDPc7A3x54eJ7+m7lZWhwM3v9bGaNHI1sfsVWo1CWc+NebhO6dcnM52s/fg3STisRr7X1ZSNAfM3LR0rhsIyHPUjQIkZFOMHv7wD/+QDRs2KMAmh9w3m85y5OUjfOfZ7/Pa7Lv47unADss8c9O+2YkDqkv+HAZnJeMMjfLVNNHraQ61ePjXX+pjY7+PgEcAq2OcIE3/Emew4momgEb9qnadhfgxNMXOpEo2ozMlzlxd5sTFJCPDWZUt1hT1cMfeJr7yhV5KhRI3bhS5ej3H9FxJmQRcupJhcjrHUqqMzGTxWJN6nclUciWDUMBd42hU4IMq0AA1jffFx64C4u//0Kce5rNf/pcs5i1mkzm1Wyd9HDLTyYBZLJZVk7pMJpLiLBOfTAayC1gqFZU9aDQew+V2KzOBgM+nbuIMJDuWU5NTDA9fY3Z2nkRTE7FolPbWBN3tzbS3NBMOeFUw2sT4NDfGxsllZqmePk755DGsqQmolpUUTtlaqqwIJ/BTdgtl91K+yg/c2EQ06NbdCtSEbQuPGAiIg5hLvorszINhiT11iio+jkQP8Vzzg5yM3UbO24y3WqCYmsDHHJt6hnnk9je4/7YFenu7CEZalCMcWhJdm6ZYzHHmah9Pvn4X333tIbJVtzIjoJTEXRih0zzNzrWzuD0RNF8QTyiEN9wChl/ZZYvELyRBnLEwTYkQzZEQCZVdI2YMLtLpDGfOX+TK1evMLyYdjbXbrRYxwtKEgkFi8aiqp9R76OIZjvzkSV5+/tmP3fu48YIbFfh1KyBsgYxj8lXcs2T3W2RZ8rOBgQG1+BfgIpyw1y6wua+FdV3NdCYiikkV05OpdIFcucrI+CxPHjmhQIiwOgd2DbJ9fQ/9bTGCPsNhVWUMqi3QnVWvTb5UUQDGsW+HoYl5hicXVU6XVcwSc+cJu8u4XeJ9aGPoYq8s7IiJKY8lHXWGh5LlUuPhUt5iMmkyl4FoSxcl3HgDIdra2ujq7FDP0dzcTEDCVj4oe2ZV8eoZPGInPzu3wNVLFxR7Erbm2Bqe5vcGi2xsNdGVDM1BK3W2ptbxt+JOWbeDXh11I72A02kv3z5hc2SihXU7D7JmoEeNa+JcJnOK01dzK6ip913JdZLrJffZsWOHyqnp7OzE4/GsAC15nLfffJtv/Pjb/GzoVbTb4+idQUc65mAS1ZeopIKqj+l9oEbTMOeKaFdTtE9n+dOHe7l3X4yOZkP1NgkgElBSdzOzBdCImEBkzl4NXS6LrlF1aSp75r0rOU4MZXlvLMeNZBlrsaCed9tAiC893Mmf/skAVqnCcs5iZrHCooR/VmyGryxz5mKa0+eTDI1kSKUq+ANBRDYu4FT6ikZGRpSE8Lfdj/brft4a9/vwKtAANR9e7RvP/CFVQCaSdevX8/uf+wK7D32SbFmjKInOuo40xS5nBdQUFUMg/TRi66zkXuICVCioSUgmmVg8rv7GsX32EfCKY5hozKssLS4wMTHJzPSMeszmpma6Otvp7eqgs6OVSCBAOV9kfGKK0ZFhctcvwRtHMUcvY+czKwk0aDJTOJOSbJaVsaioJYaFWxNAo9GuuehwGcTF9UxsnVUzp0ZVF1Bj47LAXWvCPBXZyRPNn+JUZBeL/jZwefGIo1tuCrO0REtohtvWneahXSfYOVilqytIKOZDd5fQNAlHq3Lm6hqefPNevv/6Q+TKHnSXhl3No+duECueZGvXBLFoALfIUgJBfMFmcPvQdemR8eLx+vH7vUQiAZUK3hQRKZowXcKIaYyNjXLp/CWuj4ySzZdwq94l+ZvaLSBfxUbbz8LMJG8dfYlnfvy9D+nd1HjaRgU++hWQxa8shuVrNptdscq9/fbbuevuexRrIwy1jHuvv/YKM2PXiQXc9HU0k4iGsGyNZK5CqWqqxv25dJHrw0N0hSr0tDfR3dXDQG83vZ3NygAlGvDSHAmoUGJhKdLZZS5fn+b01UmGppZUwfKWh0zRJL+cxleYZG9rlnXNJhFvPRdSI+yFuN/C63Ya9osVm+WSMNSo/JfZZZ25ZTfJooe5ko+MHYVAK+GmTvUcHR1tNDfF1fi8mmVZfcXqfRt1xzFxv5yeXVDMSWpuHCM1xO0t03x6i0UiWK0Bm9WgRpgeMQRwUa7qBLwmmubIsSRgWR2WTbbs4YenbJ4djhJbs4ft27eo6yHziTBUdbMAWazLz+TvZcxTf25ZysFN7n/XXXfx2GOPKbZtNfsk9z935hzf/tF3eOKd58ms1/BuaXY2xGryMQVqapkxCtTI+dXOUTFXJQtrIod+bp47Wnx8/nAr+zaFaY6J5QzYVZNquSZHkzw0j447YFAUGR2QzVe5OlbgnXMZTo3kuFY0SYcNtIALz5UUWsViz9owX/lkB1/5Qhe2mPRoslEnNv6aAlrFnM3IdJFTZ9K8cnSOl16ZYjlfobe3T4XGyvwtr/u9995rhHF+9Iee3/oZNkDNb73kjSf8KFRA+jv6+wf45Kc/y8addxBMtFARwqFiKragWMgrUOP1+RWAUVaTlSqFYkHtEAk7o5xnpAHf5VKTjTikeQ0dMXqR7bF0Ks310VGmJmfo6Oikp7ebzs422lqaCXk9Si4wcWOCiYvnyZ19B/PkacqpGSyzgG5bCoiIfMy0NaqWTdmyqYjbGRY+3SKsaSQ0Fy26QdylE9Q0PKpJVSossEd2Fi0qmoekkeCGdy1HWu7m3dB2FrzNWC4PumYo+YFZWaBaTOMlS3diln39r7N37RCbB5bp6tQIRcWKukwy6+HY0BaePXE/L565B9s2JO4a2yqjF2cIFS+wPn6R9iYDb8SH7vfj8UQwPAF0lzBeAoI8SlPt8RnEQqFado0YLoiUz0Mht8yNkWuMDA0zv5hSLmr+gF/J/KTubsmtEec5f1DVfWb8Bkeee5yTx95UO56No1GBRgVurYD0J4hbVj3EcWFhQS0MDx8+zH33P0AoHCabXVabNi+99AKjQ5cJe130d7XQFA2rrJh0vkKpYqlcr3TJYuTyRdp8BTqao3QKqOnrZaCrVTHc8aCP1liAiN+jQnaT6Sznhyc4cWWcoUlhYKGs+1ku2xRzafyFCW5vzzDYahHxKQygFrkRn0ZT0MLvlo0cm0LZZrnohIBmShpzyy5mc24Wlg2miz6SZhTL30Yw4TA1HZ3ttDQ3KbbmV4EaARV1Cdjs/JLq+VmYHsNevMy+pik+t92kOfTLQU3ZdFGquAj5qgrUKFvjWm+NgIpcxcOP3rV45mqUcP9udu7c5oCaUkmByTqocZibkjr/urxMAaxUSoGze+65h89//vOKbXv/ceHcBb71g2/z+PGfkFoLvm0tvxmoEcAylcN+b549EYMv3t3G7VsitCbcjk+AaWKWRIJmKYbG7dVxhwwKoObP9HKVS9dzvHU6rUDNqGmTj3swoga+i0kFavaucUDNlx7rxC5WJGtAZZrJBqFSIxQ1rs2WFKg58vIsz704Tma5TE9Pn3rNUjN5H584cWKlTo3Pe6MC9Qo0QE3jvfCxrYCAlY2Dm7njrvvpWzdIrKWdUKKVpVSWvPTN6C68Xkd+JpNKpVxWk77owqXPRpgaR5btWBBLSGTA6yLi9xLy+xD985UrV5icnKGrq5eunk6aWxLEwiG8LhfppSXmxieZvHCO0bePsnjlBvlCFc00CZh5EuUUQSpqS7AsgEtJBzR8YgagQVzXiGs6UU0j6AKPWDjXnHeqmkYZg4IeZNrbylBwLWdDOzgb3kLancDURTYmzffSSapjWznMQgqqBQI+m+7YEJta32VT9zBrOpO0JExlgjCdbuPYtd28NnQHFyY34Tbc4PIpCKVXUvgqo6wJnaKnqUIg6kHzBnDrAQyPH5fhQddFAmOoFHB5XT6Ph6DfQyTkJhxw4/f5FJhcWphn/MYYM3NzaIaupGeSXyNSNEeO5ibgDxGPxnBrFqNXzvPX//k/sTA/30ie/th+ohsv/IMqIAtjSaGXm/SozczMKAlPf38/jz76KAfuvBO3x0c6k1Fj1vM//SmnT55Q7On6tf2EAn6lXqqIe6L0oLg9WC43b/z8CGvcE7SFbNyBKLq/hViiWY2bkt3VHIsQCwXweQ3mFtMMTy4xlSpRMZw+kOb2bkzNYG56kvnhkwy4xxhssYj6HUMujwFtIWiLmAQ94vBoq8T5srhryXhoamRLOpmii1RBZzrnYiLrY7oYIY24NoI/3kFzexctLa34/c7zrmrnV/+rM/Dy2h1JE5QrVfU1tbRAceE6Pfp1fn9zgU2tFRXOueL2pnodJYvGRbooYcU6vYkKulbvj3GeUWRaRdPDE+9ZPH0lhNG5jb379qhxrc7UCLCRc6irAYRBqoMaATkCekRy9tBDD/HAAw+ssDgC1uoytZGrI/zoiR/z46NPMxpZInCgC1ucMsWNrN7uVHc+U0zNTWmaOlGxaE6Wsa+m6EgVuX8wwqEtEQY6fOqaxAKGY0BTS3kW+/3lKowvlMgWTJLZKmeGlzk/XmS8aJOJuDGb3bh0E9/JRbSSyR2bYvzBp7p49OE2rHzZ2YVzaQokOVYSOksFi4tX8jz/sxm+9aNhFpNF2tocsweRoImt9euvv94wDmgMef+oAg1Q03hTfOwrsH7DRvoG1tC/bhMbd+ylYrvQfSEMr7A0kk/jwqxWVZ5KoVhU2TOyGxmNxVTviup70TUnt8ZnkIhIbk2QYj7P8PCI6s8RpqaltYVQOKBCOjXLJJdOMnntGuePH+OtV15iZi6NaXTi0qOEy3m68qN0Wov4tYqa0IWxwdYJ4oAZMfOMaBYBzcYjjfQKYrmoaG4yRpAFo5lpTy9XAwNcCq1hJNhPXg/j0gxcYiCgbpJ6LedTxSomqVayaC4Pfq9Fc2CY7shFeuKjtEayGG4/08vruTy/jeGFNaTywsBIr4yAGpmbSnjtBdaHTtEfXyQQMtC8IQxNXOUElEgtZYJzepcqVachWDwYfF6NkN9QZguyiCoXCyQXZlman0GrFjDEKlvcglxubMMLnhCeQIRYOKLyMtJzM/zH//1/ZWZ6umH9+bH/RDcKsLoC0leybds2tViWBfDi4qLaqJGFsTScixQ3XyixsLhELp/j6aee5tLFC6wdGGDX7l0KCKnPqi79MjpurxfNcPHdv/kb9njeZU1wkbKlMZbxs2yFVO+Ly+1H94SxjSC2y0NWJGPuEE0dvazZMKhOT+REpVKFS+fO8O4bLxDIXmBTS5V4QFP5KK1Bm56YRWvYadIXKe37XceECamaGqUqJAs2EymdK/NuLi+KVQpMl+PYkT6au9fR1dWN1yfRxHWTAAEklpLdCQsiwOEmm+M8Uz5fJJucR8+McF/XHPevL9MRqYdzOlUuVnQm0m5mswZ+t8bWzhI64hjnME7K5tiEquXhmXMWT14OUEls4MCdB9T5CFOTzWSUJFD6OeUcpOarA1rld8JS7Nu3j8985jNs2bJF3Wd1T4kwb7PTs7zw0gv88KeP8+bMaYIP9mMHDGUwo05GemBqWTKO/Kz281omkbqjUC7zJcwri6zTbG7r9rOhw6/G4A2dAZriBr6wSzmrJQsWV6eKnB3JsZSpki5YXJkrMa8ZmAkfri4fRlRDz+QIvj6HVrK4Z08zf/hoN3cfimPmRX4m+2q1mAJh8KSvtQxXhgr89EUH1CwlS2oOFVATDodobm7hlVdeaYCaxlDXADWN90CjAr+sAk3NLezas4/23jWs234b0eYODI8EvHlVkKaEbhZLJcrlktpPkknGpbtU46jshImWXNiMaNiP1+2mUiqRTqaIRiPKlSckDI3Hjex3Vkt5StkUJ95+nWeeekIN0HLE+g6hRXejV320ZS+xtnyNTjtF1C7jtk2EV/HrOiFNwI1JwDbxaRaGJpYBPgp6gCVPjNFAN9cCGxj1bmDC10HSHcbSHXtOV40tkR1VTZNwS5c4PVMtL1EtL2DbVTS3aOMt/PosIdcEQXcS2xUmwxqy5XZKFT8aJrYYAtT7fjQLn1Fga9Nl1kTH8PssbHcQw/ApG2qRgEgfjNSmWrXI50vqVq6K1KKq+pGCQS+xsBuPVcTOzGMuTWCUUrjsqrJ4rmpuyq4AZX8zVrAZXyhGLpPi5Buv8uLPnlcLt8bRqECjAjcrILvag4ODXL9+XTERsjDcunUrX/7yl3no934Pj9vDjYlJ1QMoTMHTTz2lHAYfeuiT3HnwTtWkv5wvkM7mkH6TqmUqe93//H/8n9wTPM49vUs0hywmljSuL5pULVns6gwvuHh3ymC+HKRzYJD9B+7kzjvvZOPGDerkBEwMXb7M6XfeYPi91wmVrrGtzaQpiJKgrW0yaQqYeA0J4ax1uq+6sLI4V3v7wjjrMv5Kb4vBUl7nmuNFwOsjcHohRi6whv5NO5SBgGSOOYBB0uur3LgxpuoidRJJsTAnE2MTVE3ZyKqSy2WpZObo14d4bFuRre0mPsOiqrJbYD7n5vKsQaroYrDNYiAhQZKShbOSI4ppioTYw3PnTZ644qMcXcvhw4eUnCyfzynr6ampKfV/sdqWLBpRB0xOTqrnkGsnTJuwNI888ojqp5Hj/aBGQNGpk6d4/Jkn+P7Pn8K4qw2tKwBe6c0Ui24LzXJ6VwTQSDBn/TFUfo3aONPQxOVsKgejadpKFVo9Gh6XzraeAP3dPiJxN3nLZnS6xOnhZUYWq0pKaHkMynE/elsAPebBFdbRKaNPpUmcWkIvmXziYDtf/UwXO7cFqZYtqrpGxRJra0dmPbVU4epwjhPvJXn7xAJnLiSpWhqbN2+mKZFQtZUsuXfffbfRU9MY6BqgpvEeaFTgl1VAdrpEryuMwI49t7Fh83bWbNzC2k07KFQs8hWbQqmsbJ2takk1u4v8SnJgRDMtgXGWVsFwayq3weOSnpEwTc1xlWMjrI8wO5hlSrkUl86+y1OP/4iXjxxZ0Qa3rr0Lu/kweTpw5adI5K/TXZ6hvbJE1FzGR1lJzYK6hhdwK5bIwNSiZN1NzPk7GPP3cj2whllvG2WXD802cNkGtu52dsSE5q8xNcLSOGYENlYli1mao1qaVdkGuuZ2mByZ/KTvxmVg+4K43EHcrgCaFqDq9oNVAlvYJPD7bHZ3LbCjYxKvO0fB1pU0z+f20JqIKTtrv8fLcqFIKrnM/FKaZDZLoZRXfUhBv07CW6Kpukh8eYpQdhqvmUGzqzWjBIOi7iXvjbMc6mGy5OPkxVFefvFFtWvXcMNpfL4bFbi1AhLQKA5n4hgli3hhZmRxLFknAwNrKJcrDF29yrXr1xWoee6Zp/nEA/fz4IMPMrBmrRrzUpllkpmMuq/0FUq+zTf+y//DXdEr3L8mo5zBvC7HoESOmazOWzcMnr4UoBLfwqEHPsW+/beRiMWYn5tX93nv3ZMMnz2GOX+BNf5Z9nZXWZMwCXlFjWThcTlOY+ozXbNflr9bSe2qOUOq51TaqlpEr7DnNUpnMmXw8ys6r4yFyQTXs23XHlpamtU4XJUAzkqFy5cvK3vkg4cOKfAnRgovvvCicrqcnJpiYnwCs1zAtzzEI+tSHB4o0Ra2lfRNjgszbq7Ou3AbNncMVKiaJn4xahN8UMNiZlVXWWBPnavy9JAPo20jh+68U4GY2dkZxifG1QL97rvv5uDBg0pmlkqlOXv2rHqOkydPKCBz//33q9sH9QcJUBPr5bGxMV586UX+6jt/z0QkjbEjgavZrxQFqp4CZGRM/0egZpUcTSRtwjQtFLFmc5AqKke6aNUk4XcpaWChaimZWNZwYzWHEHpN8+hoUS+2oYseGpffRq8WcV9P0z2SxVW1eeS+Dr7yiMghPaTz4l5XYWK2xMKS43527lKG02dTDF/PKFtn6cHs7Oqis6NdSe4WFhY5c+ZMw/2sMdB9YAUa8rPGG6NRgQ+oQDQaIxSJ0tnTy+7bDpBo7aJtYJBiucpyJkMgFFKTvUuTAd6jGBuRqFXNEiYVPIbI0KJ0tXcQjoqu3KPAj9zHKhfQrTzPPfkPPPfs01w4f37lDHoG70Zrvpes1k+lnEWvJPGVUoQqacJmloBdIKjZ+DUXLplmdDdlZq2KCwAAIABJREFUw0/RiJP1NpH2NpNxJ8jrEfFBQ1NsjMhG3Ar8KGG0piv5l+yhiZzE1sROwElR06p5rNISlPPYlujKq9iinTAl5dtE84ijWQKXL4HuCmHpbnU/9bdyXn6d7T1lHt5dJB7Kki0VVANoLBikvSlONBRUORJV02I5V2R8ep7JuXkWk0uUcovErBTt1VlaKnNEqykCVkll64g5gnIYEgc4y0YEHjlvjOFCkKNXlnj+tVON93GjAo0KvK8CsuPf3t6uHKNmZ2fV7v+ePXv4/GOP8fDDn8bwuMmks5w7f56hoSEK+Tw/++lPuO/ee9TiuqOzS0nE0tksqVRSsdQihTp75jSvvvQz1gaSPDxY5b4NppKJiROi/Ds5Bj+95OfdTA8HH3qMvbcfwOvxMjx8lZMnTqizHBs6T7B4g72tae5ZV6E/LqyMyMwUB+Eknygnx3obTM082XFCqR11iOOAGufONwMlLVvn+qKLV64ZvHAtQvO6faxdv1EtjgXQiJR4eHiYO+64g/vuu0+Bm0wmw8tHXlbgbWR4hKGhq86mU3aC2xPjPLAmx0CTxlTGyS47M2kwndUVs90StChWLLa2QUvAUkHM6mxsjfmimx+9V+XIjRAdG3ayfdtWtYl27dqIqunu3bsVCyM5NLLBNjU5yfnzF5znOHuWWCyqjB0OHjqowMsv28ARUCZg6B+e+Aeee/NF8us90OxBE7vt5gCmBGXWbJ41xc44pVQATAEep2dJMToVG1skYsWquhZatoKrXFHzgfTTWJK3FvahBT0gQEamF7VHJg2TAmpMXLk87ispBjMmbgseONzGfYdbKFarDI8VuHI9y5WRLDOzRZWBMztfYDknJ+DF5w+oayWATswtBHTLe1AAX+NoVOCDKtAANY33RaMC/0QFgsEQXT09ROPNtHYPKG25JEB3dPfTtW6rAguGbuAxXI6ZQLWkwsck96G1uZnWlib8Pg9uyZyxxEHNYWlGLp/hqX/4Ee+eOrliryqn0dq9BW/nQ5RDeylIIJvIsKpFdLOIIRI0q4JH2TaLBtml9OpVl4+qEaTiCVM1QpiKnXFhSD6ELgyNgBkBNo4mXtNlh9HRMCtQI3uf9Z1OmdnMIlSL2KbYilawLbmJPq3qgCR3CN0TUpOO9PDUFx8CakR+199i8kf3u9nUKwLusnrsoFcCSn1KeqZsSEVwVjWVK9L0/CJTk2Okxy4Qy16jtTxDzEoT1Cu4VUeq7jjv2KJLR+2EyoRYQGe27OXsvMVLFxcYmVpQYKlxNCrQqIBTAWFonF3/lBqf5HO3f/9+PvPoZ7ht/20KrEim1tkzZxkZGVaL91OnTtLX20t/Xy+t8QgBt02lmKGwnMQsl8jnlpkaH2V2ZppUtsLd6+CLuyzWt4iTlQhk4bUhePpigBv2Gu5/5PN09fQyOzevNnBGr19X96nkU7S6UuxsyXC4L8/Glgo+Q3zWnM+wyuKqH3Ww4viL1FBO/bvVIMdZUFum8zvJFyuZLi7N6TxxxsVwdS1rtuyjubUNl+FSbM3V4ats376dQ4cOIRlmAgpee+01JWW9ceMGY2PjagwqpmboZ4jDPRnWNgtYcpgakbvJGVREOpVCuV8e6LfpEpAnvnFieuDSOTFp8MR5m0v5Vrbt3q8ydFy6zvDICKZZ5XOf+xz3P/AAwUBAASth1k6fPq2eQwBpX1+fOsftO7avhGG+/30uzyXjqoSIHj/+Dl//9n/lwvI1snYeLe7DtTGB5TMUaMGsmQfUhkwVfSZ2z8pIQKyenRwbR5ZWCxUtm1gVpxdSGH/dbaB5xDnAqYWCmJbaIkMP6BjeKtrSMq4zS6wt68rIZvNglN7eADcmlxm5kWN2vshSukKhIEBGw+VyK3czMXaQuUKuh4By6QVryIsbI9uvqkAD1PyqCjV+36hArQLSXCuuN5JL097Vy+33fppIUyeRSJyAP6DsLgXwBEJ+mhJxmppEdhZQgMfl0rGqVdLJOYYvnuHVl1/g5InjaqBeffgDESL9D2N0fJJsURbzZSxp4pdsGpGIyZ1rCc7CuGjSH6N71Ffd8KK7vOhqYeHsmFrSayNbZyuMjTA3wtA4qwMV7KnYGrUEUJOKmpxqomtppJUtPPXMtWRx9Tdy3xrYWNnpE4ijazRHqvzZp4Ic3OolHnFCS5XsrnasboBV+QvJJNPXLjB/9lX8i5eJW0mCehW3oSsnJTFHkNOQpxd9vyweilWTvPQ4WTBf9nBmyeDo5VmmFlKq96lxNCrQqACsXbuWjo4O5Xgmts2ySLxt32184pOfUKzE7NycYiPOnT3LjRujTo/J2LiTkeJx0Rwy6BI7dzOLVUhhV8vYZkUQCYbHy7HrsKsb/mi/zc7OCqaMNWgK1Dx32c8Efey58148gbB63NHRG6o5X46Q30PQztKuzbCraZ79vWVaglU8ImOrBQ3Xgy7rY4yMT//ILGDll84VF1CjFuWycWJpahxZyOk8f0Hj2ZEmujbdQXf/WkLhYE1+dkkBBrG8Xr9+PblcjjfeeEPJWaVuC4uL+HwBsotzRJfPs78txUCTi2vzznOEfBrxgMjR4Nh1jeaAxh19Fp3hCi7NATXiAPfMBY2fDhksuXu47Y47FaCRQ/plZNH+h//iq9xx4E4FIBYXFrhy+TLHjh9T9xFAKn1QwtQI8JL/rx5Hb46tavRW4FQe9+/+9m958djLTC/OojX7ce1uhWa/s5llWTVXtBo4FIamxuCo+pmOCU4tAdp5ippr5cpnqwaObl4CAUoyW9i4QjqGUYW5LJxYoKviwmVDoklcLDUuXU0xPVdQc6rP59g0y/szkUioHDJxuBRAI0xa42hU4NetQAPU/LqVatyvUYFVFZDFdrypma37DjG4fT9t7b1it48ueTGhAOFwUAEaZQwgO1qarULmzp0+xo+//feMjjoLiPcfwqIk+u8n0PswmUoTtjA1ii2R2caRYijZgdrUkv4YA033OuDG8IPhc2RmCq7oWMLmKIezW29qpq2BGmX5qU5EvtYlHg6T4/y0plBQzysgxzkHdR6WqSyo63ulsjPaHDX5Vw+FuGu7l5aYI9FYfdwyGdsW2flJFq+8Q/LcKxiZMQKUVV+rOMwpMOTgqhqogbIpIXwmuYpJvmpRsnUKBHgvG+To2REm5hbVbmXjaFTg416BOqiZnp4mGAqpRaPIz+6/7z7WrF3LzOws169dZ2joCtNTUyp/ZG5uXrGhBlXiXpOBBHi1ZShmxE1ESU3F+l1AzWtXYXMH/MFemz3d4mQlzK3G29fghSs+bpjdbNh1EJcvxPTsPPPz80pyJYdYuXsqaaLlcTaFptjfU6QjXMVnOGOLw9S8j635Z4Aaw9BZyum8fEXnySsx2jbeTtfAOiKRsAI1V68OKYnezp07lfRL2IC3335bAQM532QypRLtMwuzhLPn2deaoj+hc2PBGR+jAY2o3yZdhBM3NFqDGvu6LfVa3OLAoqFYoafPaxy57iXr72PvbbevgDMBHzLuf/FLX1IyOBnyFuYXGLpyhZOnTjpYwuVSbJJIAvsHBtQG2q8CNePj43z7W9/i+ddfZGp+GjvuwdochzZxrHQYdsfquQ5q3sfUfBCoEW2gg8WcS6OCoW9K2OQHdVBjhKSfsgozGewTC7SVdAVq4gmvUjMMj2aYXxSTGE31p3o8DqgRmV09YFOMD2SubByNCvy6FWiAml+3Uo37NSrwvgoIsBGb4u7+9azftJOBgY2sG9yO2+tW2nK321A5LLJTmEkt8urLP+GVl37CwvzcL7UdDkeaiK37DK62T5DMCJj5bwM10i+jmBrpoKnJz+Rn9cZbx95U5Gf1n9VgjLA5KyDHmfwUmFF6a5EfODcFamo5CRJCKg5wiXCVP3koyF07/L8S1IgL3OyVk8yd+Tnm5Fl8Zh6vS5x2nMdS+npTkrnl5lijin1sQUBN2SRfMdX3RVOj4ElwbtnLqauTXL8x1ni/Nirwsa+AgBpZsIuLlmI9bFtZKa9fv05loEg4sDCliXiC9vYOZfW8eetW5heWOHfyTaoT7/DpDVm2dtuExVFdLbClJ1wH3c1fvKqxlNe4c43FQ5vK+N3CytokCy7VPP/OuM4bo14mC37a+wc5ePgwd911l7ouvkCI4ZFrnHjjF0yff4U7mibZ31uhOagEsUqGFvJaytnsJrhZxfiurK0/QH5WZ2qUm5cwvC4mMwZ/8Rosx3bSuX477Z2dWJbJ0sIiCwsO2BL3MzkmJibUGO1kxQSVe+Xs1CSlqbOsCyzSH4dlCQ4DBlts1U4yltK4tqCxo8MmaNj/L3tvGiTXeV0JnrflvlVW1r4XCoXCvhJcwX1fRJGSKMqSZdlyu8Mz45nu9p+J+TERM9ExERMTbtvjcbcddluyJYuiJIqkJIoExQ0kAAIgIew7CrXvW1bu+daJe7/3aoEgijQlygbfkzIKrMrKzHcz6/veuefcc9gRriZmM1t0aV7Gt49KmFXb0bluM9Z0diG7uMhOXiRxyy5m2ab5xt038J5CAHNwaJBlg3Ts3r17yciAGA3OpnFbV8sfcmGoILgsCVW9iksXL+Kb//iPuHDxArKlRVzMDgHr0pAaIoBr9Uw5O4xR2PJ5ma0BzdQsDTSJc10aWXL/42rWjHcPaniRUUJcgmLrsK4soPTOJLAoPK5pb2TLallFOBwFza+STXMwKMAuHcTOUJYSh15fo/n3qf/D9gvwSyvggxr/w+FX4GNWgIYZY/EkUjUZ7L71HmzdeTNSNbUs2TKNKk4fO4xL50/i4rlTGB8dYf30Lztaunci0PQAysGtKFcoCI6yEwRT447MLg2IMiBZYmoCLlNDrM0yU0NBZgRY2LqZLkk8AMO7z7L8TMjOVgzd0u94A6TuV4l2KgY2NLRvwnZcQOPaqpKMjWR2NXEHX7k3jDu3BNGSUaB4nT33pFd2GOcnBjF+8m3Mn9sPLT+GsORwAnmAgY0EmaQM9HzE1Ai/AuiWhJJho6ibDGpKVYuTxg0tikGnBkf6J3DustDt+4dfgU9zBShgs7W1lSVVBGzoApEu3unGTC/AsqYHH3oIN+zeLTrlNWmMjE3inTdfw/B7L2KrdgwPblOQVGiWj4IeyW9Egqop+NlFDUcGZXY+e2SjjbaUAVUhYAOUDAnnplR885CEYmoLdtz+IO69/36sXy9yauhveWxiip293t77IxT638GaRAHJoA2aO++ocbCz3UZEMxjgeGzyr5af0bWzuJdlU44NrWwyqpaKbx1xcKLUhUjbVjS3dbnSMA3zc3MMIIilIWkXgTs6aEidwh4JaExPTiE3dAJdgSmsSVmourMoti0jWwbyFTCoa6txECHnL6IlZAdlw8ErZwyMmw1o7N7IDJkCCTOzs7DIHntqArnZMaTDDjqb0jAcGZPZKuRwmk1q6CDHs42bNiKeIAOYawGa1Z9yb42tlMvsFEZD9uSK9uNXXsKlmSEUagCrPgikgkBQnCsXwyXjmR13R2kIpCwd3j+vgWZWfUsD1BggF0owzsyhcHAKkqsKDgVDLIUkIBOPx3l2Zn5+jm2tvYNkZ8Si+YdfgY9aAR/UfNSK+ff3K/BLKkAa4PbOHqzbsA3JVA1sx0a1UsbI4CUMDVzGYnb+V3adujc/CKn2DmTtDs6EcECAhlzIhPzM61iyOw0P+iuQ5SAghyFRHoxKZgDucD3PyLiWzd4cDZsCeCfghdAJ4wBvvxLgyTUS4McQrA0cCnujoVjXmYjD8Giux3tAYRcdDQN7NsjYs0HFpg4ZdUlHSLFXyBbEPmlj8ORBjJ98C5XRU4iYeUQUCUEGNTI0GgVybB6KJVccugiiixSd0rkNB8WqiRIBm6qFYsVGVQoiG67D4SuTOH5pyP+c+hX41FeAXKOIqaE5BbqwZTMTw2AXKZL2UPbJ5558Ek88+SS2bd/O9aoaBsYnZvDugQM4+sZzMPpfwgObNGysc5AIECtBjQcK46SMFhUnRhWMZxV011LwpM4zMUHNQa7iYH+/hr3DjVh76xPYc/+j2LJ1K+fk0EFBxvMLizh3/gJnTB1+/UXUy7OIaQYa4hL2dNNsiomwRhe3y6Bm9Zu6fMHtXcywUYD7bVozDOohOaKx89Zl4OWhDPT0ZtS1reUmTKY2Db1a4fkNAjUe8KP1lRgFkkLRekizNYuDJ7FWG8fmjA6NHAEAXJyhmR0JiaCDvgYHmmpjuiShf0HCeEGGbjo4NlhGNNmA1rY2pGuSqJZLMIrz3CCKoIB6bREd8TKzVJT3cnpCxkJwLXbe9QQ/x4OPPIx16/sQCgfFPM2K/wlA4lVlxdrtyodLRcoXMtgK+cjhI9j39j6cGDyHieocShEbZkKAGpm8tCn1VHXNY9yHXGU290v+olZjHAkSbUVhG5jKoXp8FqXjcyAwQ6+bLMYj0Sjy+RzP0VCNCVCSA5x/+BX4uBXwQc3HraD/+34FrqoAdZ6oE8rDrpYJVVNBGwttRrSAezcaRKXv8Z5E4ZTRGNo2fR5GbBfmywmYrqUyD+pfBWrEU1LoHM3KkFFAFFAp4EGwMSIpR4KkBIXHpjeo7+WrrXjNoqsnHHxEq45MbwisuOGc9BUqW0TTTbA93K51Z3VcK09B/UBSHDTGgI0tDrZ3WVjXYiIdl5AISywjK1ZtVHUTipnD4NGXkLv8LtTcGBKKhTAFmLqghhgeAjWk87dsupHzmQTDAjMzZBRQqpooVAwUKxYsBFHT3IgDA3N47dQwO9X5h1+BT3sFiGkgtoYYTzroQpIyUSjskViar//BH+Due+5h+2Ya4s8VC5idWcD7R97DG6+8gJP7f4wtTSo+vw3oqiXVElkXV1G1HG48zBUVTCyq0E0Fa+tNaArNwwDnpyR8/2QIZtvdePhzX8Hum25CurYWFV3n11EolpitOHf2PN587Wc49e5e9MZnURsy0ZwE7loLdCZNKBI1dTy6mKc23Ld0NW1AbRkxc7gMamgJMExhHEDr3OU5Bc+ejmImvAHJFgI1ChobGsTcIDVQaJ1hwxfBptNXUTeJAViWQI06im11OqJh4fR2chIo6hLq4w46amwslG1cyoUwaqaRkxM83zcwOImgbaMhrnC4qOJUkQ6UoUgOWpMONjU46Mk4iAdMlA0Z+/olHJprhdp5Oz/HQ49/Frt270YmkxZ7BpFAvM4vzz4uOVh6zLlbJZrzZCmx46BYKOLo++/jwIEDOHHqBPqnhjFtCntkPSTBiCiwSJZG9s9BFRJZdHMMgPtg/HW5AcaznSv+wLz3RolJUGUhPav8fBbVgTxi0Rg/Frm+EVAkC3H/8Cvw666AD2p+3RX1H8+vwFWAQVWITZE5yToSDrNlJ11YTE5PI5fP8wU7sTwtHT1I9XwVOXRjjuZpSHYmggN+EdRwQ84FFeR8JkcAAjAK2TfTJibcychAYCWoYUnB1dIBbsV5wEcYDCyZC7jARthB02PT/QhtrHBMW2EuQP80bBmyoyAo6aiPl7GuRcfGNgk9jYCumxibMTGfLSJUPgdr+CeI5M4hLVWQCgQQVBW+UKJ5GmZ3CNTYlN79i6CmrBsoVA3kylXkKwYSagT33tiB1/oX8Tf7hpAtlP3Pol8BvwJXVYDmbGh2hAbUb7v1VvzxH/8xduzaxTIgdiPM5zE9OYkD77yNV/e+irNnTrN5xx/dqGNjo4VUyEJvpiLs0yVibsSaUTXlJanpyIKEt64E8PJICx758v+Eu++9Fy0tzWzcSPledBAzcuHiJRx45x3sf+MVJEqX8NgGk4FTMmyjJ2NAcR0X3eEO0VC5yu3Mu6xeBWpcaRg1QXRTgsVD7xKyuoJvH9cwLPUiWLeWzUgo2JHDOE2TAQPdPADINtgkuZNlBjULA6fQ4oyjM67DpvUQwAKxxG5+1nzBwVQliGhDC27Zsx27dqxFqVTFj186hNGTJ7A+voCbOoG6mI22tMyzONEAydXIiYw0trRsazg8CPy0P4qz1XZ+jgc/+xQeePgR9K3rXZqNEqBGMPZ8MOEuJGQu9lgylGEo4jJP9G+aVyEb77f3vY2jbm7Q2MQ4pksLKARN6EmNQzQR1SAFFTiUJEoHLcrk2sZGM+J74iJyxaZC8zQxCXK5COP0LCon5mBnTd7z6DUQe0hgkue8XKDtfUTp555JAH2Pfu7L0Pwl7KNUwAc1H6Va/n39CnyECpBlJ4GY9pZmpJNxTpnWTAsBWYCcmYqO/olJjLGWWCzmqTWfAWpuRVWqBz4Q1NDmJTJnyMlGUkKAHAIUAjEC1IhgTZKfXTXUctU58P7PmxS9Li/PxpOtea5pMmSF7KPdTAKXqeFrDnd6VOxzEiRq07KAmr7KUCUZISePdHSBu5bZRQel/Dzqci9hU+QQ1kTn0BBWkQwEmaVRZCFX41dNLkiU72OLr4bL1FR0G6WqwRK0QoU6qwq66zO4784OvHBqCn/24/NYyBU+wrvl39WvwKejAsTaEKghuc/DDz+M3/va76Ont5cvTOkifnpqEm++/hrePXgQVV3Hjh07MTUyBmN4P5ziJHrrLXx5RxXxoMHsacWQUKhKWKhIyFdJogocH7FwdDaNQMed+Oof/BF61/UiEAzCcEECVXpoeBj73nwTP9v7Cs6dPoFMxMaGehM1YQd1MQc3tVvY3gKEVRMSmZNc9fas/m9ha+IxNQRi6GCmhtYMU+aZvCoUfOeYjEtmD+T0Giiqyhk6JEPj8GSXmfHAjHfRTessGSrMXD6JlDGF1piJSFg8RyYh4cq8jaNjEopKErfduhWPP3QDtm7vQbI+iXKpitdeOop//PvnsU4dxJd2OOisMZYu6Gn9JbmcwCRkaKBh3xUJey86ODUp1u57H/oMPvfU07jttlsRi0V5HRVjkGIWkpdwxhoe0BEOlZ5Mbal0Hv6RZX6viblZdIMsT58+jSPvHcHPjx3Fxf7LyJZyqGoWrLgKJ6wJZj4ZhBwNQQoHIHH3ibYhl7l3EQ5tOWrQgTSZg3FyDvaVIgKUp8bsl8OgjPY/mlsicLUS2LBRxYYNPGtDwIciD+h1+YdfgQ9bAR/UfNhK+ffzK/ARKkDsTFMihh0NaVg0zE4BlrChEtxwLZRLpokF3UYRAWixNApGFEZ8C4zIBthqhifjr83UEKBxQQ1tYiqBG2JpQnDI2plnakQejXA1u1rxvPpERAoNoQgVihyAQqGazPAIHbq40eMQoHE7dSxJkLn7KTqFYj6HAjjJ8tX9jpDg2RZsqwrFmmecY5oOzNIomhe+jx3xk+hKFJCJaEhoKgJsfy3EcCxy4N8X8zQEbCh8UzcBD9QUKibKuo2AqmH3xg6YsSie//kIfnToCgzfNecjfGL9u35aKkBzNARq6ILy0UcfxVd/72vo7unhC2u60J2aHMfel1/GoXcPctNkz+13YmxgGHPnX4eeHcP6Bgu/v7uKVNhk0FDWgVxVwnxZwmJZ5cc5Omzi+FwGyb578ft/8O94OJ5kuPQ3ydJVgEM4X3/tNbz6ystsopKJKujNWEiGbNTHHNzSaeHGdiCifTxQQ0yNadJFPGBICv75mMSgRqoRoKaVQQ2FJy+DGk9+tgrUzM9j+vIpJPUptMZNRCPiPJpSEi7OWjg0IqOk1uD+e3fh6cdvxuZtXYim4wxqXn/pKP72r7+PXuUKvnqDg64aA7pJLBBgusHCzHdJKoYWNbzVD+y9YOPUuIBu9zz4KL7w9JfYOY4G7D3LepE39hFAjQs8PDaE56sKJX6OkydP4uCBAzhy6BDOnDuL+fwCKqoFk0BNVIAaORWCHAtDigSYwaHuk0M3b4+hl0OgJmBDGndBzWAJQS3IGW7sZmZZDGrIhIGA9UpQQ7Jtsq722Byy1PYCSD8tf5/+eX68Cvig5uPVz/9tvwLXrEAsEsK6TAq31ScxMjWLbLUCSxIdKtq8CK7QIl9CEOVgPax4FwpqJyqBdphaPcUxu6CGqBDa/LxUNO/pyInMHeZn3bMKx2VrWHLGsMBh7HN1noEY+l/WQpNDms0sDMnYApClgEgGZ1AjgI3YOFfIDjgjx/2elybtZt+AUrSJRWKdG0EmA7alwygtQqIrHsmGpI+gbf4ZbIqcQVusgHRYQyLgghoX0PBWzaCGOq42DIuYGgeUrVk1HZR1CwRqCPQk40E0t9bjwGABBy9OYWha6MT9w6+AXwHyD1HZFIDZ4FSKL+Ln5+fx5JNP4gtPPcXGJjSsTczM0feO4PSpU9xJJ5vhzVu3YXhoDAf2PofJkStojeRxd+MQGlMcQYKJHDBToNkaYLEsWIfxrIW8Wo9NN92PLz79O2hpbWHDj2xuEbl8jt+S82fP8fMQMxSLRlBbE0clOw6jXOCwzxpjCHd36djcZCEVFusfR2OtjkVZNdQh5mkkZmXoINClmzIzNQRqLFnGM8ckXDC64aRcUNPewUGYV4Mawfq4nmsSsDA7i9LoaWQwh3jAwlhOzN1oAQW6Gkegpgm9G9bi5hvXYev6VqRrk5A1DcViBd/69hv43vffRIMzjs9tcXD3GhOyI5gLjnqBDMNSMLig4vCwhPMzwPiig9m8OJG29TfgroeewL0PPow13V3LOVweoPFyx9zxl2WMcbXWWBA7YhZT2DibNKQIYHp6CqMjFJA6iCtXrmBoeAhjM+OYWpxDrlriWuStMnTYsGQHjibxDZoMx5Uje8SRItlQF3WkSiF0JlvRs6YHExPjzNaQC9vwyAh/BukxabaUwAyBHA/skByb2BqSBxKwIamaN3/q/z37FfigCvigxv98+BX4DVSgoSaBTQ0pbIpKuDA2iyrrsgXRQUDBoIt1Q0fBDiErNyEbXgsjsQ1OpAWyGhVzLTRLw96arvuZG3y5/HI9doS+ygLUqBHB2kgyTJusUGkDW53CzfpnAkRuogEIxHBoJzE0FOapujM1AsQISYMncxCdQa9DyM/LGmt6Vcuvh62R+CAQY0IyK9CLOTg+rkNbAAAgAElEQVR0ZSFZUMwJdGa/g97gKbRE8kiHVEQJ1FA2DRwOMiXSRzA9BGZsGBS0aRKocUQApy6ADQ2zRuNBDBYdvHNhFhPkr+offgX8CixVIBQKYc+ePaCvdORyOTYKeOjBB3HrrbeiWCpxXgoFTr7//vuoSaXw4IMP4r77H0AqXYvxqVn8w9/9d5w7dw5ycRKBmXfRkFQxnHUwmhWAJlcBS0EF8LBRk67Bjp07ccstNyORTKJSrmBubpYzYegYHxvnOYvNmzfjjjvvRDyZwsnT5zFDuTGT4zh35HWsD/Tjyc0GeuttSBI1Nsg2mf7tJt0vzY9QfpawciaHRGqE0EEyNN1wQQ3Pq0h45riE80Y37FQ3MzXNre0ckOzJz8iYxLRozfVGRwgkWZgaH0Vl8jzSyiLL1c7NiTUuls5gfd8a3HbTBtx+cx862lI8HzM0NIvhsXkUi1U88/w7mJrNwy7Moy82j69uN9AaN9hJjtbjgq6wicEblxWcn7ERDwGtSer/iBMZKKeRWX8H7nzoSdxzz10IBkPCcnmF8ZlwwxRMtzficq2AzpXjLzxnQ5JiT4EMiWdYFhbmMTw4zMGsQ0ODmJufZ1AxMTWB+YUF5As5FKslVKwqdMeCyXuVeDWkRAgoGmojSaxf04ebb7wZO3bs4IBXYuoOHTqEn/3sVYyMjLITHn3m6HNA/6b5ybnZWQY/yVQKzU3NHJJ69OhRNrfwD78Cv6oCPqj5VRXyf+5X4F9QgTUNNdjSmESdU8GlyQVYNABJoWO06cgEOGjzMJG1o5iVm5HVOmElN0KJtELR4syOCFBDRgEuU8Og5ipluZs1QzIRRw4ACqVFhxmYCFBDPUBPe73yRIgxIgaGQtCC7u+QxEAYATg8W7MsKxO75DK48TZQ0aFbIYHgTXV1d5C3bWZqsrDNKgM1kqJ1LX4HvYHjaAktIh1SENY0rhFbHKwANSYNi5o2dPdWNSmrxkG5QrI2m22sC0oAPzw2xoGc/uFXwK/A6gpQF5zmZ+ir53xGAKWnp4eZm8mJCe6g09pEQZNf//rX8fjjj6OzqxuLuTxm5+fxT9/8Bi6cO4fJqSkcOXIYqqLxxb134cwzHO78HoVacnglgEg0wo9LF8t0AevJjbq7u1n+9sUvfhE333wTL22T0zMolSsYHBzG8z98HqdefxaP9ixiawvZREssQd3YaEBTCcHQcL2wN6YOiM1ghu4jrN/pYLdEU4ZpEjChUEgZ3zku45LdAym9BhQY3NDUzFLXlaDGk66K85PZ6vnyhfOYHh+A4uiora1BfXMzP8d9d27HfXdsQt/aJg6WNCo6JqcX8dxPDuOVN47xeVWrJj73mdswODSN8+8dxsOdC3hgHdlVOyibCs5OKvj+cQk/H7Oxs1PCw+uBzY1kqiCA03MnTFy0utC16wF84YtPo6+vj18XuUl6qy0bB7Aj5bIjmusbsPRhEEvziiaXQIf8cy/Qk94rlqe57yUBPG/WiNi9yYlJTIyOc0AoZfdkF+ZRKlG+D73fEhRVQ01tLXr71mHTlk1Y07OGs368sNGTJ47j2Wefxbe+9W0GShQCS5I0Ymzo1aiqcGqj9zORTKGjox1nTp/2QY2/qH2oCvig5kOVyb+TX4GPVoENTTXYXB+HXC5gYrHALT9y9CLWhKh/Yh/o4nzOqcW01IS8XAsn3gsl1glFq/nwoMZ9WbSROTzEH4Ks0EVECBaEFn05jVvcmUCIcDIjEEOSM3KlIVtoz91M4cdaDWroN928mhVuZzSzQ4OiDHmWQNAKC1DxjIBtwPRADeXbWIvoyj2LPvV9tITmkQooCGo00yNSyznwTVy3wCTJmUldWhfcEEtj0oZv8gyOFgphFkE8f3SILZ79w6+AX4HVFSCGhuYx6CvdaAB73759LAGii1jPxpguZskd7T/8h/+IBx58EOnaNHfUf/D9H+B7z34XA4MDIuvGNNFYX4/a2lp+vMXFHAYGrvDFNsnWyNlsblYEWnpX3QL0iOwXOgjQfOlLX8Kdd96JVCqJSqWKfKkM3TAxNzePQ0few0vf+ycYE6cQdIqoT6jY0Qp8YZvB4ZxLF9u0ntk0gE6AhsI2aYZGXKjTf5PVNMnRaEkpWhqeOaViWF6LUF0Pv5baTK2QnhnGkgMaAS9qxmhagIHD5OQU6GI8GlKwY2s37r1jK27d3cvPUV+fQCIaABmEUXDm8MAM/vZbP8P7xy+z81kyEcH/+j8/jk1b1+DoiUG88NxbmDz9Hr52o4JYUMLZCQdv99von6MAUwV3rrXQEidkBpiGgCynJx3sGw5gTO3Bzns+i9/98tOcP0QrLzXHGNe5DTPPsEUw56s9lz0Aek0GZ2XczUpXM7G48+vgeVDODbMYBBKrRQCWhv89Jwf2kJEVZsGo2cZ2/GRs4O4Ti4tZvL1vH/7sz/4Lzp8/v2KmxkFAU7B9YwPyJQMT0wWYlorGxib091/2XdD8Re1DVcAHNR+qTP6d/Ap8+ArEI2HsbkthXVLD+EwWed3kzUW4YVI3TYCaiqVgCi2YRBPKdhBSrAtKvAdyIA1J0niO5lcyNSuiGkR2TAAKgRolBsotcBydLaFXAhvu7ZFLGjE6apifiy2byVyApWTXAjXL8rPlPp/L0KwyCnCHRq+ScksOgZoFZmq4ieqU0JX7PjYo76I1MIuEJkPj7iBN+LjdR5aSEKChrAkCNXQxZaFq2SgZDgzDRjoWRjASxfmcjVdPDKNMd/YPvwJ+BVZVgIALARD62tbWxv+mOQUK4aQLXOqS003M3rTiP/3pn2Lnzp2YmJjAT1/+KV7duxcjw8MolyuIxqJoaGjg+QsPpBALUywWeQ6Cn6O1jedxOjo7+HVcunQJZ8+e5cFwem46nnrqKTz22GNYv349/8WTBK5QLDNgyuXyOH3mLJ7//ndx4fhBxOxF3NSl4fEtDnY066AZdZtkT7wmCNmTaIBIMBjYiNNnS2cCBo4ETZNwcU7G8xdiWIj0oaalhy/SE8k4DF3ni2bP1jkQIKMUiedNCLDNTE+gIa3hjlvXY9uWTnS01KI+KUJEaaaGVtjp2QLeP34FP375MBYWi9jc147tG7sQDKjYta0D0ViQ7/P2/rN45ns/g1yagWRbWCzZCCoObumWcecaG/URm5s65HPiLaNFQ8apSQmHJ6MY13pw+0OP44H7H0BXVyeCbiYaMXDC6V+oAZaAi2fgsiq/xl3Fr2LVvZyy5f1idYPKa1wRQvTmjZbEA+5eJGaRvMwfkvLR+2Qzq0dnZJk6Tp08gb/5m7/hz5VeraIhE0ZdbRjJRAB/+r9sxeEj03j59RGMTljMFhLIvHz5Mptb+IdfgQ+qgA9q/M+HX4FfcwV6WuqxsymKOlnH5fEsbB62t8QFO/+bHIIM5OwEJqR2TNt13J1UYq2Q4usgBeshkZSMWRYCNkJmIfJqXLG4N8BKr93d+ThzW1KhqBEoDGqoI0racFPonfl3hMsZgR+oYXZMkyUNMsnQuN1HgIaAjZBdiG7fCpH2ykwarhsJN1ZIHryu3hKoEUuM5JiwyouwTTJMoIsMHe2F57AR76BVm0I8QEyWKuZpvABQ1ySAFGUEZsgtiL9aNoq66AYm4xGUHBVvX1nAwPSiyM7wD78CfgV+aQXS6TS7n9EFPMnB+K94xcA5SYUee+wzqKurQ/+Vfhw+dIgvJkm6RgPcxGoQgPmg4e3Ghkbs2rUL9z9wP7M3b7zxBl5//XWWIG3fto2f88nPfQ4333wLajMZZmkKpTKqVZ27/zTzc/r0KTzzz9/C6eNHETTzWN+oYFcb0JMWsyjtaQndtUBIpXVBSM5IeiYkZ2IBIjtnGuNj6a+m4EdnTBzJtsFJr0O6nsJGHejVMp8fgRpimWLxGDM0dOQWcygVFlETl/DIvdtw0w09aG5MIahRFpcocT5fwcXBKbx3YgBHj/WjXKli19ZO3HbDOqztbODaBlQyMCD5sIST58bw5//9FRw9eg7VqoHOGuD2LgcPrQcaIybL5Ogc6OFpz6CDQMpcScLpaRkHx8LIx9fjhtsfxK17bseaNV3880Q8zqwSMSNL7ymz8uJ1etIzfjxB7fzSz4iXBeTdY1U2kLeV0K7igZul7wlrGDpXkgYTGKGv1JwiqZ/YMWxcvnQB3/jGN/DD537A4ap33NyAW3bWIRpT8Ttf7sIPnhvGt57tx6VBC2vWruPgzuPHj2Ga4w/8w6/AL6+AD2r8T4dfgV9zBW7qa0NfTZClZ4NTiwhoNJ9CNpYEasjYX4HtVDCLVkygC3N2DFY1BznSACmxAVKoGRJlzkiu4xkBG9aPC1BDN97ylppoYuuxuV9ImTVBKGQ2IAkbTgZFtMnw7xFTRKYA5HBGNwI09PpE5g0DIbZvXgY0nHnDgZxuoZY2SQFo3C3TNQ9wL5Dcb3s/l4l1quZhGRVSVTDQaSo+j03OW2hTxhCjcSBVheLJGGiTpAsUhy5MyBiAQthMwdSQ85khIx4NQotEMLCo4+Xjw7/md9F/OL8Cn54KeLI074zb24XNMcnICPwQM8MSV8dhSdmFCxd+ZXFIHnXXXXfhs5/9LEvd9u/fD1XT8Ohjj/Hv3n///ehZ28tAiUANsUD5QoFlYLNzczj87kE894PvITs/zzlfdTVJKFYFanmcGz4b6w3c1W1gWyvN7xAjQMYAwi3RtsQsCsnP6HWbjoSJkoxv/1zGYmw9AjWtCIUifD6lQl6wNJagRgjQ0DnzXIdRRSapYs+Na/Do/bvQUBfnQfxCqcoBwnRcujyB945fwfn+cZ6ZvPf2zbh1VzcaMjG+L9s2m9TUotkeB0dPDeOvvvkqpgYuwjIN3NoJPNLnoCdtMftM5yDMWEiu566u3CySOQvozISEtwaDKMbXYd3OO9C3aQsP2u/Yvg3pdC2zbSyfW3JuWx2UycCCm1bLkGX5zVwBY9ycG7Fae5IAYcjA3+O1mmZfxHN59yAAQ3I02q8IYDGosRwhO3Tt+i9dOo9/+Mbf45WXfoJ1ayL4yuc68MBdDTxP09Ku4R++NYx/+u4gLg1ZaO/o5sfv/wCmhs6fbKDp3HkvtG2eg/KZnV/5Z3rd3cEHNdfdW+qf0G+zAtQxu2N9C9pjKqqFPCbniwhppFu32WFHISbEVmA4FYzLfZhCF/KGCrMyBSmUgpzcBCncAUklaYMNyMIcgDYIsXkIi2dyAhKb0/LZio2FwIkGWQkycJFUmpchEEUdPN4t3RkakWfjZdrwAxFDw+5nirCC5l3Ky6rxHM5cZsg1KGCpgdv1W+r2CmeCpRdGP2ewohdhGWW+wKDnqyv/BJvN19CmDLNFKg2YcvfT9UOgixO66a5RAAEaBjW6DcNW0JKJwwyGcHq6jDdODv0233b/uf0KXDcVoDWMLHbJjYrYGgrrJAaDHKg+aqecHoOMAEZGRjA6NsaP9fSXfodrteuGG1BX37BUt2q5jCv9/czSjI6O4OWXX+bn7Oleg3vuuRfrN2zAyOg4XnrpRZRLJajFcWyvmcYf3x5ATK3A0MX8HbVaiHemg9gZYgiGsxJePGPjwGQdajs3QVLIarnAF9otTc3o7V3LS9bAwCBOnjqJhblZnhVZ21mP+27fhMcf3IG21gw0VUaxVMXFgUkcOHyRn+Ptd88hu1jEpnVtePyBXdjY14KQRhfWFjMn3kV2JBTA8FgWL+49jm9+dy/u7yohrDrY3mxhR7PFXtXEMPFSvKTsdaGC9z3IKBsSTo7LeOWyikGzGWakEZFIFE88+STuufsutDY3MQgoVyqCIVllHCBYd+Fo6W0gvxhjugRkeFRm+ecC0HjSM/GVzlHsPa4DHa/b4tw9UEN7F9VaOE/bOHvmFP76v/5/OHXsEL7+pS584fEm9PUKZz7VdPC33x7BPz43jAsDVWQyDezC5mUHXesPrb6+nplBYhnp80tSSvrM0efHPz5dFfBBzafr/fbP9jdYAVpM06kEHt7QgIijY2JqAYWyAU2RoKkSd6HoD842JZShYkTezGxNSTdhlsbgqCEoNZshR7sgaSkXtHgUv8fSCCc0IU5Y7uTxVsMbjpCQCQMAFbJGFs8kpSCLaNqhxJbPrmceA+NRPmQ0QBsP59x4dqG0AdJ9RZfNdQRwWSJx4eC5nwn52ko4I14PXWawI5pRhO2BGllBpvw6Npsvo03uR0w1oVBWjvvEpKBgjTyBGs6ocS2dDQtVw4YmK1jXnsa0oWD/QBbH+yd/g++s/9B+BT49FfBBjQ9qfFDz6fl7v97O1Ac119s76p/Pb60CJDPb1NOJXQ0BGIUcJmYWQWFwqgIGNjyqQgyLBSw6aQyo2zDv1EHXS7BKo8ymKMkNUBJrIQUzPB/D4IVZfgI1wjiAgzjd4f9VsmjWh4kbuZJRW0ym/BklAAnCDIDyY0Qv0w3VFOpqIS0jqRoxSa70TAAUWczbLMnSvJwat8wr7+t2BD3Zg7iH2xkkBsgoLDE1jqqgrnwYm40X0CZdREw1XDDlnq+bNcHOZwxqaKZG2DqTzIQMAhI1CZycKODd/hnkSmI2wD/8CvgV+HgVoC4+MTSZTIY7+lNTU9z9JimPN4PzYZ+B5nDuueceDlAkk4COzk58/gtf4F/fvGULopEoO52Nj49hoL8fFy9eRI4DOvMYGR5hu98nnngCd919N5pbWjAzN4939h9EtVLFuWOHUR54B59bl8eebosyILkJUrWAUlWwC/NlCZdmgRMTCs4tJpBo3Q4lSJb3tK5JCIaCnNOzadNGlrBRGOiB/W8irBR5rd6ysRO337IePV0N7LA2ODyN46cHceLcMMYnFvg50qkY1nU3Ycv6NvR01CMWDTIbsVoCRg0oBT87cAHP/egA5gbO4Pd32YgHgbqohUyY7OkFJ0Lz9F7WDLuXreglEQlOLm/ZioRz0ypOzEQxlA/DkTRUEmvRt/VG7L5xN7Zu3oSGhnreU3SaU6IO0dJw/wojgWuM1azk2JdMzZZMAAQbI1gZITNbKT9jxobkZyQ9Y9mZkKDR74RCAWZqyqUiDr17AH/73/4SXc1FfO0r7bhhYwyJgJBH02zl3/zzGP7ph0O4NFRFXX0j+i/3/1Kmhj6rJJckAwqynKbnTiQSzC4SW9Pf3+87p33YP9jr4H4+qLkO3kT/FP51VCAY0HDzpjXoiTooLmYxs1CEpigMasjuU+AMC4RrptGFAXUrFu0kz9PY1XFYZgVytBtyogdyuJmzY1gqwJsRjV+KEE4RyEkOOauH4pkpcQdfbHI+o7KwnCwAmW40YwMK1uQkGDF/I1Js+D+JcRFgSMzTCF23yLMRpgG027qBnLzTMhJaDuhk/EKvYaVkQdxHIj21WYJtVHhOhrJlaivHscX4Idqcs4gqurCUJoDFmmx38NcSQIZADc3S0HyNrMhor0tg3grgyMAcTg3P/uv4APivwq/AdVIBuigkKQ9Jfj6q5GxlCWhW55ZbbmFAQzbS5I62c9cuvktLSwubfczPz2FiYhKjI8OYnJzkWQgCUwRobrvtNnz1936PwxuD4TCyuTzOnrsE3TBwYN8+nNn3PLYGLuDrexQUqsDQgoSxHF30i1eRNwIYzEron5MxVw2jtaMHlWoV4XCIQx0JdN3/wANY19eHQr6IC2dPYXTwJDb2pphd72xvQHNTGtmFAi73j+PC5TFMTGX5Ir0uHefnWL+2GX3djWiuTyIY1MRF/pJUWCyJqiZjYiqPb79wGPv3HcTN9fN4crODiEZ7g82GANzUkl2XTNeKeWmmZgnYsC0LN6byFRkD8yrGczJ0S8LxmQiyWitSrRvRs3EnNm7ejO6uTrbLJmdJb20mowcCG9x8WtUVWzYVWM5Dc0HMSmczNgJYCWqWDQOWQY3Fz0GzRPQ0qqYiHCImXmLr79de/Sle3/sd/NHvtuK+O9Ooi8mwi9TYIqAZwn/9zhi+/fwg+kd01Dc0sfMZzT1d66DPEc18kXnF7CzJBm2kkilk6jI8Y+MHd14ni9KHPA0f1HzIQvl38yvwqyoQCqjYs6kLjQELhcUcFvNlhDQVquKAOBdJpm4ddfAkDMvbMapuQMEMwalm4RgzsMwiEKiDHOuAHG2DFKghw1CXraHNgVzMBGNDnUDaLQjYuNFpAgC5WnJOWSDQwwwLGQGQXTLZlNLmtiw/E+BmGczQpiKEz65hgJtNw0PCzO4IELPkisb3W2ZvxDCxADWi4+c+HpkQWFU4pg6L7qAoqKmewxbjObQ5pxGTKwxqPI22ADUCxFR5lkbk+lAvLxRS0VyXwPGJCk6NLGByofCr3hr/534F/Ar8FipAA9zEhHiBnzQvQ+5idIRD1LQRQ/QEnkqlIs/T0MUrzeL09vbiy1/+Ch597FE0NzejahjIFYqYmJzhC+YD77yD/T/9HqJTB/HVPWFcnnZwbEzCtB5FIlPHjx1LJuEoAeRKJrL5KhQ1wMxFKBxBLBaHFghgw6atPNtTKOSxODeGRLCMDRuaODOF1rbcYgmXLo6hf3CKX1tDXRIb1rZiw1oRvplJxxALa2zZb7HBiVh7OWuLJcISg5033r2E772wH9nBk/j3N1lYX2dCU2juhMdp2EhGgJqrDAKWxxi9FXVpra+aMqom2VgDl2YlHJvQcDmXQDHYhrqOjdi4bSd6+/qYuQgGQ6hN1yAUJMZENLPoeen1in+7YMV1yhRSYG6hLZsDuAYBHkuztF57xgQuc8PZNOxE6TCwIBVDMZ9jwPH+kcPY//ZPAOMM/rf/uAGdTSqkiolq3mRQE4lF8dfPjOHbLw5icLSKhsZmtgS/FqgJhyOorU1D01TMzEzDNAXwUWSVTROIGSRARAwOfQb94/qvgA9qrv/32D/DT6ACJM+Ih4O4fX0rwraOYj7Pbj5kEsBMDZkE8D5io2xruKTeiTm5CxVTEqDGzMG2SrChAeF6KLF2yOEWQI64fTmTDQI8JzO2e3bZGv6eMFZe2uxERo1r4bzEyrhAhWZnXAZmibHhMM5l1oWtnXmORrjksIsPb1EeiyMAjpCleaBGDNSsAjWupShl07AttU1skwA7SfMCNlefR5tzBjGlxO5A9JoJzJBbDqWHG7bNMzScVWNJPPSbjAdhhcJ4/fQ4RmaFA5F/+BXwK/CvrwIEaijvhga5qYs+Ojq6JCOiNZOYHGJv6EaAhuRChUKBL0iJ4fmTP/kTbNy0EYFAEIVSid3R5hcW2VFr31tvYe+LzyI38D56m4O4NG1hLCejtaMdn//MbVyMzZvbUV8bh16uYno2i0K+zOtMqWygUNL5on4up6OiC8v9RFRFpibMAIqWqcnpBYyNz8HQTXS21mHLxnaXlUkhGha2z+La34Zj0frsrn8MFITQl9ZPkkL99bf34/D+Q+hWh/Hvb7HZinr5Aoz2BwI1trC0946r5GGewHipgbXCsIXWx+kCye1knJjUcGY2gnk0oq59LSLxJGprM9i+fSc2rO/l94MAAb0AAT7IZIGkvSJMk4NSXQBDp8Lhmi6L7knPRBaNK0HzmB/aoTxbaQmgvJ9QQINZreLgwQMsXzx57F0szLyPxx9M4rGHGhEip7IFHdWCyTlusVQMf/XMKL7zoyEMj+to/ABQ09HRyaCpVMrBscvc8KJ6l8sGAoE41vT08ftw6tQp/vz5x/VfAR/UXP/vsX+Gn0AFapIJbOntwqaUg7nZBSxkczAtA0FV5owETZG5A0cbRM6O45x2L/JyE3cpbT0HxywBThWWVQXUKJRIK5RIF+xA0k1itgQrw5IzIT8jiQP/m0GNcDZbDsZcsSuKgZnlfh+BF++/HXJLI3MAl8Hh77sSNBf8iMelw3UBcKVoJEsjyZr4feGo40YxeGSO+5oAi+QUDMToRghHRpxAjf4C2p0ziMoiBFBsiC6gWTIIcKAb9H0J4XAQ9ZkEZu0A3jw1jLHZ/Cfw7vpP4VfAr8C/pAKc0RIIYOvWrXwhTQd16+kgINPT04OOjg7uoh8+fBjvvfceX3ySpOihhx/G1//w3zHAoaWnWq2w1fPxY8dR1XXs3/c2Xn/1ZRQWJrl5lKuKeZrW5jrcc9tWfo6nP78H2zd3IKyRI1YVetWEbdrMoucLZRiGhYsDU7gyNInJ6SzyxQq/PgrMpCMRC6OlMc0zNd3tdajLxBCLBHlG0mM4aFH33L+Y2RB4xl0DhXxL1x38n3/1U8z3H8d9HfN4dIPrhOLFIlMeMgEaYmmWV9sl57ElmLPKiGX1ak9rtOVIKBkS5ooyRrIyzs8GcDkbYYdNA2EUtWYkG1rRtaYXa9f2oLu7E01NjeJc4wmW5SnEqtNjMUNucoaamIuhQFByNaObC2jc7y9bT0tQFJXBDLEnRrWK8fFRvPfeEbz1xiuolMtIJ4u4YSvw1Geb0JCWYRZslOcN6EViamQkMlH85T+P4Ls/HsLolPmBoIaCYonlC2pV3LijFnXpMAOjgeE8Bsd0BMMNPBt2/PjxjyWj/Jd89v3f+e1UwAc1v526+896nVWgobYGN23pRTMWMT2zgHyxzMCDNj8CNaois3badFTM2nU4r96DspyGZemw9QIcW4cMCl4rC85FTUEJtwGRekgqZdbIQs7AHTPRSROzNR57I7p+LvRw/+UxNbRzrgA1Ljhh1oVADYEUTqCmcDTxPWHv7M3XiJyaJUbGBT0eqBFsjpinWXk/8WJcx7cVoIbMEyRHQcy6gE3VF9COs4jKxLi4qeAEagjQkJWzQRsrpYI7DJxqUhE0NNTirf4czgxNY7FQvs4+Sf7p+BW4/ipAGSLEyhA74xmJUIedbHjvvPNOUKbNj3/8Y5w5c4YNCTpdQ4EnnniSE+lprmdwcBBnzp7B8Z8fQ1WvYnhoCCPDQwhqGpLJBBQtgMXFPPRqCQ2ZJBfx7tu3YGNfKw/vG1UD1SoFjpoolauoVsQA/UKuiHJZ59dGgKU2FWOJmaLISCWjaKpPoT4TQyIahKrSWijyepreUYEAACAASURBVDxN1nIApQduBF1DF9dk409Nmqm5Mv7zX7yASPYsPr+xhB2tIgeHV2jX8pGVvy5L463lHpjxjC2v/mSsJHK8xhPdl/J5Ki64IfaqqEsoGgpGc2HM6BGU5AzsSANCqUbE00KqV1Nbj0xdPTKZWqRrahBPxFgiSABF4QYXqYYV4WTpgjHPEIBkX9yQsiy2UyZGbW5mBqMjQxgavITxsYtIRWYgSxbWrwvh1hsT2NQTgWRbqC5aKC2YqBYsyIqEZGMMf/GtITz70jAmZuxrghr67BAYJpBVrRTQ2abiqcc7kKkhUCbh/ROz2H94AfP5EAj4nD17xmdqrr9l5Zpn5IOaT8kb7Z/mb7YCmZokdvZ1oVWlYcUFVHiTFE42S6AGFqpOEBPoxEXlLuhyBLZZgU0sjW2IkX1Hh23pLP2StRoo0SZIwRpADos5F2ZqiJXxzAM89kYEdQod98rD+2/Bjgg3Mk+atgK0uHMyS77N5IRGGxmbCRClTzbRnkmAKz1jeRrN44itmCEN/w4FdbpZCN4GyHI4T35GFwYqogRq9BeXmBp6BJEITkyNkELopLfXJeimg2BIQTIdgxZP4cUjQ5jOFji3xj/8CvgV+LdZgZtuugmf+cxneH7mBz/4Abufkfysu7sbX3z6aTzy8CPIF4sMaM6ePYv3338PJ44fZ2Znfm6Ow0EJMFE3nob+ieWh2YqAKmZGdu/oRW9PMxLxEIOaSsVEhb/qHOZLwKJqmMxOJOJhNGZSaG9KcyYNNaKSiQjqM3EkYkEoLjuzNGTvSbKuAXDocQkU0WPQOjY6WcR//ssfIlM8hy9trWJ9g8n8ujjEDI2Qli3HGXvAgb9ew6XMe8evbmYJNbAwjaGQYlLoVgygUJUwMCejf17FSCGKWSMFI1iLQCItQE2mEU3NLWhpbUFzUyPXNJWMs2FDQCP3TCGjUzlvhtZ9MY9DoaWewxrNveRyeX4fhgYHcenieQwOXEAxP4KdGyUEA8DWzQncsrsGjWkFZsVCOWsyqNGLBGpkJJuj+PN/HML3XhrG5JxzTVBD7N+mTZuwsJBFpZzFht4wvvalNahNBRnUHDwyjb1vzmB8VkFraxsuXDjPRhX+cf1XwAc11/977J/hJ1CBWCSEzqYM1teGUV5cgFWt8iZI7AJZjaqqAsUxUXKiGJI2YEDdAwMaHKvEN4mH/4nBoATmChxL56F+JZSBFGrg3BpJCYqZFWY9vK6gKz/j+Rqau6FRejoEQyIi0cR/i/2TdyL3J8uyNMGwuLoJL3uGAQrJMASoIWmAsHCTIXvOaSxVEBscv34K7lxhLiCYGvq59zqJZaILDg1x8zw2Vl9AG84hqgiGijAKa7s9tsa0UdVFZk0iHkQ4FcO0GcTeI5dQrl7bDecTeLv9p/Ar4Ffg11CBvr4+3HHHHdi2bRteffVVHuomUEMWvY8++ij27Lkd2dwihoaGGPAQkzM0IIIYKVzSNAwGM3SRTd17AjvkgmXqwuKdAE1HWx1qa+I8AyPS7W2WVnlzInT9HwpqSCWiqK9NoKkuhYb6JAOdaDSIZDyEcIiMVmjZdcMmecLes2jxbPfdZpFLkBOgIWBDbPOZ/ln8+X/7EVqsS/jyNgM9GZrZ8XRqS6vzL2VqeN2/Rr1/kalZVglTc4lYbpLl0bxN2QAmF2WM5GSM5UOYqcZQQBx2MMGPHIjWIlZTj1RtPVLpeiRTKcTicYQjEWgamQsQKCG2SuXZRrHB2DANAopVZtTo/cjnc1iYm8PY6CiGhgcxPzuKaGgR9+yJIhSS0Nsdwea+GFJRGTqBzAUX1JRcpqYljv/yzUF8/6cjmCJQ07TaKIAATU1NDdpa2zA1PQ1FKmLXtgR+96lOJGPk8gnsPzSDl16bwsCYg7a2NjYaILMA/7j+K+CDmuv/PfbP8BOqQFBTsbuvC5FyFopZZlBDnSdNFvIz2TaRcxK4rO7EmHYzTArCNAsAgxoxUMr2zcTUkFOYY7CtsxRIsxOaFIhDJmBDLmHC/8zdWMWMDTxQw0OeLphwZQKrNkQv52ap/eeOpjKoEYAHLDdw5WjunA0bAzCwEWGcAgiRTI1YHGH77MEioUYTzBBvvLIHxKg/SbbSGpL6SWzSf4QW6SLCSpUBl2lS549czwSwIfezsi7YLuqYKtEojk8aOHp2gDus/uFXwK/Av+0KkIzo3nvvxcDAADMyxL6k02nuxNMF6fTMDMbHx9numayhCWx4ls/kkkYA58KFC+yOVV/fwLM6U1PTbivHQiQSRHtrA3ZtXYNMTQTkUhkJaggEVJaIkaS1JhVDOhlFTTyCeCzEbmW8blGzhs1LLNfVTMzILFseexlibs/IDXbhnBnXBbJcMfDS2xfw/R++iZ2JCXx1l4WmhO42ela4Kq9cpK8KMV4lQ1vhxHw1gbPclhKYgxzZPMdKemmmKaGoO5grANN5YCIvY7pE6zwwV9GQ1SMo2jHocgy2GoEciEAJRaBqQa55IBhh0wZFpagAkuGRRNhAtVJi6Zlt6tBLOVTyOczOLWAul0ck7mDPLbX44z/sQiKuIREGEiEHtm6jWiTpmYFy1oBRsiGrMlJtCfzf37iC514exVxWYvaIAK3nfkZ5NBs2bEC5VMbg0CA6W2Q8/lAznnyskVLV+Lz3HZjFsy+O4ednCCB3MCgmWaN/XP8V8EHN9f8e+2f4CVWAQM2N6zoRqeagWBXWB5OjjSrL7H4m2xYWnDQuaDdiRrsBJg37m0VIFoUquHwKdwDJu9gQmTSuLbNDIZpaDLKW5BvUoBuUKbYx0jPLtsMBcSRhYDc0d/NbJV1gC08hVVs+PDkaoyRxMbDCunlJksa6Bne+ZgVTwyYDijAaoJdPgXEiM8czHaBfW5aJ2QRqoCBTOYyN5k/RKA8gqJj8ek3DYamZx9RQNk3ZdBCPBdHR2oC8reG7By4ily/yOfuHXwG/Av+2K0AGApRDQxfNJ0+eZOkSyZwInJB7GrEvNMtBAIakUN5MDs3ZeBk6BGyE5EvhfB2a0aGDHotmPNpaMnj4vhtwz52b0ZyJIqqRcYuQaVG+GBkDEKsixls8a2OXvHblumJ2ZhnQCNOWZXxDj0XSJ2rOzGWLuHhlEkNjs8wo/+zAeQxfGcFjvWV8bbeNhjg1rVbnjK1sCLl4atUbu7Tauf9gidlV9/BW/5XfXsXmSCLYk9hyYsXLBs3aiHvkyg6yZQmLZRnZsoLFqoTFqoKCrrBtND12xdRg0zovyygaMibyDmzTQlvSRDxgI6TYyIQMhBWbQdPZGQmLSgg339aAP/0f1yCRUBEOOgjKFqyijXLOQmlOR3nRhFG1GNQkO5L4v/7uMp7fO4pCOYD29k6cPn1qyZI5lUqhq6sLU5NTsKwi7rqlFr/zRAtu3ZVAtSzeo3eOLOCZF8bw1uF5tLV3Ynh4mN31/OP6r4APaq7/99g/w0+gAqlEDH0draiz8rCqJKWyeZ4mwDadwiyAwMSCU4fzym2YC2xmUAOrDImkZt5UCnf6yCHMDdp0HcN4QyXbZYW6Zwm+QQ0DCmXPiA1HthXIxP4wZBFyL6Es93TaK9gSL0PBhUDLczYeqBEK72VhhFtEQbswSyOMAgR7w/M3xNQQi0NGAJ4dNIEfDvZcZlVs+pljobn8JvrsN1Evj0GTKYlazNNQJg19pXkazqgBsTQ1UGNJDM5X8dbxy9wV9A+/An4F/u1XgORENL+xfv16vnD18kRozaOfkQ0w/b2XSiVma7yDwArdrj5IHkWSNDoIGBHgociZjX3tePjBG3DbzjVob0iyIxqvlSbJdl2Z7lKopPeoLpDx0sBcJoZBh4sWaLUjKVulYmB+sYih8XlcHpjGyPg8FvMl/lk2r2Ogfwj3d+Tx1RsstCSqnEvDqzMvyyIPhldXz6aZrJSXTs7LrvHCjZdNBZanJsXa74niVtblamDj+abRc9teYDO5m1lCqkYghlzU8mUJuYqECkmAHaBQJvWBhJIlo39BwpFhIKY5uL3LRnMSCKsOGqMWgpqM2ZKCIyMyjs5osFJxfP6zbYhGFHR1hLCuO4S4IkGfN1CYNVDJmzDJVltVEOlM4X//q/N48dVRGFYQ3d1r2L3M+1wQuK1vaMD01DTW90TwxCPNeOy+enQ3aqiWhBTwyMkcnn1pEq+8M43Wth52cJuYmMDMzMy//T8Y/ww+sAI+qPE/IH4FPmYFQsEgOpvqcMOaZuRHroiMAxnsfBZgswCyuaRNwcK83YgL8l2YC/YIa1MCNPbyBT9vSxyqSZpvkmoRa+MN2NN/kwWNBlmNQFKjQp5GwIa+R/MvjgAX1EnjYX2XsRHzMp4WzZWrrThv0TVcJXK4xnSqMCVgYdtSOKcAVARuWIImU8yoMBdg8OPm3Di0gXtZN+x+VkZn6afowbvISLN8b7IjJbkZ3UxTmARUTAuKpiJem8Fk0ca5sQVMzCx8zHfM/3W/An4F/jVVgIBIa2srz9LQRSs5kRHrQoCEsmtIOkSg5qNmjSQTCZ4JISlwQJWweWMH7t2zBTdu7UJrY4qdvCIBiTNmlgwAvJXQWzKZeV7R36FgYDIxMURjpViqMjMzOZPD6OQ8xiazyBUqCAc0xKIBbvqEQhHsff19bImN4ys7TKzN6Cjo5AQnQjc12YbKIEdC2WVFqNGjKcuwhtZH0xa/E1CE/fPKSRux2i8v80us+zXfaC/VbPm8PLMC3iZsCaYDVHQZJQI1hgBfNN8YDEiYLMo4PCLh4ADQk3HwQK+NthSdB5ixoYZeyVRwcVbG4VEVJ+c1pFpSzMR0dcewdVMSXQ1BhHUbRt6CUSGbaAeOLKOSjOL/+bvzeOvgJCQ5hNa2Vpw/f55ZOmLuPEfNSjmPx+5vwucfa8ZN25OIyjY80cPJS0W8+Po0XnxjCvFkG+KJJH+OSOLoH9d3BXxQc32/v/7ZfQIVaMiksb6tHutSKkaGxmHaJoOYAOfTkCRBZhmaBQuzdjMuSPdhIdQOm9gGAjSejMrTUbssClEX9tKcjDACcBwTtq0z4JAljc0DJJVuAUDSeF6FZ25o9kbRXCzjysa8oEze+a4GMN4G6VoLeDKLFQovdi+DZx0tAAt3GRmseHk3NFtDenSCKcKIgJ1ySJ5GjI2LbFQ7izXFH6JLPo4aaRGqI0O3KRlbgBqDQA3ZOdsOYtEQnFgaZ8ayODe03Kn9BN5a/yn8CvgV+AQrQK5niUSCh9GJbaGh//7+/o81D0GPJxgbg4OQt6zvwO03bcDGda3QVAV93XWIsREA0xZLzIl32sS0iFBgm3NbiJHJF6pYyJX4LtOzOYxNZTE1m+PsGzKFIcOBno46NNcn+CJcVkL4i79/BTWli3h6SxU7Wy2cmVSgmxLCARvpqI26qAXLlnFlXmFL5gx9L7bc8MpXKYtHZianLmpCY0nv8gK9EtT84lt21cCOe4fVF4AuS08rNxMe5DopoarL0E0hzWNwp8o4PSXj7X4Jw3MO9qxxcEuHhfqYAGAyN76E9jmvKxhYUHFkVMa5BYVZoGAihNqmONpbosiEFCiuGpqacJYDTBsSfvLaCM5cWoAFDamaGh7ypzmrUCjMdt75XBaNGRVf+1InHrm3Hl1NAZh5HXCldJdGK9h7cA7PvTqJkpFAQ0Mzz2WREYV/XN8V8EHN9f3++mf3CVRgXWcLNramEchPY3ZR580xoNCN1n/qOJLVscNys1m7BRek+zEfboZj2ZAI2DCIEcBj+Vi2bGarZpaS0cyMCdsgI4EKJLsKSDYcmmlh1zGFRG+AHICkhAAlIHzIWLYW5K4Xf5VoyFO4nQkHIGJO6JndME9aFZi4cR1+XBAk2BzL3dlcGQTdx7MQZaMAAjHklkY393zo+/S8CrFHxCbZCFlTWFt8Bm3yOSRQhmyrMIipoaA6F9AQW0NuanU1ceS0BE6OzOLi0MQn8I76T+FXwK/A9VSBWCzOgZ5zc7PcYOpb24p1PS0IhwJ48K4t6OusE85ZND9jeZIzERRKtvEV3UShWMFcNo/J6UWMTmQxMS0Gz0lyRrk3wYCChtoE1nU3orerEc0NCcSjGjs3LhZM/B//70vQJ87gifUl3LUWeO7nCufHJCNAT52NzU06qqaCNy+pKOkS1tbb2NxC0mSxFI8vqpjMqYgEHKyr0xFQCPCsnsv5BbnwL7yJ7l6zCtSsnk0Uc0UkqQN0g1gamr+hfQSIBGRMlRW8cUnCe4NAKujg0Y0W1tRaiAaWASEFTXszSxVLxXhewXsjNqomMJqTMFLQYKohRMMaB1PzfiSL8OX5goHsXBHj8xXMlRzIioZ4IsHsGL8fhsEOoXff0oivfaUTt+xMIhUESjNVVm4TnhqdNbDveBbf2zuB4XEJ7R3dmJqaYhc0/7i+K+CDmuv7/fXP7hOowPr2emxoTsLJzyGX17lTF1Jl1nHTwk7jJrSR0vD7rN2K8/K9mAu1sB+AZLnWnrRjsIWyp35eZlK84VXhcCaSqCWH2BqSrtHv2zyvQ6wOpT3zf7ssicLyBg1QI4BKczgxKORqoxGTo8DibVwRBgMUGMcARfT/WB7n0AC/J3UQ2nHPipTxDDuteXp00ctj4wAv94a/5fAsEDFIthKCDAtJ4xLWVr+LBgwiChOSrcGEw8xMxXBQrVq8QUVDIXQ0pHBiwcCpkXlMzmU/gXfUfwq/An4FrqcK+KDGezd9UHM9fa79c/nFCvigxv9U+BX4GBWgULKdXRmsqwtjbmYOVd1mPXhQkxAk6RlJD6gJJQuHslm7CefkOzAXXAvHkgGWkhG6ETMpRMEvteZWJsx4TIpnJEDsDc/aENPjARlhLkDAx1OwCQKI5mxImhbgzBlZDUBSw5D5FoIWigD6vGByVOqIEavkAiQCNAR23BFUYmtEaJwYyPQyb8QokMv6LDmnCSc0OiQEYUkqbDWEgFREvf4ees2fIo15aASgHBmGbYJk6jqBGsOGJqvIJKIIRqLY1z+DKzM538b5Y3xW/V/1K/BprQDJ2WhWhwwJCoU8NFVCLBpk57Obd/Vh97ZudDTVMBNBuSu6Tu6TtBZZKJZ15EtVZHNFLC6WePifbJpJjkZHLBJEXTqK5oYUWhtSyNTEEAkHOACU1n6xTMr4s2+8hcGzJ7ArM48HNqp4+bTCjEwkCHTX2djdYSBblPHekMpBmW1pC5taRBYXybamc3R/GS0JC2vrdKjSygDPX/bOXu2QJgwGrsHNuA+wNEgEi+ZqTGpkiSBlqkfZUnFwSMHhQaBQcbCj2cEtnSZqwhY37sTeRdJoaoR5DTIhLZ4rSfyYFAY6lCXnNLKXFlI73vf4/w5UyUYiAAzOOzg2ZmFkkdgahQ1kLHL5lIFUQsMffmUNHn+kAes6w1ANG4UpHZZOjThgtmjjyPk8nt07jqOnC+js7GHp2tTUpM/WXOeLgA9qrvM32D+932wFkrEodran0JVUMTY1zwu6JDs8lBpUFKg0rM9MDW1sNuasDM5Kt2A2sBUWApAY1Bhi9SdplqBllkGD+/LF1kSbkSsRY+tnwZR4oEYADfG7AmC4nAobBtB9xZ87D/nLIShaGNGQglggh4WJkwxywqlu2EoSdrARhqmBomCIsbHpNZJpgRfnuQpkiY3Es1p1UYz7RWirZTsAy1FgKzIi0iQ69H3odt5DFDq/NsuhWRqLN66qYbFpAAWaNtemkLUDeOP0CEbn87/ZN9N/dL8CfgWu2wqQTXRf33qWoJHxAM3Y0ExNZ0sG63paGZQQQFG5ESSks54hQFU3OLCTGlahoIpELIwaClwBUFcTQ31tjPNu4mEKp1R4radsG2K22TZa0/Cdl47h7XfeR7A0hnvWaShUhAU+XfzTQzXXmMgXyWaZGjxkNOMgFhLAiS78aY2tCTnorjVRHzMhwXIbTB/0ll0b1Hi7jPjNlfcRwMQh+ZlFgIZei8ygivDC6UkV71yRkC0CHSkHt3bY6EjRDKkwmhEmMjQ+6fA+yFOVpHRmh06xrVUoELQCzJckFCsSqvw8QsZMtQhrQDqiYCgr4d0h4OQ4nScwlXM4Y4cUBol0BP/pf+jDfXfUoKVOg1OykZ/UYZWpsQfkDODYQBnffXUcb+yfRCJVh/q6On7/CNjQMTc3h3K5fN1+3j+tJ+aDmk/rO++f96+lAm31aWxqjKFOszA+uwhVUSArNkvPgrICjRzBFGHrTIzMvJXAOXsXpgI3w5IjLB+TXFBD8yYCfnhD+1e9RGl5zsYzMxMGOIKpEbvRilkXV4hG36Y5Hw6E4/vRvIuGkGqjJjgHO3cCk0PHWLscq+2EHG5CqHYrlEAzLKkGFSuAkqnDIoEYD82S3M11QmNQRaBmWYfOczfixbiu0DJUO8hABagg5VzCWuN1NEkj0CRhPm1S2KbpwDBId22w41ltOomm+lqcnqriyIVRzGQLv5b3zH8QvwJ+BT4dFSCTAHLM8ljkxoZGdlArF7KQbIObTS1JBdE4yXNDsJUgwpEoGhtqObcmFg4gEQsipMmIhoNIxiOorYmiLh1DOhHlItJcSIAcCOCw9TQx3bw+enlhEpkBaDh4YgjPvfIeLpy5gO0tMu5fJ/EFPC2ShSowsiiUuhuaxHzKTFHC8LwAV7SftCRtrM2YaE4Y7JbmPf4Hv5MfHdQIjxiZ2aWKKWMiJ2OqIPM8DJkDUP5MexK4ocXB+nqbZ3s8Rt4DJpxV5u453K9zgQ7vRTw+I6TKxNxYoifGB32XneoUYK4k49IM3QTIPD1pY64IFEwZi3IYTz/VhVtvTKGlLgBFt1Ge1WEUSb0A5C0Jp0creHHfBPYfmuRzicYSiCaTzNjQQRlHFOZ6LVvwT8dfx/V5lj6ouT7fV/+sPqEKbFvTjDWpADSjjOmFAgKaAlWlwE3KqKG5Gg2yB2qgI2uFcd7YiPHAXTDVJAMCGv7nY9VMjTsdyiu9uzG5oGYl6BEW0K4kjAdhxI03PC8I0x3kX+qWIYCg6iAuTyFSPYL+s4dgGNWliimKiobGdjR13IBg7XaUlVYsVCTojpAAsOUy7R22xdbTAtB47JIAb67TAKjBCCjQaKbGAVRrGnXGcayz9yEulzmUk5ggAjSWIbHco2rqiMRCaGysRzKTwfOHrmBkch4V8hP1D78CfgX8CnxABagbT6wMHZQ8X1NTw9bQhXwBM9MzKOQWkQ7qaIgBQVXCjV0yTNvClVkbg4sBOOFabNrcCy2gobutFlt6m9CaiSERDULTFNGgIgDz/7d3pk9yXNeVP5mVtXRV7yt6AxoNAiAAAgQhkJS5iBIpSpQs2pRkhzUztuyJiRjZ45jP4w/zwX+DZyY0Xkb2hDdZsjzagtRKUpa4iBCxkNi37ga6gV6rt9pzm7j3ZfYCQhRNAiSq+ySiohtdVVkvfy8rM0/ee8+Vg6BEc7wAgW9u8siiZY+xRb5GaqDvuz5XwFefPYpnf3wM3ekK/vuTFlobgMYMMLVs4ZtvJNDaYOGJu130Nvu4vmBS0WTpbAywZ4uHHR1G0Gjj4ZXUXgNj1btsLZz1iWZ6OokiM6vP3PibERye7+DSXAKvjlo4PWVBPG3GF0Ls67bwwICYFYTIpUyDaLlptnKaUtGyXtSYG2rxYl6rnxKf2qKnzFlEUt3ilDdJgZP5TODYdQszBQvXloGXxxPo2t6O3Xe3YqC3AY1JC2HRhRv1qVmsApenKjh2Zg5z1xa1LnShHGCx5iCRaTRMOzqwtLSMyalJ3T+4bAwCFDUbYx65FR8QgYd29aC/MQmvXMJioYpMMqH52mLl7Gh/GnE/k1C8HKR9FPwUxsqDuJh+ElWnS4v01zmK3azhZdzgZe1JwZTym/SzNfbMcjKIG8mJ0FAHMltOOpLn7CAIJHpkoTUxDmvpCMYvvgzPq61PHdO7ZQ4STgrZXCua23vR1D4AJ9uDWtiCkr0dRbsXFbeGIKiaXjjq12ypltG/Wa54eyIIE/B9ByknpXf/mmvnsdV7Cdut43Dk5KxpZwF8abjpBdoPIbBDdHQ0ormtHVOVNJ4/clrz2telt31A882PJQESuLMJiPXvvn37dJAJO6F2wHLhWi0WtZN9d6ONB7dZONBv6c2dh4YDTTm7MCvNJBN4cyYDtPTqTaatW3txcP8wDuzsQ3drg0kj9n1NXYtFTag20FGNodxMkv/rBfuaC33LQrnm4dvPn8LXn30d5cUp/NdHHDRngN5m0yb5p5ccrcG8b9BTi+dCxcb0oonUDHW4GOqooa3B0xtKqgXkJpc+GyuG9SYAa6XO2hl7az+bVbEhv5lzhYXrSyn88wlb62dmlqXPD3Co18aHt4bY3uYjl4waPEtEJja6jEw8V0VNZD6zZpga1YlFzQ1ixrzMpKpp6lokfOT8WXJN/Y1EsF67YuHNaRtLQUoa5yCZSpgzqWRJSz8dN0Ct6iFrVbFXxRdwaTbAa2M+Ls4Z8dnR1YPmlhaUymVcvnz5zt6pObp3TICi5h2j4gtJYJWAHPSlf8oTuzvQZAeYmy+iUnORSTlIJSQyIf1pTNPN2CjAsgJUfRtTtS6ctB9HwRmCb2ei0L0caM0dMomorM9zNkWa609MJkKz2m5Nno3zoc3vsTuZniicBOxUBk7goCU4idrcESxMnUWpkH/baRVxk0ylkUxlYTtpBEgi1zaMXNc+eJlBlFPb4fopFSWhb6ymTe60pCQYwwLft5Fw0kBQRW/tFxh2f4ouZ1y3VhzhRNTIidr3LZQrAbI5B9nmHBY9G0dH5jG7UDBObFxIgARI4G0ISFRGHvFSLZcRuGWkrRpaUgH6mm3cN2Dj/m0BhjsDiPVwd5OvP4tVG+NLjvaPOTaVQs23UAwbEOa6MDg0iP17hrC9vxMdLRlk5ApaTFo0+9dEmzU1V1J+A4lkS/RZUtFMXU2hVMXsfBkvHR3FC6+dw/TkNJ7em0I2aaGnCehqgqZhiVtmyhGnTHM0F9Ejy46OGrY0ucgkTZPKwd5FrAAAIABJREFU9eeC1YrLt1o63zxSc/MEZ/NauRkn/05Pp/B/XrEwPp9AU8pGgwM8eVeIoTYfjSnpVxZHY4yoMUIrrqERMWMeJvVszSktEj7mLLd2fDdLlYvPa5GZgEaQLCxWbEwsWri2ZGG2BCzVLE2PMxNi0vXaMsBgS4idXVLjauP0tIVnz4T4/hnzwlRjK9o6u3TupLknl41BgKJmY8wjt+J9JiANNbd0tuCx4RY4XhVTcwU9eaWTDtKOrScGR/vTaF2jyS+Wwk7pWeA34oT3IGaS96DmtBsRE6mWVUGz9gB/s8O/MQVYf1KIjulxRWYkcySKknIcZNMhgoU3EC69jsLcBRSX598VtWxjK7LNvbAbtiDddQB2wyC8RDcqYRZlVwr/LVi+bK8pHvVcH4GTQoN/DcPVlzAcHEEqUdLTWdxoUwpjJc3Aqwboam+AncthdNHFy6euvKsx8k0kQAKbj8CWLVvQ0tKK2dkZ3fiyRmc8dDXZ2NKYwPaOBB7ebuHQoIeBNnNhnnJ8SJcvOWItVRycnbLx4/MByi5wdSmBKa8Z3YNb8cCH9mL/7gEMdjehKZ2ArU1RRNt42kg5trsXcwGJOlerrva40d4rS0Vcmy7g9VPj+PmJEVy7PoOPDqeRcSx0NQLb2kN0NorzlxTDA0tVOX8A/a3mZo6Imq6ci1TCiKfbK2okWmPj2EQKf/4SsFB00N/saP3Pp3b66M55SNiSdhad1+zVVgCaVrY2/UyoRjU1KwGlyBDApKC9vaiJVYp8lq3ZDiaSJOe0xXICVxdCTMwHmCkabvFn5FIWtjTZ2NFhYVtHoBkTJydtfPMk8M/HzbxZmSa0dXXr72fOnNl8X5YNusUUNRt0YrlZt5eAk7Ax1NuBD/XlYFWlKVsRdkJcbhJrIjVG0OjBWJ1gJF3MR81P4FRlN8aSD6KYHASs1EqWc+RTtj5So84xaiGz/mR2Y/hGntW7hfFiaSpXwltGg7+AbLiA0tT3sZQfR61Wec+A7ISDzp4BZFp2wGndC79hK5b9NHxXrKmbYNkpHYvve/BCoKf2Onb6L6MPFxDagBtYGqVxpdmmH2qjt2RgY2tfM2qZRpyZLuPIKaYFvOeJ4gpIYBMQEEOAlpYWpFJpLC2ZxphBrYrOXIjB9gR6cjYG22x8eFuI/b0idEynxoSk50aipuwmcG3BwtFxoOpL8b6N0eUGeNkuDAwNYefwAIYGu7CloxFNGVPvIjdvQjnGeZIaFqBa81AWG+hiBeVKTW2IZ/IFvfE1dm0BF6/M4Nq1GRzulfQ3MQAIsas7RH+Lj5QNLJaBxUjU9LUYUTPQ6qI142nK7m0XNSIaLAvnZ0XUWJhaTKC9IaGRmk/tCtDb5K0YFcRpZpKWZ5owr4nUaCQnrq9Zc/qKX7dO1Lw1SrO6y5qsAzmPqhiR9DjYKNfEHjpEvhRisQITqYlWI1PT1mBrFKwjB7hhAsev2fjO6RDfOWlETTLXgtaOTo3UnDt3bhN8QzbHJlLUbI555lbeQgLypUklHezd2onhliT8clm7TSfTUjtiIyWuZ5p+FosaOSAnopaYLmzfxUipG+cSjyKf3I0g0WzuWEmoPsokXhU3YdS7xl7tYRMXe0bmYmbTzFd5raCx4CL0l2AvHoM9fwTV4gSqlfJtqU3p6ulH55YdGrFZqqThZQ+gluqFZ6dMTkW1hJ2l72K7dQwtzjyCQKw8gZqIGt/0pal6ATpyWWzt70DeT+PYlQWcvjh2C2eOqyIBEtiIBBKJBKSWRoRFsVhU615Zcg5w74CDewckhQrobbJw/1YXgy0uMglp9wuUtReLHKZCdd2SKHvFT+iF9MQicPQq8MpogEuLDci092J45zD27RnCjq1d+hlNDQ7swEO5WEKhUMFSsYrZ/DImZxaxuFTSfjbXZ5dRrdbQ3toI6W02emUWbcirINrbE+CRIQ/7elxkU8DksoXFsg0nEaKr0YiabCqIoiNxFc3NIhz/tpqamxkFCBCtqYGFZT+Jv3k1gRNXxcDF1kjNUzuB4Xapp/FXaoakB9tKNEbdzSQdTVKjjUXzirCJ6m6MMIkiLrGN540J13GJkoqUKK16TajHDqVmVT5H6lWN0JFzoOmnttoZQfrjFGo2riw6Wofz/IUQP79qRE1zWydyzc3qfjY2OroRvxabcpsoajbltHOj3wuBpOOgsyWHR3a2IazUUFguw3VdZDJ2FKWRE5I8VutqEpaNUO80+UgENcxUkzjtfhiT9r2opHq0xj4hTcjkwG/bCOT1Ep3x5S6iRHo0h83YMmtzTamzkb42th7UAys2dbYh9w8zYQnO0osozpxAZXkCfrWgjTlvV7G9NEdL2A5CGXdooX3oSYRtD6OY2orQ8ZAtjeFe71n0BZfgwEUtMNEZV2pqAqDmyaaG2NbTDDvXijfG5/HGpSm4dKV5L7sq30sCG56ACJru7m4sLS1Bfm9rb0dra6tut1+Yw7bGElrTLkZnXRzod/DMPT7u7vaRdkwt30je1ovi9oYAbVmJlsgFexw5EIFjYXIpgWMTNl67AlxaSKOabEVb9xb9jK0DPchmHBTVXW0BxYqHmufrRbeYxsi5YHBLK3Zv61Q3taoX4kevXsKrrx5XofOR4QCf3e/jQI+kdUXVLtGVWVw+E3UcW9M4c605QDzFN7ucu1mdSry2m+waeqPMGAXIjbsfnE/iuyeBExOhpsp9bCiBB/oD9DRKHVKgN+KMqFlT/L/yNyNqVNiI0FhjJmCiOqaPzY0lpFqro/b/0RIJH/Nqs5iPkzqbyEktqttRoxxt5ix9dWwsVGycn7Xx8oiFn18JcDlvwbWMM15rW5v2qZmfz9P9bAMdJShqNtBkclPeHwLSsK2rNYfP3NuD+XxBu0xLTnUmLUWeDpIJsXI2wkY896UBp6ShydFdOifbfohyrYqzlZ0YxX1YSO1E4GSRjHpnqg1yQgSONK10YIUiFsz/V1zGNJ9bmsHJncUQqWAO2eZuoDqJ8sxxFOcuwy1cgVedh+9VtW/C+7ls3fVr8NufwnziIBy7jO3V72Fn+DKagjkEga3paBVXUvEC1DxpVAdkkg62D7Zj0s3g+MgsLlwxTdK4kAAJkMDNCORyORU00ntGrnkP3XcIDz38EHq2GMHxw+eew7XRc/DdsqaFPbrNwyd3+WhM+mrxK40gf3YZGGhJ4MGhAPt7XTSmPL3BohfPUeNicd2SO/7XFm1cnLVxZiaBi/Mm/WyulsFyVdzNxM0xgZ13DeHAPVtx12A72hpTetHeknEgsfpisYpL43n87NgIjp44j1rNxZ5u4KndAT61x0dbVppqrh6r4wzj1ViFuWiP/NVuguRGY4B3ImrWCyQRFDJmyToYXUjhm29aeOGctCmw0J+z8egQcFd7oNEj47AZRUyiqIqJzpjozdrHqrFnlJa21jEt7mkWbV1sO23iL29djCCK1JLc4IM0CbWwXDOmOvMlCyN5C6emLLxxPdBGnotuElayAZmGrK5QRHCxWECtxlYBG+noQlGzkWaT2/K+EGhIJzHQ2YzHd7ViZm4Zy4WKphGkkxYkipOKBI3epbPFNECsRSOhIsaTnkRgChgpt+JicA+uO/dqqpajtsghAsvSSI3c2kpLnxs3DyuswE5m4TT0GJtLdxq2nwf8JdRKC6gsjCGba0PozqE8fxGlpembWjW/L4AAtHX2oqH7I7DbHkLadnBP9e/RhUsIwxqqvqMiRm03paDWlTuUQHtzFo0d7Tg+XsD5iTwWlorv13D5OSRAAnVGQOpnJCIjNREiag7edxBPf+Zp7Nq9G+fOmxqJV15+Re/Cd3Z2watVUZs8iR57GrVaFQsVcV8Ezk5b2NsNFTuP7nDVZcxYNK+mc+nFuW3BC8RMwMK1RWBszgC7lLdwcRa4smBhrpxC25Z+7NmzHXt39aGvq1mL1DtbGzE2eh0nT4/hwsgEFvJ5pIIl7Z+ytRX48Fbg4WEfrQ2uippYmsQX96tdaNaW1r/V2exXTeFa+bImUSt629q/WJo1XAuTeP68jRcvWGpyM7lg46GtFg5sCdGVi3rzSJaBRpgiG+bY8SwWNVF6mlEnUUQnbgYdO6Ppm9fEYiI3NU1huzE1LTYeEKOZIIFizUa+bGNiCbg0J42cpe8PcHkOuLJoYbZiw7dSKmYkklcqmfPK8vIyBc2v2mHq8HmKmjqcNA75gyXQ1tiAfds6cVeLjdl8QVMIxMPfkXoatXNe7VWTkhQ0C5qKJretJNNYLI6TfgUzroWL7naMhIewmNqNhBgGqP9zQk9sTlBC2irBXTiNoDaPZLoFmdYh2HKyrVyB5U4hqM5jeXEKC3OTetKVk7HYiN4JS0vnMDp7D6Al14X99stowixqvoeSZ2kTz4oHuK70p3GRzdjo62nDot2CF0+MYmLWFPpyIQESIIGbERgcHFRjgJGRETQ1NeFLX/oSHnjwAVy/dh1f+/rX9S1dnZ04fPgwdt+9F7NzefzD3/89xi+dVqGRbWoxKb3JDBr9OexryePh/gIO9dfQlPE1yiDH07UOyhIhMJbHtvb8kmW2ZGF0HrgwY+H8tI2JZQdlpxnJ5k6kc0bU9PZ2YGLsOmbGr8KpzmF7m4cDA3ITDOjKQoWNGBekEsaRbXW5Mc1sbdziZqLmxrjGjU5pRnrEkZ91KV3rPle2XYwMbLx53cHxcVvd4H5wxsLeLhv3DwBDratNNzX97AZjABOliWydY8vnON1srWOa9jkzT8Q20SumAyp6jLTzNeVaUsugETaJysyWbIwv2Liclz5DoYoaSWdergCLNRtWIomGhgaNbMkNR0kTn56e5hdqAxOgqNnAk8tNuz0E+jub8NjefiTKBcwsSOqZpy42jjbddCDpaSnHggialPSq0RQxqYux4CNEJfSRCW2UfQ9XKx24UN2Lcfs++MlW7eciDeKymEXWPQtv+QImx8+hVFyE4zhIZ7LwPU/vNAZRn4Tbs5W3Zq3ZbA6DfX3Y09+GHiwh4RdQcV0UKwFKXoha1Vg/t7Wk0N/fidFyFj89dgGTswu3ZgBcCwmQwIYhIOlgyWRS08K6urqQyWRw7do1HDx4EH/6p3+qEZtvfOOfMTExodv8h3/4h3j88SeQzeVw5uw5/I8/+zOMjF3Frl07cWD/PWrg0tnZgZdeOYJrZ17FEC7hmT0l3Nvvab8YsWkOwriHWCQQVupOor4uUaNlL0hgvpzA+ekAP7sU4ntnAhyfMKlWcj4YbLXwyI4Entxj4/BgiM6cqze8NDovkWs/hL/O0fLGy7O3Fyxmkte/RkTCW6VP9Jr4s6L/qnTQAn0j5KQuJe1YmCw4mFh0VCj81csh2jM2HugH7ukGGpJrGo1Gn6SOaFGdjYqayLgzHpmxfY7T04RPFI+KfprmnKs1OtK0WXoGSfqf60sTTgvjCxYuzgGnp4Fz0wEmFsXSOURCfLCl147j6L7R0CCPBt1HCoXChvkecEN+OQGKGu4dJPBvICDh6119rXj6UD/Gr84gv1SV7msqaqR+RqI0kossd7jESUdd0KK6Gjl4+9KA03KRDNN6spwpZ3CxNICL/mGUG4aRTDXCXngF7tQPUSlMAYGnlsihnljlZpYE46MO1v+GcX9QL5VtFmZSY/TAPbuwqzuHdFBEfr6ApWqI5aKrhaYtzSnkmrI4dkVsT2dQLL93y+kPapv5uSRAAreHQCqVwqFDhyA/8/k8pqamNIXo8ccfx8c//nEcO3YMY2NjKmZkkdd2dHTg9Omz+MpffwWvv/46nnzySTz1yU9g167deqMp3ZDFa0eP47lvfwsjR76Hw02X8PmDpgt9OuEhnfDhy8W+XIyvUQjxrxJJMFEJqetIYGLRxk9HbHznJHBkLNBGkPf0hvgPD9h4eFjStiQa4yPUEFAUM1nVSytOlusJ3qyy5FdHam4UNXGSmMkEu3n9jUZDAhE2ciNO3OEcfSxVgP/1ryFKFRv7uy18qA/obBCDGlNTE0uquMbGCBqxzI4jNpHsioSO6A91CJXaUX2NiSBJhKjs21iuWJgpGge6i3MWLs1aWK4ChWqIsXwAOfWK0YxEcGwVMQ1oampU5zsRvuJqNj4+rqJJshdul0nO7dnTudZ3S4Ci5t2S4/s2JQFxhNnd14JP7u/G6JUZFEoe5Hgud+JEwEiamfwuokabcDpywDYuaNpjE6EKGzt0NNQuB+YpvwMzmUOY9dswc+0CirOn4RbH4Xsbq4CxraUJbbkMknaojemcVFrrhoSNnODkruj4zCJK5araoHIhARIggbUEpBfNgw8+CPkpgkYiMnLBKoLmkUcewZEjR/Tvf/Inf6Jv27dvHxobm3D8xAl8+ctfxqlTp/C5z34Wv/7rn8auXbv0gjeZacCRYyfwzW/8C86+9B0czJzHFz4UIpcGMo6HzK8QNVJYb2pubDUKmFhK4GcjNr71ZogjY8Ym+r6BAP/poQQeGg6034zUEkqDTtUW0QauXozd7LLs/RE1cSmRpjFHhgHVwNE6SBU1PwmxVLKxr8vC/f2SOmdEjRbuxy5nK8YBImhuLmr073q+FE+cSNREfWh8yWLwLCyULUwXLIzlgbOzktoHHcNyNcSVfICCa8jJ+TWVSiKbzaK5uWlF1IizmaQmctlcBChqNtd8c2vfI4HGbAZ39zXj4eFmjE7MoloN4FgSlRHHM6iFpzxMpEZEjS0lMnrgXrWuNCcoucNX9Xws2S2Ya9iF189fw8zkCCpF6eNyZ9TFvEdcb3m7nPi1h0QYIplKwUkkDJcwhOf7KFeqvKN2q6FzfSSwQQiImLn//vs1UnP9+nVcvXpVjQB27NgBqbGRY8tdd92FP/qjP9It7u3tRT4/jx/96Mf46lf/EVu3bsXTT38G9913CO0dHfoacWK8NDKG5559Dkdf+Bb6K8fw7z/kozEVqsVza8bXOo1VBbK+zkUaQbq+jZliAqcmbRydCHF1wcJSVZoLS4oW8Kk9YgQQoK/Fh2OJlbSJtt8sOezmU3Vjbc07m9AbL/DiGpq1kZrVeE1csxJK1wAVNRKeCixpppzQ9LO/fBm4mrexu8PCI9tCbGsJIlFjxmOab666m8ViZ7XXjKlTUu/OQLiZ+piCa2mNpURpFsrAbBGYLgAzhVAfsyVgrijnS+ltBixWpH+bg3Q6hYZsA7LZBjhOUu2ZReRKdoDUzywsMI35ne0pG+dVFDUbZy65JbeZgOMk0N/Vgr19LRhuDjF2Pa8np6SdQFpEjQ0k1QFNojWxaYAFKxFFa2Jho0f/EAnY6r5TsBtx1erG9158RS/quZAACZAACbyVgKQViYCRn4uLi5ibm0OpVNKIi1wsiynA7/zO7+A3f/M3zUW2beMXv/iFCpaR0cv40n/+kkZ02qWTvIiKMESxJM0y8/jx8y/ip9/7BtJTL+GLh2sqavpbAmxpkqiKST8zYZX1UZOSm8BoPoEjVxL46SVpnuljSzOwv9/GUKdJQz48AKQSHpKWBydqTLmay7be62y90Hk7Y4BfHb0xQ1593dqokNxIWk2AM4LC1NIAck9NrPf9QM5ntmYfFGvAP52w8YsxG72NwCNDIe7uDOBpClj8OaZfmrAVUSSCUc5x2pNMhJw4lvlAyQWKNQuFionI5MsWll35zEjILAWYK4VYrMr7LCQcR+tkJCojdVAiakXQSH1pMmXMAGS5dOkSe85s8gMHRc0m3wG4+e+cQFNjDh/a2Yv9fU2oLszi6nReTxgpx4gaMQYwkRoTpREnNElHs2NRE+UOG6cXKZBPwAttzPlpnClm8fIv3lQnNS4kQAIkQAJvT0Ccz+RiVsRNtSrGKQHuvvtuPProo7j33nv1zeVyBa+++ipGR0e0f80Xf++L2L59u0aJJTIsokb611yfmsIPf/g8XvrB/0Nj/jX87mFf08/6mgP0NgVSNhkVr5uidqk3kYttWc7NOPjuKQsvnDcF/793v4Mn7g7Q02KEkEQXjowASyULQx0+dnaJuJEGn2tSbCPnL1mfNlZe2fSbuZetGjy/ldCNr19fVbNWPmmkaEWMmG1SQSNRmsC4dHq+MQvIJCWiArww4uB7Z4xt8s5OYKjNQtkNUfZCtekXo4OKG6BcC1Gs2ihUxaUMKNQClFwjImU9IpDkUa5ZagIgn20WMQgITCpbVI8pERgRMblcVoWN/C5zL1G5s2fPYn5+nl8VElghQFHDnYEE3iGBTDqFJw/twAPDHbh88TKuzS7qnaOMiBqpnxEhk7RNpCZuwCnpViuiRqydzd1Die9L2oJvJXClaOFfR2oYuToBT84WXEiABEiABN6WgFzUigmApJu9+eabGrGRCI7UVojzlSwidKS2oqm5CQ8//DAeffQjav8sykSeMyICGBu7gqOvv47LZ46jLZzBQ8M2Mo40zQzR1hCqS1nClvo/c91dqoWYWTIS4dXLLk5NB3BDC/f1JfDfnmpAWzbEz8dCvDpq7OvfmPCxuzuBp/eHeHTYRcpeNX+R+hJJXTZ1hRZqnoluGMGxWoAvn7U+Ce1Gp7PV16+LyKylqOuM1x0JGe32HP9u0s6kK4DvW/A8S/uvNaREfACnphP4p+M+XhvzMV8y4xYhFBfhx+s2UbAo6hPKOlc/09hkq3kzLDup9VGplKPW1yJkRLQ0NjbqPMnvIlhPnjyp6WTqlBY9ZMySehjPI78uJBB/R25moVGXdOQgJx2GxfVCvgBcSOBWEpD960N7hnF4Vz9QyOPqlXEkwlAP+pJulnDWCxpjHGAKGfURub1I+FxETUJS0LItGC04+MarVzGbl1oaFsjfyjnjukiABDYuAbnobWtr04vgYrG40qNLLnZlkWsBcUeT13V1d6Grs0vv9quYWRMPKRSKmM/nUVxeRBpVtOeMgBFTk1TC2A5LHftKp/uEAzvVqOtp79uNpq4+uG4NM6NnMJi6Bq9axcR8iMmChazU1OxP4cNDIXZ1eejI+kjagTZmlqVUszC1bOPKgqm9HGgJ0Z4zPWtuXnNz8/qaONVs9T2m74vpd2nqZVYETWTZLGIjPuUEEp0RARJYGqFZFTVAQ0qEloXRRQv/cCzACxc8dSUTESliRM5pysi2lbW6dSozky7mJJOaJqYdfiJ3snQ6o4JGbuRNTl7H9PSU8pDnZY5k3fK71MhINI7nxo37Pb6VW8ZIza2kyXVteAJd7a3Yva0Pu3tbsXDlEmzf1QZqYgggkRpJPRP7YklFU2cXtXSW6ExsWxmJHMhzQNFpxakZ4LlXz6NSZZH8ht+BuIEkQAK3lIBc+HZ2dupDIjQibsRAQBaJ2sjFttzklItjea38P17kd7mwludECIl9vtaaxEYtcTG/GplIdCVEtiGLbUPbcPDgIV3N4Qd+Db19/Wof/N1vfwsXTv4cDZlGWAmT4pZxQjw2sICn9/nYt8VHQzJAqWbjat5EZMRU4NxMAvMlG9taLTywzcdQu4tsytPalPXLL6+xWRU1RrLJYgwB4v4zRsDIMyJgJFqiKWPRfTT5m4xnbeqZ60FTz7IpUyNztWDjH475eP68h6mSo9EUEYT6WRY0HbC9vV37BQkr+XxhHtfExKJFCvlF/Ih4cV1Pa6MWFphGdku/GJt0ZRQ1m3TiudnvnkBPZzsevGcXGgvXYbtyQA9MlEbuQEnjTU09syA3BEXUqAd/wrifxV2W5e5WDSmcX0jg9bECzl4ef/cD4jtJgARIYJMTkJ403d3d2jH+6NGjSmPbtm0qdCQ1TR4mTcrEW+LIgkR5JArgei78wEfgByqCNE0qCEwDziDQqE8YBOjo7FRb6c9//nP6GQ8++GE0N7fg+PET+Mpf/zV+8vyPMLB1CM1NTQh9qX53Yc2ewRcP+3hid4iORuDako0XzwWouMCpSeDMdALZlIOHttn46M4a7up0kXtbUWO2Y+0SX8ytrcfRv8WiJorOxI01Vbxo7Yx5h4gcyX6WWpo4WiOiRhpsSn2RCJ4rxQT+8ZinkZp8LaNCUmy148hYc3Mz+vv7cfHiRWbLbPLv4we1+RQ1HxR5fm7dEmjM5bBjsBeHtjTAKs3B9yoaiUlJ6F1EjWMMAqT/iooafcgdK9NszBFl46QxVmrAS2enceLitbplwYGTAAmQwJ1AYP/+/XqRLVECqbGRZWBgQFPSJQVNajNWRE2USibCRqI58lzNrb1F1BjbZSOAJAIk6VRbenvx0EMP4bPPPKOfcfDgfRrt+cXrR/G3f/d3OHH0CIaGd6qoCTwXoV9DeeINfG5vCR+9y0dHDhibB352UYrqxWgAuDhro6UhiUeHbTy2o4btHS6yybeL1PxyUSNjMjLFRErCqGZG9JxEW/RnHKmRuhltAmqiN5pyFv2U19RcidIAjZkQrqSfLdv46jEPL16MRU0XJibGV0SNCESx0Zb+MLHQuRP2DY5h8xCgqNk8c80tvUUE5ASXa8jg4YN70Z+uIlldRFAradqZPEwqWkJzjTXfOO6cnAhV7CTTDUh3bMP335zCa6fHMDmTv0Uj42pIgARIYHMSiGswNOoS1dRKmtPQ0JDaQIu4uXFRS+diESdOnNAUKJUwazK+5PlcY6NGgMavXlXR9LGPfQzPPPMMPvLYR3R1vufjtddew7e//W0cO34cn/zEJ/DYRz+GlrY2TSkuFor42j99HaWLL2Jv0yyaMwGeP1PB5Xxk6V8NkE4CD2xL4ncfcHBPr4uWtAsrfGtNzWo1zc0v3Vb+uq4wP66lMZEZETkm7cwImCBycVv5mxc5n3kWqj7QnAvRlgNqAXBsMoGvHXfxyqiLgi+RmvWiJnYso6DZnN/BO2GrKWruhFngGOqOgOQJt7c04+BdA9jRnkZjWIRXXBSTZlMgKdEaJ6G9axII4CSlgNKBm8hgys3hylKI4+fHcW1mHjW5HcaFBEiABEjglhOQSIxEEGKDgBs/QC7ApUmjRHNutsj7O7u6UFhexv33H8bnP/9bePypq6dBAAAP7ElEQVTxxyGpVrJIH5wf/OAHGp04cGA/Pv3pX8fQ9mGEEt0pVzQK9NqRo/jm3/8lZi8fQ0PShtUyhD0HDmtdSaXmYm52Evmxk3ioZxpPDFcx3OEi4/hvqamJjQrkc99iIrBOjK1aNK8aBBhRIyJGa2fEDEB60USGm/J/sakWxzPxWZCGoplkiOZGqU2yUKoB3zxt4Tunajg75cFK5bBlSy8uX2ZvmFu+03KF75oARc27Rsc3kgAwsKULuwd7sK0tg7RfREdGwvgupAWZpJ+l7BCODaQbsij4CVyeq+HE1SVMLVaRX1hC9ZecSMmWBEiABEjggyUg0R0RNRKxkajPY489hs985jO4e88ezMzM6OBeeOEFjI6MYOvWrfjt3/4t7NmzF04yhUKpjGK5rDet3jjxBv7iy/8TE2OXsHPnDjzykSdx/wP3a9papVbD6OgYfvaTF1AZ+Sk+MTiN+wcq2NIkaiOynY4w3EzUrGiZFXczicas2jUbO2WxWDYRGhU1KmhWRY6sXkwEjD2zGAtI6rSNTApYdC3kq6avzNdO+DhyxcNizUFTcyva2ttw/vx51s98sLspP30NAYoa7g4k8B4J9HR1YrCnA61pC9s7sxqt8bwagsCDmIeKnbOTacBUIcCpK3mcHmENzXtEzreTAAmQwG0nsGXLFnX4unbtmhoOHDhwAAcPHlQbaXE7k+X0mTMY6O9XsfPUU0+pFXG5WsXCUgHFUgnlUhnfe+5ZfP+559De3opPf/rT+MQnPoGe7h4VDuWqi7GJ63j55Vfww3/5OzzYdBof27qI3d0+konVXjoScVkVNatxmljUGLvmyLpZG2lKVCYWKqZPjAqXwDb1M1FdzVpLZ+0vo1LKFstOFDwLb05K3Y/U/4T4ySUXk0shMo0t2gBTHOHWGgXc9gnhB5DAryBAUcNdhARuEQFpztbV2YHGbEatQY1FM9SyUu7GVWsum2veItZcDQmQAAncbgKDg4N68T46OqqF73FTSInaiJuaLCJinnjiCTzz2c9qI9Dl5WU91i8sLmnKmvz/z//8f6so+o3feBqf/9znMLh1q0ZwtKanXMX0XB4XLl7C337lL7HL/TkeH5jGfX0uGtJxEb8RLNp3Jl6iBpZrRY1pRBPZNkfRF2MUYGydg6hfjbFzjoRNZCRQ9S2UXaDgAgtl4HrBwtkp4M3rAcbnfe1hM13wYdkptLa3qyCLrbNv9zxw/STwTglQ1LxTUnwdCbwDAiJsxAlNTyxRjwFzB03C/xumz+07IMGXkAAJkEB9E5CUMnlIvY2kWa3aQq8e30WsiBHBzl27VpuABgGqlSqq1Zq+9403juP3f//38YUvfEGjPQknqVEcOSeUqzXMzS/iwvkL+L9/9RfY4b2OxwdncV+/h1zSnDMkbSyujVkRLSJMNCJjGJvGmdHDB2q+1MUAVc/SCI28tuJBH6VaiOWaheWK1MqYFSxXjJhZqABLlQBLFWCmECJfClF2jZOa5STR0dGhdULz8/MrzU7re5Y5+o1EgKJmI80mt4UESIAESIAESOCWEBBBI+5p4qh28uRJdUq70dlLGk5u3bZNXye/y2uCIEQtEjTixHb23Bn8lz/+Y/y7L3wB+/buRWjb6oom6V6VqmtEzYUL+Ju/+gvc5b2Ojw3M4lC/p00vjagxaWWyxDbTcbRFfsrixaLGNz1lan6ImjiYiZtZJHbKroWyH6JYDbFUtbBUsfR3WUTE5EsibEIsV0MsV0LMFUMsVUJdlzibOckkurq6VNyJWxwXErjTCFDU3GkzwvGQAAmQAAmQAAl84AQk9ayvr08v5MUYoFwua1G8NOKUtDJZ5GK/uaVF62wkFa0WpR2L+PF9XwWRCIA/+I9/gE9+8pMYGOiHH4S6DhE1rusjv7CokaBnv/0t9AUXcW/XMu7q8JGKampEuKio0dQyifqbyIumkMWiZk2UxhVBI5GawII00JQojkR0qh7UplnqY8TNTIr/JQojS7kGLEeGAFXPvN+3UnDSWSRTaePqadsr2y4suJDAnUaAouZOmxGOhwRIgARIgARI4I4gIEYBEoUR8SJCRdLJRNistYCWv8sjTjHWSE2tuvIaEQNPPPFx7Nl7N7LZnL7WEy/lMFSBs7S8jCtjYzhz6hSasIiubA0tmRC2FbfRjDpqxqImSifzVtLPVqMxvh9qpEZSz+L0NDUJ0BQ1EUTSHydUIwEfNvzQVs4hbISWE4mlQAWM1BC1traoA5yIs8XFRTUGkGgUFxK4EwlQ1NyJs8IxkQAJkAAJkAAJ3JEEWltb1RRAlvb2do3gzM7OqtiR3jOy5OfmtO5EhI5EZDo6O9VJTUwGRCDE+WTyvLyvUCioU5oNHwlLAyORkjHRoHiRX2OnM4m+iIDSghcRJfr/QIWSqbWRFZl3yvtkPSknqY6cqVQS6UwGjpPU50W4yMO2LN0eO2Ejl83pe/zAV4F26tSpX9rP546cKA5q0xGgqNl0U84NJgESIAESIAESeLcEJIoRN/OUuhsRAdPT0ypgRATs27dPxY24n4nImJmd1Y+S98XLWuMYETqZdEbfs0a/xMoGmUxa12tbIjSyKx5oUrBfrVVhyd9zIkhslCsVHc86YxoVNhbEyCaTTsOybU2VS6dSSDjSeAC6PZ7rYWp6CufOnYuEkDiuieeaiRiJ+KLhzbvda/i+94MARc37QZmfQQIkQAIkQAIksOEISHRDamdEYMSL1OL09PSgrbVV5YA8/3ZiQESNNOIUYbE2KhOHWTzPxeTkpNaz7LxrJ3KNOVTKFbVUvj55XQXK7t279ef169f1cTNRIxd88lkqsKIamVhFiSAKwmBdvdCGmyxu0IYnQFGz4aeYG0gCJEACJEACJPB+EmhubtYeN7LEQuKXfb4IGXmN/Fwvasw7JEKSz+f1p4glsZGWdDAxIFhYWND3iqGB/JT/y4MLCWxGAhQ1m3HWuc0kQAIkQAIkQAIkQAIksIEIUNRsoMnkppAACZAACZAACZAACZDAZiRAUbMZZ53bTAIkQAIkQAIkQAIkQAIbiABFzQaaTG4KCZAACZAACZAACZAACWxGAhQ1m3HWuc0kQAIkQAIkQAIkQAIksIEIUNRsoMnkppAACZAACZAACZAACZDAZiRAUbMZZ53bTAIkQAIkQAIkQAIkQAIbiABFzQaaTG4KCZAACZAACZAACZAACWxGAhQ1m3HWuc0kQAIkQAIkQAIkQAIksIEIUNRsoMnkppAACZAACZAACZAACZDAZiRAUbMZZ53bTAIkQAIkQAIkQAIkQAIbiABFzQaaTG4KCZAACZAACZAACZAACWxGAhQ1m3HWuc0kQAIkQAIkQAIkQAIksIEIUNRsoMnkppAACZAACZAACZAACZDAZiSwoUSNZVlIpVJwXRdBEGzG+eQ2kwAJkAAJkAAJkAAJkMCmI7ChRM2mmz1uMAmQAAmQAAmQAAmQAAmQAChquBO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P4/k7HtAKSX3+sAAAAASUVORK5CYII="/>
          <p:cNvSpPr>
            <a:spLocks noChangeAspect="1" noChangeArrowheads="1"/>
          </p:cNvSpPr>
          <p:nvPr/>
        </p:nvSpPr>
        <p:spPr bwMode="auto">
          <a:xfrm>
            <a:off x="282575" y="-1562100"/>
            <a:ext cx="59436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data:image/png;base64,iVBORw0KGgoAAAANSUhEUgAAAzUAAAHvCAYAAABt1vGMAAAAAXNSR0IArs4c6QAAIABJREFUeF7svYmXZEeV5vk938OX2PctF2Vql0AgkMQOAlEIqGIrqGoouqrPmenuM131j/Q53TNn+nTP9JnunqqioIpia6AKoV0ISWgFSWiXMjMyVo9wj8XD3cN3n7nX3otFyohwD38R4fH0PQ5IZD5/z+xn9szss3vtXgtAHbxIgARIgARIgARIgARIgARI4IQSsChqTmjLsdgkQAIkQAIkQAIkQAIkQAJKgKKGHYEESIAESIAESIAESIAESOBEE6CoOdHNx8KTAAmQAAmQAAmQAAmQAAlQ1LAPkAAJkAAJkAAJkAAJkAAJnGgCFDUnuvlYeBIgARIgARIgARIgARIgAYoa9gESIAESIAESIAESIAESIIETTYCi5kQ3HwtPAiRAAiRAAiRAAiRAAiRAUcM+QAIkQAIkQAIkQAIkQAIkcKIJUNSc6OZj4UmABEiABEiABEiABEiABChq2AdIgARIgARIgARIgARIgARONAGKmhPdfCw8CZAACZAACZAACZAACZAARQ37AAmQAAmQAAmQAAmQAAmQwIkmQFFzopuPhScBEiABEiABEiABEiABEqCoYR8gARIgARIgARIgARIgARI40QQoak5087HwJEACJEACJEACJEACJEACFDXsAyRAAiRAAiRAAiRAAiRAAieaAEXNiW4+Fp4ESIAESIAESIAESIAESICihn2ABEiABEiABEiABEiABEjgRBOgqDnRzcfCkwAJkAAJkAAJkAAJkAAJUNSwD5AACZAACZAACZAACZAACZxoAhQ1J7r5WHgSIAESIAESIAESIAESIAGKGvYBEiABEiABEiABEiABEiCBE02AouZENx8LTwIkQAIkQAIkQAIkQAIkQFHDPkACJEACJEACJEACJEACJHCiCVDUnOjmY+FJgARIgARIgARIgARIgAQoatgHSIAESIAESIAESIAESIAETjQBipoT3XwsPAmQAAmQAAmQAAmQAAmQAEUN+wAJkAAJkAAJkAAJkAAJkMCJJkBRc6Kbj4UnARIgARIgARIgARIgARKgqGEfIAESIAESIAESIAESIAESONEEKGpOdPOx8CRAAiRAAiRAAiRAAiRAAhQ17AMkQAIkQAIkQAIkQAIkQAInmgBFzYluPhaeBEiABEiABEiABEiABEiAooZ9gARIgARIgARIgARIgARI4EQToKg50c3HwpMACZAACZAACZAACZAACVDUsA+QAAmQAAmQAAmQAAmQAAmcaAIUNSe6+Vh4EiABEiABEiABEiABEiABihr2ARIgARIgARIgARIgARIggRNNgKLmRDcfC08CJEACJEACJEACJEACJEBRwz5AAiRAAiRAAiRAAiRAAiRwoglQ1Jzo5mPhSYAESIAESIAESIAESIAEKGrYB0iABEiABEiABEiABEiABE40AYqaE918LDwJkAAJkAAJkAAJkAAJkABFDfsACZAACZAACZAACZAACZDAiSZAUXOim4+FJwESIAESIAESIAESIAESoKhhHyABEiABEiABEiABEiABEjjRBChqTnTzsfAkQAIkQAIkQAIkQAIkQAIUNewDJEACJEACJEACJEACJEACJ5oARc2Jbj4WngRIgARIgARIgARIgARIwFOixrIshEIhlMtl1Go1ti4JkAAJkAAJkAAJkAAJkMC7gICnRI3P50MsFkOhUFBhw4sESIAESIAESIAESIAESMD7BChqvN/GrCEJkAAJkAAJkAAJkAAJeJoARY2nm5eVIwESIAESIAESIAESIAHvE6Co8X4bs4YkQAIkQAIkQAIkQAIk4GkCFDWebl5WjgRIgARIgARIgARIgAS8T4CixvttzBqSAAmQAAmQAAmQAAmQgKcJUNR4unlZORIgARIgARIgARIgARLwPgGKGu+3MWtIAiRAAiRAAiRAAiRAAp4mQFHj6eZl5UiABEiABEiABEiABEjA+wQoarzfxqwhCZAACZAACZAACZAACXiaAEWNp5uXlSMBEiABEiABEiABEiAB7xOgqPF+G7OGJEACJEACJEACJEACJOBpAhQ1nm5eVo4ESIAESIAESIAESIAEvE+Aosb7bcwakgAJkAAJkAAJkAAJkICnCVDUeLp5WTkSIAESIAESIAESIAES8D4BihrvtzFrSAIkQAIkQAIkQAIkQAKeJkBR4+nmZeVIgARIgARIgARIgARIwPsEKGq838asIQmQAAmQAAmQAAmQAAl4mgBFjaebl5UjARIgARIgARIgARIgAe8ToKjxfhuzhiRAAiRAAiRAAiRAAiTgaQIUNZ5uXlaOBEiABEiABEiABEiABLxPgKLG+23MGpIACZAACZAACZAACZCApwlQ1Hi6eVk5EiABEiABEiABEiABEvA+AYoa77cxa0gCJEACJEACJEACJEACniZAUePp5mXlSIAESIAESIAESIAESMD7BChqvN/GrCEJkAAJkAAJkAAJkAAJeJoARY2nm5eVIwESIAESIAESIAESIAHvE6Co8X4bs4YkQAIkQAIkQAIkQAIk4GkCFDWebl5WjgRIgARIgARIgARIgAS8T4CixvttzBqSAAmQAAmQAAmQAAmQgKcJUNR4unlZORIgARIgARIgARIgARLwPgGKGu+3MWtIAiRAAiRAAiRAAiRAAp4mQFHj6eZl5UiABEiABEiABEiABEjA+wQoarzfxqwhCZAACZAACZAACZAACXiaAEWNp5uXlSMBEiABEiABEiABEiAB7xOgqPF+G7OGJEACJEACJEACJEACJOBpAhQ1nm5eVo4ESIAESIAESIAESIAEvE+Aosb7bcwakgAJkAAJkAAJkAAJkICnCVDUeLp5WTkSIAESIAESIAESIAES8D4BihrvtzFrSAIkQAIkQAIkQAIkQAKeJkBR4+nmZeVIgARIgARIgARIgARIwPsEKGq838asIQmQAAmQAAmQAAmQAAl4mgBFjaebl5UjARIgARIgARIgARIgAe8ToKjxfhuzhiRAAiRAAiRAAiRAAiTgaQIUNZ5uXlaOBEiABEiABEiABEiABLxPgKLG+23MGpIACZAACZAACZAACZCApwlQ1Hi6eVk5EiABEiABEiABEiABEvA+AYoa77cxa0gCJEACJEACJEACJEACniZAUePp5mXlSIAESIAESIAESIAESMD7BChqvN/GrCEJkAAJkAAJkAAJkAAJeJoARY2nm5eVIwESIAESIAESIAESIAHvE6Co8X4bs4YkQAIkQAIkQAIkQAIk4GkCFDWebl5WjgRIgARIgARIgARIgAS8T4CixvttzBqSAAmQAAmQAAmQAAmQgKcJUNR4unlZORIgARIgARIgARIgARLwPgGKGu+3MWtIAiRAAiRAAiRAAiRAAp4mQFHj6eZl5UiABEiABEiABEiABEjA+wQoarzfxqwhCZAACZAACZAACZAACXiaAEWNp5uXlSMBEiABEiABEiABEiAB7xOgqPF+G7OGJEACJEACJEACJEACJOBpAhQ1nm5eVo4ESIAESIAESIAESIAEvE+Aosb7bcwakgAJkAAJkAAJkAAJkICnCVDUeLp5WTkSIAESIAESIAESIAES8D4BihrvtzFrSAIkQAIkQAIkQAIkQAKeJkBR4+nmZeVIgARIgARIgARIgARIwPsEKGq838asIQmQAAmQAAmQAAmQAAl4mgBFjaebl5UjARIgARIgARIgARIgAe8ToKjxfhuzhiRAAiRAAiRAAiRAAiTgaQIUNZ5uXlaOBEiABEiABEiABEiABLxPgKLG+23MGpIACZAACZAACZAACZCApwlQ1Hi6eVk5EiABEiABEiABEiABEvA+AYoa77cxa0gCJEACJEACJEACJEACniZAUePp5mXlSIAESIAESIAESIAESMD7BChqvN/GrCEJkAAJkAAJkAAJkAAJeJoARY2nm5eVIwESIAESIAESIAESIAHvE6Co8X4bs4YkQAIkQAIkQAIkQAIk4GkCFDWebl5WjgRIgARIgARIgARIgAS8T4CixvttzBqSAAmQAAmQAAmQAAmQgKcJUNR4unlZORIgARIgARIgARIgARLwPgGKGu+3MWtIAiRAAiRAAiRAAiRAAp4mQFHj6eZ9t1VOurNz1eGpzr1LU+5eR4dF3UOdYJ86tX2De7FNPNS9jrEqzfSMrW5+5V+1/WdwjJz5ahIgAW8T8NT45/P5EIvFUCgUUC6Xvd1y75baWWbitrC1OK/X5f9b8j/A5p/L/9kmauq1HaKmLrfXgbo+T/6lvQFuLlc2q7lVNym61nZH/bcoCR/5S6mvVFT+sx3N5kffjgzsau5odW1w075b/cAUXqWrUz2f3a7b6uV6FbU9zDvNi3f2z633SUnN/9tqJp/9J/LnrpesvTs0S/cOAnbX0Z7gs/92s2fIgGVflvmQtz7huvQtC84tVr2mf7k5LgCoyf32DU4/ZBOQAAmQgNcJUNR4vYVPcv2clfuONaCxwMjC0pKF+3bjzLa61ur2Yl7XA9sWADL5yyK5zdeUTh2dsmuZ7WW8z/JDFjpbMm7nZywLmnrdQk0WO/ZSR1gpCeFibVvmtBOHbRvPmws+u/18lqULv+3t7eiKGuqQ9rblhi02hIFZCLpaRSlA3Ygr+Vcp19u7oLJHTfuZUypHSzsynAvNkzwwuVB2e7NCv+E6ULO2CV67L/ss39u+c/Nep0+b71wEjEoY+/s2Y51PhY6lf8++5kJ78REkQAIngoDrc/5x1pqWmuOkf0jvtix0+ANIBAKIBwLoCPgR8fvQ4fPpPwN+H/wy+TtL/jpQqVVRqNaQq1aQr1aRq9SQLVeQKVdQqVeNqDkBlyyXQ36/1jseDCAa8KPD8iEaCCLs9yHo8yGgi2q7PhZQrQPleg3Fag2FSlXrbxhUka1UsFEp2wLAAdBGQ8C2ooT9fiSCQXSFQogLg6AfHX6/qbMtUqUZy7UqNrRuVWQqVayUSsiWyyjVqvYCcMti0kqTi3iRMvWGwkgEA4gF/IhKf/T7EfI5VjEjmCu1OjZqNaxL/5OylStYLZeQr1Q2hU4rZfHWb9uo/x0DWLNvYyEWCCIm/cpv+rmMbRG/X/tc0LK2fedGDVXrdZRqdRSrVfOd12rmOy9XkK1WUGBfO4bWPKxXvru/kcOiyud6k4CnvhaKmpPRSbdtyNsF3vknsnDtDAUxEulAdyiArmAIXcEgOmVRHwgg5Pch7LN0geu3LPiNQ5Au7WVXUib8cq2GQq2GDRE3lQoypQpWdHFZxlKhiHSxgPU2cVF8O494MIiBSARDkQi6ArKwD2wupEXUhAOy0PHB7xPrxXaXLON2IvWvCINqDRs1R9BUsVauYKVURLJQxGJhA5mSuGi+3Y3PbdPG7n1Syr5pNaobq0dnMIjxWBTDkQj6wyH0hEJmoRfwIWSLOGlvuaSulXoNJRFw1Toy1QqWiyUsFouYz29gJpfHRrW6uVO9n5R9Z7+E9jFpi/FoBwbCYfSHw+i0BWbE51PRGXBcG+2qitWoqMKmqqJmvVxBulTCYqmA6dwG0oWiik7HnW67m9p+ZXTnC9+q6ZXqvP0dUje/z6/fmSy+/e4UQOxYKOuiXDjIdTQ1d6n4DT9G+dqD0/ZTflF/AL3SnyJhdAdljAtqv4oFzOZF2GdvWmifh83dbi0LujGhGxg1u//XZZwzAjpTKWO1VEZavoVCAWulko4H24rScPkbuVH6hnwn8n0e5iV9plQ1Y1u9Lv+vsUtGSBkrIz6xcO/wxG3sAfvcpe6DlqXjrm5cqAWt0dKZhzeyEJN3BDbnPCOGd3FUaKpeUtJSrYZKrab9av+SG5Et87D88ygux1nDsX7rHLdbebfB1H+1x2fvjjJH0QIn5x2NfEsnpjYUNSejqdR1zFnG2GOiWFtk8doVCupEP94RwVWJOAbCIbXSyCQfkYW83/x6+1jqnB3ZHLS2jbPOxC+Lp41aHelSGbP5DVzI5vBWNouFjQ0dHI/6UiliQ5ClQMBnIR4Iojccwli0A2fjcZyJRdEZCCLiNxOIWARUwDlHOq44ShufK+fchyzpZRFQrNZRqNWxXilhKreBt7I5TOVyuvARK4dYt2Q6c6bJZiflg/CTxZCQl3+KNWqwI4IzsRiu7+7EaCSMzkBAd6tlp3qrSY3bl8CzPdPMklgtVHW10K2UypjK5fHC2iqmsnksl0q6eDbLIFkQXbm0mwtQaQ/LpwvN0WgU13YmcHVnHIPhMKKyg24vLJxCqS1oW2Gc9pE/cnbUZbGTKpfxyto63sxkMZPfwHJJrGZSqi3XwqM47rV5Hs0+EqSufRbQ4RPrk7FAhX1igfIhZAHBQEB5yH1+2+3xIO3t/EbE7Fqlot+hCE9T+/2XUq2887h+K1xtZ1ld+McDfvSEwxgKhzERi2FCxHIkiKjPFjJ+S/u7Efx2qTc77DYJuvlcxwWtrv1fFv2ymSPf9NzGBi5lpa/lsVysYLlURLFWtUVBo0vp/cmJZWm4w4xZ5rSPfbm03jUunNBve6FQxHQur5ZYZ4G7dwlFcFm6GXFNVwJB5/SSfU5p/9pd+Q5npHSO+8k4tlQs4ZXV1W18G+vTW+dDRRyZ8VAEmH6L/oC9ibUlHI21Wu4V98TWvx3pNxdzG1jc2FCrn3niXmW30B0KYSzWofO0cf09zMuM9dLejquxWMNViOkGpvl3sVrKJtZGtYJirQbZL9Hf6JilfuceHWUOk/3JezZFzclrs5NdYkfE6PaJLKYsXazLDv35RAI393bj2s44BgJB1K2afdjVDEYHHTp1cWABgZotpiwLS5UKnkyv4UeXLqkl56DPPnBj6O6RLBJ96krWEwriuq4u3DbQhzMdHUj4LAREkFiyGN+xVDjQKxWBIq8BNR9yNeDCRgFPLC3hldWMum3Jwl8XCnLm5iiA+ICwFUBvMKQLjo8O9+PqWAIRnVJrqJl5qKlLBKL8VyTacr2Op5eW8eTSslpI8rUqavI3u2hYs4trFg+9oRDe19eHD/f3YKIjgpCtohvfH95WbPu3fpmA6z5MbRTwzPIyfrOUQrpcRkW4b/6nhY7eKCk5c6FiUiyeYgXzq4Ac7ejA6XgHxmMxDIqVNBCCX/uMvcuv/2iyQa5QJuH7Ri6HB5JLeGh+wYj01h/baO2P9D5ZeIaEsd+P/nAQ1yTiuHVgAKMdISTEAmbvJJsFlxuLLmNRk/YVpiXUdCPn9bUcnkylMScW2nJZNzlEcMt31uol4v/Wvj78yelJhH11FWQudJMdxZI+Ipb2Z1fW8JPL02p1Novp/TqOzC0BfKC/B9+86hQiFZ+KxZZJ64BqzmYGYSFdruKJ9Cq+f+kSyjJ2NXxu07aAimXOsnTTJBHwY6SjA6ficUxGoxiMRnR+DEu7qoqqbwaBaLXt5PfiuvjjmQU8nU4jXSzai/+9uV6VSOCTw0P47MggSurq6EZJdnuGwDbBMMxuqOlfVcsHkWAbFfFAKCNZKGB+I4/pbA5LxSLWKzVsVGoo1Sqo1s2m1uGW8zAZ8NmNEqCoaZQU73ONgGOnkcWU7ITf1N2Nm7u6MNIRRsw2aW8FKXNntNwaC+u6E7ZWruLp5Qy+d+mynsHYf3J0rfqbDxIO49Eo3tPbjVt7enTXq8MvrhJyizk47KvVnDG85QK83RSvE0IVarX6TXoZv19bw9LGhs4brS919i+uLL1u7u3CHf19uKmrU91wHNeyzaht+z/mbXfYQ5odDKFSt3Axl8dvUst4ZnkFSxuFPZ8oVopziU58cngQN3TGERcXPxMboMUuYtS8yFNhm63WcCGbxwMLSbyaWdfzTioZjmDWlZJE/AGcTcRwTSKBq+JxjMWiSATESmBcaZzADNsXf1v2sta24GXn/PX1PO5bWMKDCyJq5EC7O995093lEH8gDBOBEG7s7sSNPZ04l4hjMBREAOI2ay+KtdHlgz+QXH5H6Z3H1sTVqu7sultqxclVq7iYzeOltQx+v5rBVC7rSu1FpF7d2Ykvj4/hpu6Ybgwcxu69WKAu5Ar4f954C4sFcalzAqHsXY2ziQQ+MTSAzw4PqNuaGw5ojmFWdE3Q78PvVlZxz1wSz6yuwqqZ/tyocJIxZzTagWu7OnF1LIaxaBSdoQDCttvh9mAkxnrnntuZippKDT+amcNTqWWkSsV9rdli9xBRc+fQIO4eHUBBXXzdoLpHO9pRX5xRQj0d7IAt5tsRkW6pyKnUZH6vYKFQwOVcHm/lcriYzWG1WLT7jCvdng9pUwItT9XtVC+6n7VTa2yVxYzDW64Tspg9HYvi5p4uXNeVUFcM2e2TczIygO/lItRqDWVSMKKmgqfTGXxvagq5cnnf/b5W32uvaM0/6mZH7r39vXhvTxeuikXVWiEudoaVPR3ag7bry71NH2PTJvlqTc+hvLCW0YW/uEeZNabjGOQME26UxJwBkp1rsczc0tODUx1RdAUDRjxsRixr7V1bLjAWCtUK5oslPL+SxcPJRSwVC6jXtoe6Nu4NspC4pacXH+rrw9l4RAMUbLrjudBDdjrR1ZX7zEYBDy8u4cXVNbNLau+wu9Lf7Idsj7wmh9FlQXJLXx8mwyH0hQJ6QF2CcehCe3s9DylIoLi1iai5P7mkos7svrbW3m7yau5ZjivstmVdHegKB3FjTzdu6erGSCSMnpAJdCICwAkpLxZR0+DuTsPmaVv/awYdcfWsa1CN1VIFs4UiXslk8FQqjbWSBFBxLHLO2NM4BRGlct7s9v4BfO3UiC7Gzffl3iXfjrgayaL7ry/O4PXMOnKVK6dtcNy5jAWwjg8N9OPzY8O4KhqzRU2L+xPOYK6WXePu93AyjXvnk2oJk/HdGTkdAupOKP/ZPNNjXInPdyZwU08XzsVj6A+F0Bn0q+uZnAHa+hx3knSTq/QLOff3w5l5FTVpFTV7ba6YfqWiZngId4/YouaQv98dX8jm/9kZJMcoKzPyi3uauFpK3TLlKpKlMl7LrOPl1VVM5/O6kbKzF3hzY8W9L/DkPMnd0fSY601Rc8wNsMvrnQONIibET/jqRCfe19uDqxMxDISDanY/ykuEk/j0i6j57tQU8kchauzJTCarzkBI6//B/l6ciUaQ8Jvj165OVk0CFRe3pVIJz69l8PDCImayBY0UZy7HvtDkQ99xu7jbWegOBnFDdwKfGR3CeCSiZ1QOYyBybCOwaup3nSyW1eXw4eSCLuycnV6ZGqN+P97X14sP9ffjukQMYfUL2loctlrzt//e6fEVWHhlLYtfL6Xwu5UVdQ1yvR/IuRjLp4EnruuSb68bZ+IxxPVskNs12/95ImreWM/hPhU1i/YPXK/1/gVx447N82sGpOy6j8c6cENXAu/p6cJER4fZrHHjXS48Q0optoqCCIRiCS+uZvC75TXd0RZroQkPbUajZtapEsBFztT82dlJjEfCavGrHUKTytm0ny+k8evFRSwVrmx13X7mMhLw4w9Gh3D36DDiPr+xnrhWLiNoL+c3cN/8on7DcqbjStf2DQ2/BMIJBnF9VwLv7+3G2XgMvcGgCThyDPOAbK78UCw16WU9Y6mtv2vjm34u510/PTyIzw0P6qaRa0hd6OPOIzY3CGsWNupAsljEW+s5tVS+lslooCBxwXS6hLsy3MWK8FFNETiOb6ipAjZzM0VNM7SO7l4RNcanPIxziRg+3N+P84k4Ovw+s3A+4hHxWEQNoIf9+8Jh3NDVhTtHZEEfQkjN6MY8ccQY3tYBLMj3I1G6fpNK45FkWn2US7ZrgTsDvjlgekNXJ+4aHsRViageeNVJ9JBGItk1rfnsRKw1IFWu4qczc3h+NaMHp8UZTM6VXJfoxF0jI7g2EUPUb6Gy6bd+iK1iL4jLNeB3K2t4yLbYmKAN7lyCVdxjxjuiahX7QF+3WgYlQIGcWXLtRU0U1xE1Yqm5Xyw15gTI8RSmiXLvslpVa56cjpEgH6fjURWNN3d3YjAYMIfGW32H27+3+52Mg4U68Fx6Fb9dXsUb2XUVOlUJqmHJ+brGXyybNRKp8A/HR3Fbbw96ggGzYHTxkq0PeebTq+v4yfSMBkG40hukW8ucIy5wZxJxfG50GB/p79kKYOBasSxYvjoeX1rFg8lFvLy6trvbrlrH5fykHwORMK7t7MTHB/twJmbO6znR6VzE1fCjriRqdj9Uv1PU3D08qAfzXUPacKkbvbEOn1jOxKXW51MxL4FyHksuqbVPhI5YL2X8cccBtNFy8b7DInBM09rhVIei5nC4tvrUoN+PyVgUt/X14uOD/egN+lGVfDE6zfiO3PXkOESNvFNCA7+/txd3jwxjMOI3ifOc8DkuLwCaazOzRSjeMLJwKKCOexcW1WIzv7GhE7UbZx4kHKm4Wtw5PIjbe3o04trmdYiHxas+SUYIBDTJITBXrOCHUzN4YWUFpXpND8h/7dQkbhBBExCh7RzEPZqpOuA3Z7yeXcngR1MzSBULriwI5esS5nLo+DPDw7i1twsDIVloy6JVl36ajPWoJ4GdokYsNU4JjoZ3c9/Gfnc7gSWC+OBALz7S36cRzXSh6rg47veII/p7xyinlPV7r8NSK1JArQ1yru6x1BJSGyXNddXoN292xE3Al1v7evHFsRGcinaYRL8u1s24Jlu4vLGB71y8rDvuu0WudLyLPjk6jE8N9ONcrEO/fRkH3CyTBAX4wfQCnlhK72o5svHAB5+GqxcL/aeHBtAfCKGC6qGcP2oGeyuWmnYXNerhuWkBsyNnWn7kyjX8OpXGE6k0LmSzmv6AoqaZXtO+9x71fHaoJChqDhVvgw83hnYTslhcGOoaCEAOasr5kajtK+zmxNJgwTZvOypR4zCQWVQsFB8ZGsAnBwcwGgnafteGQvt8hKblZM8qU67hJ7NzesZGzno0usB5e1s4/u2i2c51d+KuoWHc0duDkEzmR+z65Cy+xAHnhTU5qL6I5MYGPjMyjI8P9mh0oYaDFjVzte2EAAAgAElEQVTb6fa5X3a6k4USHkim9JyJ5BzZOmzd5NdiKqrnN4bCEXxpYhQ3diXQFdC0pfahXneSkh4Ew0kWNfY2jIpC+SZENJ6KxfCZ4UG8p6dTXUmd3B1NttpBULb4m60zCbJxIclrX1vP4YfT01jYKOpCT3uJbjjsPko5bp4+n6Vh2b8+Po73dCd0g2DrbF7rH7sIFREl6xXgh3NysD2NVKFgB5oQFFvEpWbSNt84PYE7+nrQFwpqe7k11qo7Yb2Oy+US/u7CDF5aXdNEwLtdIh0HIiF8fHgAHx8cQJ9+iy5EYWuxB8jPvSxq3onHUJf/3ajX8dJaFr9KpvBUOm2SWG92U56xcaFrHcsj3PrGj6Xwb38pRU1bNIMKGhOq2Y/ruiVKyhCuSUQR17Bex7eYcugclahRaSfnGXwWbuvvx8cG+9W9SfzNTZ6V9l32yHLmd2sZPLiwhOdXVu0d0WbLa+ov1ZV8C384OYY7enowFAoa965j6a7SN6tYLdfxciaL9VIZH+ztQ1fIOdfTbB3dqYSwKIprRKGA77x5WXejxVe9KR+gzaKYUOHDHRF8eKAXnxzs17C27XKu4ySLGpWLKmgsDYV9XWdCo/e9r6cLHX5j6dy5vHanfxz2Uxx5k69W8dJ6Dg8tJPHmelbD3cswJbk+dhuunDMsUnNp28+NjeDD/b16tkZP6Li0ytgMAAAf7l9cUpevC5l1HWPefn5Hzq0MR8QCO4abuxKI+Uw0SbcuORsoOdD+eWERDy4sYi6/set4LuWWM0efGR7S73EyGmmrnCnvLlFjeoB0SdlUk80jEfKywfXqWkbPXmp3tXPiuNVf+JyjI+DScHN0Bd7rTRQ17dEOMoh3hiTvTCc+MdSnE3/C77OzFR9/lztKUSNJC0/FO/D5sRHc1JVAZ8B/KAdoXW95zQtRxcPJFB6SiGG7HMrd772yAJSFznWdnfjDiRFcHYtqYAjZ0zweUWOiPEn4z/Wyifo0EAwZ1wMtkJtLn/3ovPPvs7UafjI9j6fSK+qGdjALmTnfIKHC7x4dwkQk7Na6svkKXeEXXhA1kij3hu4u3NbXjRs6E+gJBjUXxvH3oIM3kdppLaBQA55bWdUw6K9k1lX4m69it2/Dsc6bd9/S16PuVe/p7nT/G7dEOAXw25U1jTb225UVO9/OzsAGoUBA0wR8QaKexTp0zHHryzZ7UhaWSxX8j7em8Gomg+wukdiEh5yjuaW3B38wMoJzcXFNNEl52+V6N4oa05tl062OTKWiFptfziU1MpqEqFYh71qPaZeWfneU4/hXmC5ypqhxEWaTj3Jce2QRlrATaX5ieBC3dMXVv3zrGLDZEzzOIf2oRI28pzMYwmdGhvCxgV4MhkP2ItUyWY6PE8J+7SuJT+HHC2vruH9hUV09TJC6xs3y6qpjWYgHA/ij8TF8sLcLfeGQvTY6vqHHCbbnRCSSBYYcJjXBGo6vUYSInOd5bjWDf5pbwIX1LMq1xjMGOURFSF/bLRsKg/hInxyQNoe+j69mOzvbSRM123uq9GcJenJ9Vzc+MWwsr+JyJn3o+Ee2/T7qBv7eqkMco7LVuoZ4f2wpjRdXVlHQBLF7SzYTQtnCSEcEd44M4hMDfbqJIxsI7vQ+c0BC3Mpm8kXcl1zEo4spO3nyVmADaQcJU27G3T4My5jj2mUiOGarFby4lsX3Ll5Gao/8J+ICOhiJ4BunJjRfkXgrVGsyth73LLgF5N0qajZNiJZxwXt0KYVHkinM5Df0TNmJ3qFwrb+fvAe5Ndq0Rc0pao6vGcwunwkRK0nE5AzNHX298L0tfXs7LKyOStRIeNeziTj+1dnTGA4HNXt440vU42tLI11qsCw/Vis1PUD8txcu6YK/Jm5zDWXyNk+RSX04Esa/ufosJjpMpJ926APHS/fKbzduD8BiqYTvT8+p259JDLv/5bgAiRtOTyiITw0Pa8jVgaDfjsDVPtRPmqjRHCO2WVEEjZyh+erkBM7GOjRZruMi6JXJ1IzlFop14NVMFj+ent0S2I7w38N9NuL347aBXo1weG08Bonu5+ZmgZQvX6vj4cUU7ptPapLF7dG6RHRIJLpvnTmF6xMJJAISynlvQbb/F+ZYln2Qs0OzhTx+PpvEY4spzVPzdjdRkwfFhK9/b183/mRiHImAcU5st37ybhU1TjsYt8Y6Nmp1/OPU7LYkpI30Ct7TbgTa7ftqiQ9FTUv4WvqxkxVckolJUq7b+noQ1VAz4svsxpTSUvF2/PgoRI0MlKPRKO4cGcDdQ0PwWTXb5eC4nK6a5CdJSusWJI/Ky+tZfO/yNKbWsya3SxPrY3FDvLm7C98+PYlE0N/Ub5sssSdul35Ts3z4x6kZPJZKYbFBtz/HdagGvwYFuHtsCB/s60ZFXClqPg3a0S7XSRM1ZhUqAl0yqcfx+fExvLczvunS1D577m62sLEl5GpVvJkt4h8uTWFOQ7ybBfzeZ2yAc52d+NTQIO4c7kdNQpS72P3kURJJ7KnlFfxiPolX1jI77B6ykSIRDf/y6nMYjoQ0/4sbr9ezonWT4+f36+saQXEql7Pd33ay19xs4noci6oL3Ad6uo48H1ujveHdKmq283HE5mu5PH45v4jfLKU33Ukb5cj72oMARU17tMMJLIWzODfThbi89EXCavL/QG+3MflrSE/TxdyYVNyCdKiixv6iJEP7Td1d+PrpcUyI25lLDhhuMdjvOVs7ihbmi0U8tJjGfXPzKEiEnyZcmSZjMXxhbAy393Xq2ZqDnRHZr7Te+XvZyw35A/jl/ALuTy7qYe1GL+f80t1jI+p2I5axZtzXGn1Pq/edOFEDQA6eX51I4COD/bi9rxexzeSsrdJo79/LuCWuaE+ml/VA/Ew+bxbx+4Rr7gmH8f7eHnx1YlRD+Ov45+IkIH39dQlokFzCrxZT9vkHc65GzpO9r6cXXz81qu5v7i1yTOCTxWIJv0mv4Gczc5qw9Eo5XaR8kv9K5oBvnZ3AQDDo/vkil7oORY0BKedrcpUaHkut6Nh7OZtrP7OaS23u5ce49723ASVaao6yEeywVrY5XaJbfXiwH58YlDwNxs3oMDJKu1HDQxM1DpI6MNzRgQ8N9ONL4yMIqNPZCbHQvA2wlFpCvb64to6/uzSFtVLZDvjQWEtc19WFf3X2LMaiJvqWmwubxkpwsu6S3eCIz4/nVtfwi/kFPLu80mAeCxNxUM4s/YvTk3hvdyeidnCOdiNw0kSNfAPjsRg+PNCHD/WbMxqa1cLFRXq7tdH28kg1l8sVPLCwpFnn5zY27I2N3QGIteRcIoE/Gh/FzV0x+GEs9m4hE9GwUCjiifQyfjo9Z1zA7KhVspHyxbEx3NbXpYfynSDmbjCWvD4vr63jgeSSvZuvb73io/vDEdzR34s/OTMGf6197XkUNduarw68ls3j4aU0Hk0mTY62Znbx3OhkfEZLBChqWsL3Lv6xmNftjBeyIyUJ5/741IRGd5HFVDtP+IcnaiQbgTkwfH13F+4cGtQcCbIAcm02P+IuJwNEoVbHVH4D/+PClCbjLIpLUwOXhPSWqD//y1VnEAvYm15urWoaeP9JvSVk+TBTKGmwgIeSyQatLeb80vnOOL4xOYHz8aj9fbYfhZMkamRnXqyuHxsa0MSaZ2NRI85P6gd9wO7gs3x4I5fTEO9PpZaRkyzyuwzyzqJCDsjLRtfdI0NI+Py6E+6WxVreka3W8NvVNXXVTJVKKv4lypmMvd86fcqO+qejryuXlF/OGf16aRn3ziVxOZfbsxec7+zEncMD+PRwPyoVNyWdK9XZfAhFjUHhbDtK1M+nV1bxg6lpZCsSIEP+24R7grvNw6c1SYCipklgvN0m4JOzdSZ+1HAkopP+XUMDmnCt3b//wxM1hknI79c8DXeNDOJMPKLRf9roSEPTXVjcTZaKZXz38oz6r2+GL91HoPRHIri9rw9fnxiFHKd5l60Dm+bszKwSfWoDwM9m5tXFRUOM7nfZi+87+mUROYjxjkjbLrxPkqgRoXgmHsNXxsdwXWccEZ9s5bTvrvt+3eTgf2+SKT+zksG9c4t4eW11VwuiWVRYiPglnH0Uf372LCYiIc3P5Z6oqWs49jfW8/jR7JydY6SmlsoP9vfijyfGEff5NBeJiB037OSSZm22UMK984uasFFz+OwxqH1oYADiCnpNPIJKu7otvOuSb+7+BUgETOnjVdQ1d813L83gkp6ZMpuS3I87+OhxlL+kqDlK2h56l0YEQh2xYBA393bjq+NjGAuL3/D28M2HPAzYO39ybHRHNmlJOWKHEdV/2Ad9VVlI+F7Lh7VKBU+nM/ju1BTyZScPw8EbyESfEpc7Cz3hAD49PKCWmu5gwAyGLpqu1JFDEwBu7S/VJQSzE6Lp4NW44i/lNRLL/x+n5/FcehkrpVJDbzgdi+OjgwP47HA/Aj4TJcq9HmEsYopWo1NJiGwnrG5DxWv6Jl3O6sSn58aNBtHEhOafrV7OYOyTHedgED+bnccPLk1jvVpVX/69upCGsQ0E8PmxUXy0vwf9eo7LhUK1Wqkr/L7dRc1mO1g+dAWD+NLkKD7Y24PeYMB2vdzqe4eAx/Qr6VM107c2+5rp7PrtS1/XOCw6BrqxZN+7JmYYtZAuV3QX+0eXp5EtV+3gJ9LPti8lTHn8Pkv5/fGpSdzSE0d3IODe4lACmVgW5jeKuGdhSZOFivi/pksCFAzg4wN9CkutNNsTxR+gwbQ2km8r4NeQv/fNL+KVtXXn6bs+Uc4SfnliDAkfdKHcrlc7WWpMoBQznup/7Zm95nPmt63Q+9on3Uxire81fXehWNToer+cW9iMbte+LdiuPet4ykVRczzcT/xbxdFKZotznXF8fGhQz9IEdNV1VLuYzpLWnrW2uYSYDNNm8NMhyh4ctWRiNfFZrosaM+8ZoTEajeDusWF8cnAAskB191L5tCOenCxwTEUPj/1GtYqfzS/hscWlhiNyXdPZiU8OD+Jj/b0aztotBwydeHzmaUbImOhUGojaSULj+iLCPN8sIZ39ZllcSmQx+Tvjfe3GJU+LBIK4dyGJH1yexWKhuG+4DbE+dgVDGmr41l5JBikLcDdK4/4z2l3UODXuCgVxY083vjo5isFgCAHXWnhvptq7TBfflO3bf+FIKqffaySyw74sk8upVLdwIb+hi73nlldQ1MAhVx73tR9reGdjPZTAFW4uOCRfzWq5jCfTq/jh9IyKrFv7enDXyBBu6Iyh6tIHIGWW2S5bq+MnM/P4TSqtY+BedZE9nK9NTuKrE2Oo1youjQyH08jtIGo2ZbmKedm0M5tVDmMdc+08SGamsze0dKPSXS4yj2erVc3R9t/fvKD9yvWXuFtkPm0bATfHmGMHy0ABR9kEFuKBAO4Y6NV8GJKz4ShN7GZIk2wqZrEsLgaaQ2V7AkXL0rDEsqCWdadZlNRVfKy6bKnZTv6azgQ+PzaCD/X3otyI61BTzWaGcxlmxf3C2YmUuvl8dZ183b7kfcVaDQ8treD++SRm8/mGrAA3dnfj0yODuL2ny2XB5Ux2xlWgamsM2bmVHBIq8g7pkv4j7oSOQ5jYJqV/ybaim2+NBAJ4ZDGli6hL2dy+okajD4Yj+NPTE7ixK2Zyc7g/37tCte1FjWXp2QxxO7trdAi39faY8M2H2K+2gzUS2VgZ5JVmjNuKSyzfuJzvkIWzyXxyNJfRTjJ2VvFCJoN/nJrGspxlcQ7pX6EYAcvCRDyOL4+P4KauBKJ+f4OBL/avk3zvMi69lcvjby9exnq5gtv7+3Q+GgoHXXuP2Sep45VMXr/H1zLrtkvo7l+8JBz+6sQEvjA6gmrN5Jpyc3zYn07jd4io+dHMnEa4SxeNFX73vm76m4Q2F853Dw9iQ85XNf66K9651YtrqMIyY/q2y96z094u8exkU1WEzl6hxQ9aJFkflGp1XMpv4L+88RaWCkVUmkiCfND38nfuEKCocYfju+4p8uGfjsXwmeFBfKi/Bx0aaekwMZhhTyZy2YHbqFV1NyVXrSJfqaJQreuBal3oi2uG7f4QtnyaAbwj6Een34+Y34eOgF8jej2VXlP3s1yDCQ4bqZ1wua2vF38wOoSbuztRrDRwHqKRB9v3COJ8tYpkoYSVcgViQZHaRn0S+SqA/nAQcb+cynBvEpVnlWo1PLOyjp/PzWEqa3Iz7He9p7dHE/B9oCeBmoRQaOA3+z3TWRzIYmmlXMZ8oYRlcR+s19EdDmI8EtEM724v9ZyF5lKxiIVCWQ+QBvwW+kIBnO2IqEvj/kQaqZ25JxLw44nUCn46O49X19bt2FG7t6mc/RjqiOLPTo3jfCJ2aGfbzOLC0JXvzBFOzdRdRM2b2ZxGkJIwwVtOJs08pXGWTd8pyRtDQQ1JLNG7+oOyZeDe93Sl8qh7IYByra7jmZxbW69UNdN5sSZCWn3N9KdBHxDyWTrmxgJ+JAJB/WfQMhJni6K7PO21vQr6xXIZf3dxGq9mMpvj55XeJsvPaCCIz48P6SbPaDjc0NjRSJupr4AFtbr/9YVpFTWSH02i1AmbVsebTZaWBEup4pfzKTycXMLCRmFb8a7MeDjSoX1H3JCruiB2a9PDLpXjomUnM5a51wmz3VSrW2Y+EbEmke2Wj1HUmDG2hmS5iuRGUQPSOOO49Gyf9nsfOnx+dbXtCvgR8hu3bzcHX900rAPJYgn/4+IU3lrPIq/np3idBAJurn2Ovb601BxdE8gumYQsFv/l6zpj9mFMd5eS5pyEcbdyHDFkB3O5VMbl/AYu5nKYzReQLBTUDSFXKatlxNnlCfvNhN8XCmEoGsF4RwfOxDs0UlsNFp5dXsU/XJqxD743NRVcEbSW0ufHH4wM4VND/TgT6zDJ6lq8dIfUtgRI9J2X1vN4LJnCa5k1rJaKm5mrb+rt1hCicqA5LPtYW+uglkog9RIr3O8zWfxkZk5zp2iuin1mkveKqBkZwq3dCWPZaB3xZj1kUfd4elX9nl9eXdP+d66rE18aG8XV8RhCLpusZKc8X6vh/uQSnlhKYSGfRzQQwPW9PfjzUxMqpNxbuBi3naeWV/Hz2QW8uJaBry49f3eEMtmPRKP49qlxnI3HVMi7UR7jBmW+a6f5ynWgVK/pokN2NOV7Ez/4Ri8RYFO5DTyRSuHJxaW2y7EurnznEnF8YmgAdw4OolrfWlw1WsdG7zMTsDlAI1EGFwolXMjm8dZ6TkMnLxeLWC+Xd0QcDIuQCYbQFw5jJBLR9j6XiGEoHEaHrPw228r0GDcm+e3PkDVkqVrH4+k1/PPcHGbyJgrYXnsWMldIJLAbOuPunKtRtyMLsrkhI+w/Ss6YchXv6enUcOZujDWmS1uo1Ot6xuLvpqbx+tq6HSDA6fBXHtROR2P4wvgIPjbYt6clq9F+Yu5z5kKxUJjD6+KdUKrXsVGt6caTfIubJWpwrS8bYw8sLOLFlVWs2uclj8NSI9+dsH4stYr7FpKY3yjAb7uQSwLVgN+vY670+8loBNcnujARC+tG5RaZ5ohe6W6nr8umoZwj/e3ysuHixofUevH4hH0IeKqZKGqOpr9Lp5EIX1+dGNdF9EA42PKu2JUHF3MAXIdzNQkDjy8v4+nUCmazed09EZ9uXVTpeZmdy2wVGeKCJv/1+XQnU6KziYVpMhZHzefHvbPii212+lu95H1+K4CvTo7howO9GI4Edee11cucX6qhXK9ivlDFX1+8pIvCfLViwkXXxIIlO6J+zaNx5/AgznREUbUnvtbfb1zd3sznNXyquF8YV8O966aWmpFhfLC7E1WX8nrorhyAlUIFP5iZxbMrK5o7R/5ULHBfGpf8FD3aJ9265NmSB+NiNo/vXJrGrIS1rontCegOhfBX157DmWiH5mZqvbVNqUWQP7u8hn+aS+J3K6uwrL3zooT8PoyJpeb0BM7Go5rrxpSltRLp+S09TyG7l3WkylU8mlzCG9ks1spl8+2p6G6ctnATq2q2UtXddVmWtlbKxt/dyJ3ianbHwAA+OzqsIeplp72J6jXyCjvghLjCGnfYdNHCrxYW8PzqKuaKJbUM1HRs229ck7xGQfREgri1t1utIWORkB3QYKs/unnsxiwafLqj/rcXLuhiWBbUe12DHRH8wbBs9gxoyP9GLL2NgJRxT4bu366uolK3MNYRxkiHJH7eGTymkWftNgdJoI6XM+v43sXLSBWLuvDe7zobj+MLYyP4yICIGmOt3/9X+z3V3lywavDXfZguVPDCygpeWV1BqlTWjSPnHc28q16Xb7GCQkU8HewAxrvW0ZTBXfczc0pUBIyM5A8upPHL+XkdZ7df2+dzGe96QyF8engIt/Z0YSAUQKVmjMj7z0x7c3YWxdlqBT+bT+OJxUUsFQoUNft1zzb5e4qaNmmIk1QMEQlj0aiGzbyxK4GOQOum/itPKCbSj7hgXJKd3eVlvLGWURO57C7JYkMH7316sTMY6q2y+PcHVADIv6cKBdf8ZVXs+QL4F2dP4Y7ebvQE/GjZ21jrZgb9lUoZz6xk8aMp4z+u7j9iwbFnMGmX67q7dOHwkb5uPfvh1lQqi5DLhSL+/tI0Xl7L2GKtUVHThaqcfmlmpt3lg5BFjDT486vr+PHMjFqNVGBJNCRYuGt0GB8b6MWpaIdrn5S8cbVcwbOrGfxwaloX847blbhBfPuq07ilq1Ozl7u1PFdRs2KLmuUVk+NjD36HJWpkD1R2hcWK8Mb6Bn4xl8RcPqeLoLLtftaUotn8XM0ZFbGC6MaFC33DrQYfikTw6aFBfHyoH50SvdCNjvu2wjnBPsSFVs6EPLKwhKlsVl1KRTCbDZrGoMg3EfQF0BMK4nxnDHcM9uO6WAwRnxOj0i0y5jmOBaNYt3DP/AJ+vbSE6Vx+15fIOCsWlQ9LJMSRYZyNRlCTMLkuXI7YFOu9rGjF7UxCSTeIbt8SiJ1rrlDEQ8klPJJcVCtNI61yNp7AF8aG8dGBPlRdEzX2or1ex2yhgl/MLeCVtTVkSmW11mxa/Zoe9R0hY8xte/e8wxU1ssXxQDKFe+YWMJO/cp9yIo2K9eZ8IqEufh/o60FIt/7cCZYjtcyLy2EyjYcXFpEUgeXOdLpvn+MNrRHwVDPRUtNaZ2j012GfD7f29eKLo8M4FZMkf244urxj1tfzM8ulCl7N5PDc8iqeX1tFtmTCL5t1RiPTiz0R62LYDn9q/8yJZdXMc/ZiJG+QHfK/OH8VPtjTpedc3Ajl6YiyqXwBP5pdwHOpFMp1CXG5c1dKBvvxWFRdHr44OqSuCW7YDuT9sgiZK5Txd5cu46W1jLod7cdty1Ljnqjxy9kVC3hgIYVfzM9jJm9nN7cPTX98aACfHOzD+Xis0e68731S/6VSGY+klnHP7DzyFemDJtauCPqvTEzgw/3deg5DhKYb15aoWcTvlpcbEzWRKP7s7IQmiHTTUiOHccUtSs74/GR6VvM2OK2/3QLQaM13xC0Ua2Jzn7IbePd8xs3d3Zpj6v09XYewjjHfpPSf5bKMbVmNpvX7tVUUq7Vt5xIbpWlHgrJjfieCAZzv6lRr5Q2dJgqeOzaLnch0aWv58fzaGu6dT2oktF2TcdrWFNndF5e+Tw32uR7QxLEWmi0Pd5Y1glTE/CvrWfx02rjdioWxkeuwRI0IWNlgumdBQksvaDJkIzTfWevGe9BWjXbG1bxSTdtB1JhzfdLfOoNBfGJoEHcND2EkHETZLY8Asc7Xxd14GQ84nN3pVo10H97TAgFPNRNFTQs9ocGfyq6b5sMYHcbHB/sxEAqh4tKum1MEDY2Mup5h+O3KGp5YWta8APmqGKftYdcRNQ31YHuqExeebQsosw5o6AEN0ZGyyU7hv776PN7f0wnJFOJGmACpsc/y46VMFv/5jbeQLha3LAJvm7kGImE96/T1yTE7zv9BprZ3LmBE1CSLFXzn0mW8uLp2fKJGEurVLfx8dh4PJI3ftdOO8s+PDPbjU4MDuDbhrqiZL5Zw/2IaD80nNdqPc8kZhi+Mj2leDAnScDiiRiw1DbifHYKoMZHRLby5ntdobA8mk/Y3tGVH2PEFOVvne30x27uke59fQ9/orjfZOSrETVXOfoi181wsqotYF4cIXX7KZo1YZCRk7BNLabworlO2tXHnPk1j3+5WLEBTOzmzdK4zgU8ODeLGzjh6QiY/jJuX5tGxfJjbKOKX80k8sriEjYrss7/zVU6oe7F6va+nG984PYauQGhHaPRWy+ZIxVafs/33kmdnsVjCb9IrmghXzjY1+n0fjqgRV2ofxNHs/3r9kroqZuwgN8Ytt1Hb3jspNW4sPX5RoyLOztslYb1NwuFhXJuIoiiWXxf6unyj4nL8wKJE/FzA3C5WIzf7G5/lDoF2mVJcqQ1FjSsYr/wQu6fIoNoXCeNPT03gvd0JxP3+hnyMGymZs4ByfO5fWM/q4vXNTM74bGs2ukaedDz3yMQqB7z/8pqrcUtPQg93u1FcFTW+gAq8f//SK9grDkt3MKRhTb919hT8dZFUrX/ixlJTR0qjDE3hxZXjFTXiVveTmVmNRCRBIkz0Gw3wiQ9r8Ip+XN+ZcLUTzBeLuC+ZUjeh7aJGXHw+NzaCTw32YzAccu2swE5LzfGJmpqECa/7cTG7gUeWlvDAQtKbGbZtS19nMIwvT47itr5u9AUCro1tmxs2utHhx1MrK3o4+6XVta2zTy4sxhzXHHnfDd3duHNoAO/rSWjENM224saKT1eVJpy0HM5/JJXGfQuLmNeF3zvlhY5AtguaBDT4ysQYrosnEDCxLNr2kgXzy5ms1u3Xi0t2HrLGCnw4ogaQ0O1ipf9vFy6r94JJhNxYmdwB3R6ixqmLJHW+vb8fnxsd0oBF5Ypbc64RNfctruBBtdTs7l7pDlc+xS0Cra943CqJC8+hqHEB4i6PcHZGIv4ATsfj+PaZSUx2hIqEEtQAACAASURBVBH0WQ3vXu1fOhPqRA7XzxeK+IepGby+vo582SzjG/cy3/9Nh3HHpqi59mrc0p2AZbvptPoutU35Anh2JYN//9LLez5OzPG39ffh21edQqBBV4n9yrclaqq2qJGDwcfjfibfuAQtkChsv2oTUSOHVe8aHsBQxL1wtW0hanR2kHb2qWXhmZVV/PDyrEYLlNwkR7mU2q+Ptvr3UlVx7RmPdeDPzpzCdZ0JSKgFtzSAlk/C0dfrmMqV8MPpabU+FzRsrUSzcmltqhYUC1bNh5AfeL/kbRkZwo2JKGrVvSPoNcPQLG3FvbaGp9Kr+OXCEl5dW5Pwj3af2dk7HAPeQEdEz9Z8bngAcTnX2KadSPqCRBR7dGlZRc3lXFZzoxhbyP6FPixRI/OwuDQ/lc7g57NzmsNKz1Y203gt3XsEomYhpWe1djtTs734HYEAPjbYj88OD+FULIxy1T0W+UoNv0im8GhyEcnCzqAFLSHkjw+VgFtD6aEWstGHU9Q0Sqr5+5yOkggGcUNXF/7i7CmNE9+KyXu3UiyWSnh8ScI6LtgRlkz0oSaP0TRfyRZ/YUSND3+poqbTVVFTs/x4ZmUN/+HlV/e0vhhR04t/qZYa96Y6mSok8tXfXLiEF47ZUiMhhXeKGhNMQcp4aJaagm2pSW6z1NQl9LJPI/B8ZngAw14TNSaSuLpfiZBMFov47UoGb2XXNVhHrlLVIBv79TKzDDJ3yTcieTEk0Eej5xNa/Cwb+rmUMejz46buTvzp6UmcjnW4mjhXNwYArP3/CSLvWTBhwSXnkZwLcBb8+3FsqCJOGiHbZ26wowMf7OvVJJASuESjRO7bYvu/afvC4eW1rOYcejKd3kwYutvCX1yXJfT6N0+NYSQcNklN93/dkd8hFgAJTiNi7deLKY1G18wEdGiixk7MminX8MzyCl5fz2KxUNBIgs632AxPsfrIdyypEBr73dGKmk1v1u39ZNu8NiG58kYGNSBD3CchoVvvKqZvW1grVfDj2Xk8Lfl7NHUCr5NAgKLmJLRSG5WxNxzSSfKbpycRtnce3SqeLHgkqear6zn8bHYBb6yvm4WPi4tzt8p6pefIxyRJE9X9TESNS4cWZWVZhU8tNf+xCVEjYXjdWjLIYihdquBvLk4du6iRievHOyw1RytqCk4G7bqIWGtT1IilplGf+/36YVtYarYVUvq2RDsTi424/K2Xa2pl0PN0myuP3TexTahVWXFYeGM9i9cz60juSGK4H5HD/Xupgu76Dg1qkI2hcMhV0SXP36jV8GY2j7+fmtYAFxKOvsGV5IErL+drJLzw3aMjGvhAIka5IWq2F2gqV8CjS2ncu7Cglqi9vgE5s9QfDuObZyZwfSKu7ssurEMPzOfK47gZNR9NpfFgUixQmaaff1iiZntB0qUyloolrJbKKrokJVqjktUR2XJm6Nn0soYsbizM9tGJmllxZzS+i/a2iLNclTOmlobTlw08SbZ6Lh7V2PJu9CXDxsJSoYy/uTSF1zIZjfbI62QQoKg5Ge3UFqWUzjLUEdFoI380Pgyx01RdyMPiVE5CEi8US3g8vYyfz0iUKRO2+KRcO0VNwhY121d8B6xJU6ImoO5nYqk5FFFzYQovHHOggHYQNdKSspsX8b07RI3UV3qyESci198ml/ecSZxv2Liy/WophYcWFlXYtMslLlti5fyjiXENhy6H600uJrcuSzOUy0L5F7Nzaq2yV2puvWDX5/SEQnhfbw++NjGGrqAEPnfvkmctFct4Ir2CH03PaLJhiZa31+pSEsPeKTlrhgcwEgm31aaV043XK3X8YHoGzywvq1Wy2esoRI0GiNiWl0USVatzXAMNbE4gWnhtPYd/uHgZF3ISGr+RE6BHIGrskM4iaiRYQ8gvgS5k1JF8cxYk+qq4Lko0PcnLJHm5pE+JKNPStfjZyvGzUh2Y3ijgv7z+FhYKBVc3OJrtS7y/OQIUNc3xelffLbsjk9EYPqeRz3o1LGdjuzv7YzMLJgsvrRtXhseSS1c4cnrl50i5XEsgr6OiCRdpEnpue+c+XwtFzc72OZSQzvaZmuO21LwbRY1pXf1SNbeMvYTaWiTvspjYfgpBltQPL6X0G389k91/YDiiO2RDpTccxrfOnsHNiahmKXcjcqEUXw7USxDwV7M5fP/yLC5k1k1Y7BYXX42ikUXgaLQD3z57WpPEihB369XSGyTXztPLq/jOxcvqVqgOiXu8QILNDEbCWp4bu+KQNLluladRJrvdJ/WRBJRv5or4/tRlvJ7JHChYxFGIGmP3lHlza55qQM9sfsVymuu19Ty+e2kaF9tJ1Gw7U9MZCmIyEYe/Zqwz0UAAfeEwJqMduLozir5gABK03JFjbixo5XvNVau6Fvmvb7yF7OaZ3lZ7F39/FATc6ANHUc6G3sEzNQ1hOvBNEnlFdke+OD6iWXzVTOvCzCwbeyaEYh2PpVdw70ISF9ez+wbukl1jP3zoDocQC/g1Mowbl1ig8tWKmvVz4mpkcjvuG9qVooaixo3vQSi2m/uZ07KNfAdX/AbtkMmynH54MYUHFttL1EhySLFC/+urz+F0Rwhha2uh1MqYIrxkMSYL/yfTK/hvb12yLUBHs4x33i+Lw69NTmqo+e6Aey5f8nwZt3+3uob/98IlZMqOqNm9frJ5JSP1105N4sMDvRgMBe3Q+sZd1h0nooO3mgQIkDxYDy0uYr6wcSDxeRSi5uA1NPOZCAGx1Hz30gwuZrMNpmY4AkvNNlFzTVcnvnXVKUT1O/LpHB/2+zR1grhSinVqu0NlSwvazTEKWCgW8eBiGvfOzWsyXJOUtH3Edytt7/XfttQH2g0ORc3htkjI58f5zgS+PDGCGxPiXiUDY2uTs+40iWjwWVitSJbkJO6dX1QxYe0Z1cXke5CD2rcP9OPaRAKdgYALw44Fn6+GTKWK3y6v4Xcrq8jZOzX7fSwUNRQ1Xhc1Bx1hNCKXuMdYRtQ8mBT3s/ax1MjZk7GOCP7yuvMYCoXgxkiidi079PFsoYhfLaXx48szB0V4oN85FvCo349PDQ9r4svhiGTQcueS50s2+xfX1vGdi9N6aF1kzW4vcMpTgw83d3Xis6MDeH9vt26O+esmuthxiRopmwQhSRbL+MHlGby8traZB6ZZWidL1EzjYjbXlqLmpp4u/NtrzyGusefsJKPyTTl5edzqyE7SVqumwQZeyeTw91MzuJzLo6rBUI6rVzbb83j/fuu0E0WIouYwm8v4sl7b1YmvnBrDNdGoq6IGfkuzlv9sdh4PLiyajO3q/rX7qCUDW1wSgY6P4oO93egLBQ60q7Z9F1r3sKya+tQ+v5LRhIMvr66hso9LhS5gdgQK4Jkaup8d/HtsV0vNQWvU7qJGxrbJWBR/dd059AWC7pw7sX2BfHVLg5/cvyjhYZMHRXig3xlnQTmX4MP7e/vwxbEhnIpGDvSsK/3ICIE6Xs7kNAT/5VwOlQZETR0+PbckmeDvHBlA3G/BtylqXCteUw+SuuSqNV3Qfm/qMhYLRZQlmMMBrrYXNZZtqcmIpUbcz3Ltc6Zmm6Xm5p5u/G/XnYdkHWvUte4AzbX5ExFOqXIZT6ZN+HpxpzRrEIqaVrge5W8pao6S9ol+lwlXfH1XJ752egJnOsJGdrS4U2ImXbUt42JuA/80u4BH7URn8sf7ippgAH80No7b+7rQF27RO7tucnPLQVdxa5PIME8tr+IXswtIl4r7+ooflqgRn2mJfvbMcgb/8ZV3hnQ2H7EZ8iVrtxPSmYEC3PvgJG+SJt9MLkGin2nffJcFCmiFZruLGjlofCYew7+75ip0BwPu5E/RT1IW68AzKxncs7CIF1eW93WrbYXz239rRgULEqJYNqS+PjmGq2Ix16IiyvPlDIq4Mf3g8hzezK7rjv9e84Imy5UyWdDEiZJj5FxchJZxPjuOy1kwJwslPLyUxj1z8xqtrpkwztvLfWJEjbifXWxfUXNTTzf+3bXnEVeL5yFfEnTBttI8tGjCrjuxQo6rXx5yjT35eIoaTzbr4VQq4vfjxu5ufP30JCYiAVdEjU65lhwC9OH3mRzumVvAU6l0QxWQyTERDOAPHVETElHjzmXWIxamNgr4+WwST6dS6ltrJusrT7yHLWqeW13Hf3ntjXfsWIlvdKkq55tqSAT9FDVD/bi+U/b23Lsoalpj2e6iRg4gn08k8G/PX4WuoLjKmWPYrS6xTYSqOh5PreAX84t4I9N8eOBWyDuLdQmlfDoWxTfPTOKauDjztFozUypH1LyRzeHH0/N4JeOImsaefz4RxycGB/HJwQFYvt3d1lphsNdvnQ0hn1XXpM9ipfn+9KyeMZEgOHttqu31XIqaZlpMvpK6OGugAkvPMznJN49U1PjqkKh3v0qmcf9CEgsbTLjZTCu2y70UNe3SEiegHCJqburpMaImLMfpW7fUmJnRWEZeEFEzv4BnmhQ1Yqm5TSw1LooaKZa4txVrdVzaKOK/vvY6ZBdPXC2OVNToqkSiCfk03PXTq2sQG5nz4YpzxHq1iseTi1guFjW0JS01FDURn3MYvLHF5WEPP+0uaiQppIiaf3P+KnQGxbrinqiRXd7HUst6XvCt7NGeI9ouak5Fo/iWiJqEy6IGdbyVzePHM/N4SVx1mxADkmvkg319+JPJcYQD9m78EXdZcQ+0fJJcuKLpBP7+4rTJ+aKhqQ9WGIqaZkaU9hA1Pvjw2/UM7ptP4nfpFdciuzZDgve2ToCipnWG75oniKi5oUssNROY7DB+5wcc83cyU1Fj4YVMXi01z6Sbs9Qclqhx8gBs1Kv46fQCHltKY6lQ3NVF4lAsNfaqRObXUq2OTK0Kv86zJkeBHLDVpJhvXcR0Pq+RYZinhqKGoqa5Ydmx1Pyb82fRHfTZA1vrXvxmuVbH4+kVFTVvrh9tbp4dlpqobalxW9TU63hDRM30HF6xQyA3auEI+Hy4rrMT/0I2yjpCkNDaR3ptRtACns+s477kIp5ZSuuGVn0zslbzwoaipplWPH5RIy2cLFXw4+lZ/G5lxQSIaL7Zm6k07z0kAhQ1hwTWi48N+/y4rrsTX5scw7loh9oLWo1+5nASu8/vs0bUNOt+dliiRqWDTG6QTOAFPTj4ylrGhHg0dqodzXwoombbGxyXOOeP9PwP6kgVK/hPr76BqfyGHgimpYaihqKmuRFYLJxXxWMaaakn4HfnTM1mRCVoHpdfzi/i96urzRXMhbtlnA74fTgfj+NPTo1r9nW3pIPjfva6nKmZnsMb6+so15tzIxuKdGhC58+PDCDskznlaC+pQ65ah5yjkHQCixsFm4/jpNf86paippk2PB5R43wDYllMl6p4JJXCrxeXNIKfyWrafLs3U2veezgEKGoOh6snnxry+XB1VwJfmRjF9eqX7Y6o0UzBFvB6bgP/PDePxxZTm5PuXsOKc6bmMEWN05CSPO+Hl+fxRCqNpWLximdrDlvUXKlTCZ9UsYz/9NqbKmqMpaYX//LsKT2g7JbvvIgntQhdmMILq2tqNdpvK4vRzw4+DDD62cHZHeSXEv3sVCyKv7z+PHoDAf123LgkkZ9s+L+0lsX9STl8vOTGY5t6hoyTEo7/Pd1d+NLEiCbgdOtyRM0r6zl8f2rWJHFsUtRE/AFN6vxX15xFb0hSKe43srhVevMcGSMv5Yu4Zz6pc89eLsaNvpmiplFSpgWO40yNs/hNlcp4diWDX8zNIV0sorKpql0aBJpBwXtbJkBR0zLCd8sDTASdc4k4/nB8BO/r6tIcDG7k5ZBOKAdZZ4tF/GzGhHTWa888NcaKIoECDlPUyHCr+TV8NfwmvYoHk0t4aW1N/W31z7dZa45L1KSLZfyfFDXaFh8e6MenGCgAtNQ0Ny6bPDUd+KsbrsZgQLKUu7OwlvMaImqmNwp4ZCmFn8/MNVcwF+6WcbLDH8DHBvvxmeEBjEbCLjzVEQQmT81LmSz+7uI05jfyqDYQ/t5WE3byRGho/r84dxbv6YojHvC7Mq80WklZuj66tIyHkkt4LbPuSgS2kyBqpN4SavzdGv1M6p+p1PD86hp+MjOjIbydeV2XH/Q/a/QTaqv7KGraqjnatzCyuBc/49PxKD4/OoIP9ffq7opbosbns7BcquCfNPlmEkVJvrnPwuKwRY0xT8uixIIfVVzIF3D/whIeX0ohrydJzdDnXBQ1O/svLTUH/57b1lKz30e5W5Xt5JuWVdPkmw8kl9oq+aac7RiORPBvr7kKk5EQgpYkgmzxEg8WsUKjrounJ1Ir+O9vXbBjhrX89IYLJ+O2bv5MjOM2yecVDLReN/vtMi8U62Zh+NdvXcJquWqLmsbqZ0KeiCXJh5t7EvjjyXGcjnbovNLYExrGcMUbpX1ylSp+MjuPp9LLSKkVvvU3H62o2e5M2FjZxRomBgkRNd+7NI0LbZqn5nCin5nzqJlKBY8vpfFwMoWZ/Aaq6tngzOlH0/9a67389ZUIHHSKakuaTL55uM0iE9BotAOfHh7C50YG1U2gKq4GLlw+C8hX65p1+975Rczmc+Y8yx4TzGGLmq1qSTbjOrK1uoqae+eSSJdLGvaVlprdG5+i5uAfRruKGnOua0vGmyXp3pezzJJgF3Lzw0spPLCwiNcyRxsJbK9SygH1/kgEf372FK5LxBD1+3SR48YlY1upBvx+bR3fuzyDWclS7tK4uV/5pG3ECjUYCeObZ07jmkQUUZ8Lgm1T1ADZag3Prqzhby9cwkalqnm+mtUFfssk4/zWmVN4b3cXOnw++2yNS42wCyjZmZ/eKOHvpy7reclG3Gr3Yy5/f6iixkQJN5f9QTabw8WcFAXEbVAsNe8aUaPeJUCyWNTAP79dXsPsxgZKm+kaHFHTSCvznnYkQFHTjq3SxmXqD4fx4YEBfOP0mLpoVDcPzbdWaHPoHXhhbV19zzWss/i3tYWosecPnw+/Xkrjn2YWNAPzUQcKuBJhmdvofiZNYVwB6X42gbOxqOvuZype1PJgki3qf+xktQ19+fId6wLMh18tpfDw4hLeaCNRI9aMrlAIX5kcw+093ZqAU+rpxuVMsrMbRdy3mMIjC2KJVietI7k6g0FNmvyNUxMYDAX1/KJb75a6pcsV/GZ5FT+4NK31ElHT7AvkOQHLwhfHx/CRgT51kTvsvXLZpCvUa3gguYwH5ucxt7Fhn+5onc5hihphJf1V5kvNpWO7+zVTanmGpAN4PZvD9y/NmLNQTqbJPXul2cK4KhHHp4cHcffwIDaqlWab+21vOLozNTKGyZkpSRb7P2fm8MZa1giaQ+9tR/Kp8yVHbgc/ZOS01BweYGdi7goF8d7eHvz5mdOISqQaF3ccZbdUfM8fXUrjF3MLumtmLDVXHq6PzlJjuAYDfvxuZQ33zCXxbHpZfeW3F43uZzv7Hy01B/8e281SIwuBfLWK9XIFuWpFExU27CJku2nq9wIfXlxdwwsra5jJ5w8OyMVfGmuThY5AAJ8aGcTnhocwGA6i7NKGjRRV3pGtVvFyJqvuPhJspOLi83fDIWPqeDSKTw1Lgst+hDSaYzPL371BC7fpQgGPLS3jn2fndWFsRE3z7xBG7+vtxadHBvGe7k7NFdT8UxrvGOJ6tlyu4L++eUlDbW9UHJfn1t97mKJGptxcvYq1cgV5+RarNXX523Kf2puBMZiKKLIws7GBXyUXMa/uV43QPrmixtmYKUlgiGwB/3h5Gq+tiZiraRTRRmrfeO/incdFgJaa4yJ/wt7rdBRNUteZwJ+fOYXBcAjiWuGGD7IudyxgvVLF86sZzU49XyjYlqA2ETU+S8/VPJhM4b7ZOd0p214yihqKGjfOmAnFdhI1Uqe5QgkStvet9RxWyiVsVKu6GNh9y+HtA5wsds2fZUtVZMtlFKqVthgFHfe5oEQI6+nSnCmT0QhKVdnLdufSnfF6Tc8N/mAmiRdWV7BaKunYqalZmjdu7Kc29JlipXlvTw++PDGGsY6gag03+qgkpjRBECy8vp7Vc1K/WkxBA5+p+9lBlogWhiIRfHZ0CJ8c6kfkEHPWyKPlXORr6xv4z6+/gWylart0iVvWQcq+szkOQ9SIEBHr4Vqpgucza7iUy+sZoHylqn/ekKFls5gibi0UalWsFAp6hrWxWp9sUSPVr2qEI+BvLk3hyfSKikMNC3CgPuvO+MCnuEeAosY9lp5+ktNR5EDnaIedxC0eRYf4nuuA4E71ZUKZ2ZAD+Sn8eimlu2e7XY6l5g/HxnF7Xxf6QkF3CrHLU8Q9Yqlcwa9TK/iHC1Oovi2jAkUNRY0bC8Z2EjUSknixXNaD/Y8ml5CtVHTy34p62sSHb6sHWXzJM5r45aF+146oEavGZCyGb589hWsTccgK3e0yluvAy2vr+OnsPN5cz6o1yLj1uTOGGquTCVAgz72xu0vdhD7U16Ohlt0ap43DkHp94rmVVdw3v4gXVldVGDQudHc2qxOM5uOSs2ZsGOORYJML9f27ibKxREhamMkX8D9nkngqldqWe2z/ZzRyx2GIGp/lw2KxpNFBH02lka2UURNvBmdzranGNb1eft2wxVV/cXJFjdNuUgPZwHh4KY37Fxb1LJXTL1z/4BvpLLzHVQIUNa7i9O7DdCjToCGW7v59dXIMd/T1oEt8z5vbItpdpNh/k6tWNUP1D6dnMZ3Lo7B9x3Rbj5WJScrylYlx3NHfg4FtosYZ6GXxJOd+3Ahn4IeFfK2OJ9Or+L/ffPMdO54UNRQ1nhM1loUXMlmNSPhcerlBF5WTOQ7KOYXuYBh/fGoct/Z2oTvgd+1cjSFioi5JtK3HUsu6aSPCxlhp3JNP5iiiD2cTUQ3jLHmr+gKBJheve7ehMx/kK8BjqTTuTyYxlcuZxeGBq2IWzGfjcXxqeACfHxlqwoLQeJ+TtxTqdby4uo7vXrqsyRYbc71q/B2HIWpkDhNr6T9cnsUFEcSbIvXAwBuv0OadxyFqziFuSbAe9y7ZwFgsVzTE+v3zSVQ2ER4lS/fqwydtEaCoYW9omIDjDRD2+fHJ4QHcNTxoDnS65Drh7JjK4C1uaI+lVzQZ2nQup4f5nDBLJvKL2YmUTOAfHRrEDV0JdAYkdMHm8gEBy6c5DyScacTXeko340Li00g//8err+pBy+0XRQ1FjddEjUz+v15e1Yn/5dW1bZHODp5tveEB54hvdHZw7xoZwieG+nE61oFK1V1rjRlDLSwUShpC+InUMi5LNDRVNs6C6iDT8tZvJOfXQCSCjw/24wO93RjtCG9Fy3KJqdRDRtRksaIRIR9eXMRaqdTy06UW0UAAt/b14i/OnkFEsqC6bNWTd8wXSng8vYKfzsyh1LDrVePVc1vUSJnljOmLmSy+c3EGqWJek0Rus9M0XriW7jxaUXNzTzf+3bXnETf7Aa5dxjJjgpb80+w8Luc27GdT1LgG+ZgedJDR85iKuv9rGShgf0Zu3CEhQq/tSuBL46O4Oh6zD582HfDmikVxBi7x1ZaoOo8kU/jt8gpm83n1/1W3Cvlf8XuwAFl0jcVi6A2HNNeBs+Ep53PClg+D4TCuSsRwbWccIfH1bmFoNOsRH55bzeA/vPQajBfy1iBIUUNR4zlRA+A3qxnct5DEi8ur6rYjXd58hd6KGeRMhu/r7cFdI4O4pacbdXXvcXOhI65P4tQHdbN9ZnkNT6TSSOq5hqqta5zD/I2917SJKX3E78dgJIJb+nrwkf5ejEZCKj5qmidItovcWRoaUWPhlWwOv5xL4slUumVrh2P9kVHkqngCX5+cxE3dUdPXDm7+ecfGk1DdjLK5vKwxfhsj3fjs6baokTfLuRlNcnppFgsbuU0PCXGn08vtSuwxQx9V9LMburvwv54/h4Gg+WbcvGTT881cHg9K3qz5JNSf40gYulkLPuvtBChq2CeaJqBuGqEQvjE5gff1dCIR9LfgcnDl10vHlIScS8Uynl5exRNLaVzK5VCu1tUn2niN22OQJMp7+2Bk1SHuYlH78O+fnp5Eb9C/mfvmIB1fB1WfLWp+/zoqbwsVQFFDUeM1USPL64v5krqfPZ5KmehWGp556wtya8HZ9EB0SD+QXFx3DQ/hYwP96AhIThfZRHH3Zeasskk4/MLqGn61uIS5/IZGmFNXqCasEz74NchKxO/DWCyK2/t78eH+fnQGfCpk3HC9fefCwYQUlnMJDyUX8UZmvXVAtnuzPEjml1t7evDNs6OI+AIagMCtuG2lmoWHFpfwi4UFJDc2DmUha0TNCD460Itqzdj0W+1CMu9ezOXxg8tzeDWT0WAdej5NN9s2D9a03g57PuEILDXJFO6ZW9DoiGcScXx5QtYZcQREu7vYmUXsr9dqeGZlDd956zJylbLLGxiH3BR8/K6yu9VvrW3Q0lJzNE0hw5pYRf5gdFQH7YmouKC1ZgW5Usllh65q1TWM7KXcBp5cXsVTSynk5bDypknHRE3b+gPzpM01lwVc29WJv7jqNEZDIVjqzuDMAs3xkvfI9CTuZ//7y28alxFaanaFyJDOzfWv7Xc3G/1M7h+LRPGts+Ou5akx6yQLG/UKXs3k8HR6Da9l1rFcKqBUrbkSRevghA7vl+LS+pFBca8dxmRHGDWr+o7xxZ23izCoqwV6tlDEs8treC69ou62W9eVtl/e+Wfj0Rje09uNW3q7cSYaRcwnkclaOuCyaxXVcmJZyNYr+Ju3LuO59CpyGtCl9aWEWp00+p8Pk9Eo/tVVpzEeiWgOG4meJwmPW7lkITtXrqjL0UO6O2+7cLX22HcU6f9j7z2AJDvOM8HvufKuq6q7qv04DGYwgwEwsBwQBAHCkQRAI4gQJQWlPe1e3GljN/YubiPuYm8v4mJ3b3V7e3IrUSspRJ0cRQkkKFoRhgYgLAEQbrzraW+ru7r8q3rm9v/zVU8PgMFMd1dPV09nEsWunq56L/PLfJn55f//M/FTIQAAIABJREFU379epKZqOzhbqeClmRxOFcuYNWssptPi6n8IxFeA1EzN4QeTU+ydEfUZ2BuP4p9fu4M9Lxx72WHmWgYCG5wVViQ8UyrhyZFpHCsstlTGfS3Vk99dPQKrObBe/d3W+ZuS1KwzwMsuT6dGBxIJ3J8Vbhri3K7VRUygvPDbNubqDZwrVXG8UMTZUonlLDlfhqfRf6G5RoGmKixkQAv9Fwb7EFHXZsKmpHVVx8XP5vP4o5NnvFgi6X52sV6XpGb1z8NKSQ0dMmSDIfza9n5sZ1VCbS0R2xdUnJ4vEu9YMC0s1BuoOhdKyK50Q6WrCqarNRxZLOBovuCdMq/0KqvH9lLfJJfWvbEY7sl04VBnh5BdvtSX1vB3ajnlAVowGxirVXGmVMHpYhnj5RJqDuUfuVBuluZeeoU1DdlAELsTYWwLR9ATDCBpGPCrKsi+1DrbxoWNIyyovu8Wy/jmyBgHrVOOlFaQmuadqA8SLEjThxuTcXQYhqestppx4n1HUWEowA9n5/HDqRmcJNWrZiLS1Vz2Q/p8MBTGw33d+FgmBZcTra59BNEVaJU1HRtztQYWOGeUzYIBTUnwlTVDfJpidV7PLfCayuTU68sPvtYVIDXLLDU0V6T8PvyTnTuwJxpCSFPRTO+0srZ+QGd5h6EzponnZ+fx1OQUKmytWTaS13yTNUwM8qurQkCSmlXBJr9ECFBOAVr4P57pRNLQ+dRjvUpzQq/aLiaqNYxXq5ipmVhsNHgippwDJI/qsp+Cwq5nUd3ghX53PILr49E1q6fQQksLCSkX/eXZYa+pktRIUpPB/dlOZAL+llkvVkpqdFVFVzCILw3245pYGGHtA1wyW/Bw0gZbnG57kr58zZWt/ETAzpTK+PHUHLsunfedWdl1WtCcD7wEWSI6A37cmkrikb4s4preMteni9WZjlvI1s15QywLExWT42wof0rNstHgeEJRCL+ArrHyY6fPj96wHx2GiCnkq6wzjNT/i5aFb45N4Y3cAuZNc8Vj4HL6jsRdbk+n8cneDOcNWjKyX86Xm5/hPbhwH3Shgmr6l0PDeH1uAcVGo2mnWckVL+uzRDYf7e/GJ7KdcFi9c+2kZnmTqIuJSFJfLJeyWE3Xk/XnW2OTeD03j3lP7OHiLqVXltRQmylO7O5MJx7qIWGigBfndlnd8KEfavZI2XZwulzGX5wZFklxvQeII61WA+jaqyavsAYEJKlZA3hb+quKwovozckOzoNwIBZlUrOecwBtNngiUkQSMpJGXWzUUfBOrEghzeG8DwrIqpLQfUgH/OjwGXxCt9a6kUDCSLWKH83k8N3RSW8hv3KkhtpOQcZLi5siNph0avf7x09huFJltw2ScP21HYO8CWhqVK11rFLP5uoWkzmKAaDTvUshKi01q0d9paSGFK9Sfj9+eXAA++MRRCkWpMVr8tK2bI1JEWneIEvEM1Mz/Go3UkO9RgqPu2IRPNzbgwPxCAuSrGfsEMfs8AMupFDgqmiQZdiy2b2ISA09gzS30TwU0nTOEWZQvZYQ9ALe1zrRXWLY0gHSmXIVfzV0DlPVush/sw5B1oR5TyiELw72sbqlEIJZReM8pTbHVXCkVMHXhoZxhqS0GfD1WbOaqQY+3ZuB5ZD1o3WkhpfA84vA6icZ7zpk7fnG6ARezc0jZwoFu3YiNTQO+kJBPL6tH/tiUfi9Mb+mhi+bdWgNzVvkSjmKo4UCJwZmDJpJl9Z6I/n9K4qAJDVXFO6r52bNgdMXDuGjnWk81N0lZJNXEOC6EjS89Z5n8+YpMf2bSifHajOex5vqeZUXCzzNS02lppXc74M+SxvNdxYX8YPJGbwymyeP3AuIEt2dTlD/xbW7cVMiyi55bgsXMzrv41SkvK6TpLVHaswG/vjEaYxKUoM7O9O4N5PGdbHoWrv7gu9P1kw8Mz2H56ZnUbNFQlgahwFVwX3ZjbfUkDtS3BPvuKkjioSuvyfiq6VwrOlitDmleIBnp2fx7NQ0PcXvOyBY0w1a9GVSVLwlmcQvDPQgppHtV5RVbKsvo0YkgEIKZd7RTZOpXNCLogZis0V2ByI0KhxFWMh5jlyfMBrv+iIGaLJaw3MzOTw7M4Ma6Qp79o5Wkz7izj5Vw+f7e3EonWIlS8d9r5D+paHldUJRUHMd/PXZEbw+n2eLRFNeu9X1phrRiP7C4AAeG+hD3a1DoYCgNi1EUr8xNsES4+1IauiJCOo6HunN4lC6A1my1qwxt5PwPKOLUP4blcfGy7lFfG98HGMVyrckDjHW51lv04FwlVRLkpqrpCOvdDOaGaXJ7WV3PMoJ6/aEwuzLvT5nX+9t4flFQjhufNCiIaakVg1yn6azrv13xiZYiY0X82Wn4etFalSXBBOAY8USnhidgE9bFhvkgt3uRktlVk4K65q01GxBUkPPY9QwOBP7nakOpP2+5fqAV3p6+ND7XUhq2tFSI2YMOiFO+v14fHsfbownEGOXPuFKRMplLS3LJimx4bo89nSZH1t7VcmC5Gqo2BbeWczjiZFJTFWra5Zx/tCKkYXFVbC/IwGyeFBC1LpHoi63QcK277JS5aRZxx+dHMJYpYr68oTOl3uxFX7ukb4efK6vB2FVE3LBbVrandQQbHSkcDCVxH3ZNG5IRFt6WNh8hhYtB3906jTezS+KowTJaNp0xH54ta7YnHgl0JFCAVcCZXGP5aeW5PZyazqFR3oz6NB17wSRt/xXrkLrfCdy+6jZLn44PYt/nJxCrib8yJe3cN1IDS3Kioo38gX84fFTUCnPxdKTK+pQJ/cUF4jquiQ1W5TUBHQdH+1M4aFsJ3qDgbZ9+jYHqRETCrlz7u+I49M93dgVDsG3zBi8zlNO+11eVXCiUMJPpmfx0mxOxDBegVrS+vJgT5ZFaUjVjSWvV1Bo7s43GngzX8DXh8ewUK+3LPbtw6pxZ6aTx801oaAQe7giaK0AGO+jm4HU0GNH+Zce6Mninq5OhM6npFt5gy/yDeqj707O4IWZOZaTbpWHR8sqKC90WQhIUnNZMMkPfRACTWJDLgKZUBCf6evG9bEIYrrOH1/Z0tPOGJPaEDBareGZqVm8MJND1Wq8zyK1fqQGaCgq6+n/7tHjwvVsCa4Ll0ry5ZYxNVvP/YzGg6Fp2BOL4hf7e7EzQkkL27O0P6k5f2xDbktkAftEtgt3pDpYvv4qmtgue4AQMZiqm/jpTA4vTOcwU6uuOwzN8aurGos2UELUA4ko6taFbr+XagStQ5To9B8nZzhJaNW2rsgp/LXxGO7r7sIn0mlQvKckNRfrKUEfKA7WgoIfLlM/a36D5zeVvBBSPA72RsOw1oFUH6FYv8kZFk1YT+GjS41Z+ffVIyBJzeqxk99sWmwUBRRvcjCZxIPZNHaEgzAoIeZVgxDFrwA/m1/Aj6bmcDhfgENJ7d4TSLhepIauaykaXl/IM6lZTml4h+U9xYR3zCBLTUoKBWyxmBoaAiQW0Onz4Zd3DOL6eAwBL1Sl3Z7DzURqBL1RQBnUP55J47ZUHDGdkg23K2Vs/aTLlmDXxfOzOTw/k8OZAgXZr7/lgRFmk7SC/lAQd2fSeLg3C5dVLi+znQq557o4sljEV8+NYapWvUK5SEhBz4c7O1P45YF+tgxJUrMWUiMEMQbCIR4Hj/R0i3HQQlRpqOUaNp6dmsGPpmaw6CnBXeZIkx9rEwQkqWmTjtjs1VBUBWHdYHM7nWh2B3xCQWUTj7DmtoX858kn+5ujU+x2MV2rfmCz1ovUkNqBDRVvLBTwO56l5mLHxZLUbE2hAJo/yJpIp5mfH+jHoVQHMn7D20y11+yyOUjNecyI1FC+DEpueW+mEzeQPDypEF72zrq98L+c2pBoAR9LuQpM18XZchV/PzyKk8WSyGK/ioD9y7nvxT5DFuibOjrw2LZepHVtycX5YtxGJAgVAftzDQsvzS3ga2fPMRkTkuTrXBQSEdFwYyKOX985wN4L7UqDN4P7WbO3ApqOGzoS+NKOQaQMnZOxNsniWvuUaJMJhYUknp2cxrHFwjoPEnn59UBgE2853w+HjKlZjyFyeddsZoLuD4dxb6YLd6aTSOgqLJ5p1jrdXF4dWv8poURE6mrnijV8bWSEJzryJf+gIknNhahISefVj8iVSjoLNTwxndPm71M9GRzsiMG0bXjb07Z5DjcbqaGdMRll6dBmXyKBh3u7sTPsY9Wk8+c2m3WO++AxSsIrquLy/D1RbeCJkRFOekx5c8SMLhI+XqmiKwp2RaP4TF8P9sdj8Hnqlh9YBTbuuFBsBSTuQm6735+cxFvzeVaMvDJclNIKKNgRDePRvm7cEI+x/HY7ls1EagjC3lAID3RncV+mCzp5TLTMWkMKhCrOlit4fmaOE7SyC9oVHOftOD42W50kqdlsPdaG9RUOAnSoJ3LXkKvGoc407upMcn4YIassCilbck6GNi1UtabALLdLUVCyHDwxMoHX53PImeZF5zhJaiSpITeTVpTVkhpKPtsZCHAMyCcyaXQYOkgwqp1cXzYbqWnuRSlHVMLwYU8swipzfcEg/CoRm2aft6bvWzF+Vn8NsnC4ILsC5QIbKlc5lxARgqJF9mo60BFJv67kmKLDpa6AH4fSaTzc140wp+u6mOqlqCIpZlUd4OnJaXx/YpITJy8/2V89Rpf+ZtN1jkV0kh34fH83wstkwS99hSv3ic1EagiVmM/A9R0J/NJAHyf9Pp+5bW2YNS17lFj2tfk8/u7cKCqWI2Nr1gbrFf+2JDVXHPKr84ZN0kLLeljXsTsWxX3dGQ7oC3Km66W1sO1PPpoPBQUJ00L+br6Ib4yOc4bvi1lpvOatT54a6X629NBQ3AidHn9zbALPT89ynwgDhRD23qp5apbrEVJyxgMdwlXqlo542+Vb2GykhgefN4HRRjnqxa2R0hzFevjJ769FZHYjV4elOVyhbPUuhkoVvJJbwEuzc1hskLqic6Hs5RWuLK0rOyMRfGnnNmR9BvQPTahMVhoFRxZL+MHEFCeWZBvTFfIcaK53JKLTEwziV7YPsHpekOWdWTD4CqN38dttNlJD80c2GMQXKI1ENIKIprWEYDcPNC24OFWq4MnRSZzwPDOuJIFvm4GxSSsiSc0m7bh2rjYNqpjhw3WJGD6R7cS2UAhhyq3Ca3/7DznaHpOFhk75KEngDyYn8e7CIurkTP4hi5G01EhLzcZZai7EPh3wc+LIT/dkkfKJ08x22UZtSlKzDF6Kp4kbBu7q6sTNqTgGQgGEVBIP2NxbH5q/aJzUXBcjlSpenpvHz3ILmKuZbZFdXVMVJH0+fGHbIA7Go4jq2kXknYXbMHHN74xP4bmZWYxUKld0yVxOECm25mNkOe3qQn8gAI2TJrfL0whsNlJDa3NY03FPdxfu7Uqj2+9vCalZPkBydQsv5fL49tgYKhap5W3uZ/uKDv4Nvln77zBXAJCMqVkBWOv40abblk9RcVMqycRmVySIkKLAcTVAaacp/f1AKApJA2g4U6rh+bkcfjI1hYYt1M4+7EBWkhpJatqF1JA/f184jE9kujh3TVBtn6wLm53U0KaK5oGEYeDmdAfu6kphdzjMG2lhL9ychQ+dAIyW63hqegpvLeQxX6uLVtGc3QYNI7fM29JpfK63m+W1Sdb3vYXa4biUm8bG14ZH8fOFBZQajSvaKUvRM54VOaTr+Ex/Hz6STqCLBDz4gKw9ymYjNWQ11RUV2yNhPD7Yjz3RMCiJRKsQpS6ru8BIpYb/euosK+Z90Dhrj96TtXjf89/CsbDh6EpSs+FdcL4CXjZoQ1WwryOOu7s6cTARY1cNUvISasjtYYYn45GI8xEcP6CrOFc28ZPpObw4O4f5OsXRcIU/dOKUpEaSmvYgNTSggYCmojcYxGcH+rA/FkVEVWE7FAxL/dSqLcDK55zNTmoIWxFHqCKia8LVNpPFgY4IK4aJqBOa48jhSUjRtmdhOQAmK7qqouo6OFEs4R/Hp3CmVEKx0RBRK66IhdzohrAlSVHQHQ7h8YE+HIjHmKyLZ+58fA2Rmobr4O18Ed8Zm8bZUgkN6osN6ohmfE1/MIh7sxl8tDONmC6Il3gSN6hi3qDcjKRGPHs6izAcSiVZ6bHh0nj+kDiry3wIm0O9aNv41vgMXpmd5VhaWTYHAm0wVbUOKElqWodlK68UMQxcE43gtlSSk6hFNO/q3ly+kVO6d5DGFRLvFUxWTfx4ehZvzucxVa3BIl/yyyiS1EhS0x6kxtt0U/4oT7jjnkwX9iWiLBzgErG5jPG8Xh/Z9KRmGTDkihYxdAyEQpyT5EBHHCnDgOq6sN+Tx2q98Fz9dYmdKRw8P2fWcbhQxEtzOY6lIZebZvLBdtkkEFmhzSwdlD3Uk8XdXSkMBIOch4as/x5bZzhoo/6t8Um8MjePWXKf29ARL3IdUYzPjkgEd3SmcWc6xeug4sUCbuTzuDlJDblKKrg5SUlZM7ghEYPDeWvotWQnW/WjQWONYjdfXyjge2MTGCqVWDhDlvZHoF3mq5YgJUlNS2Bs+UXYB1bXMRgO42CyA/tjEWQDfj5Jpnli4xcckeSt6jgYr9bw6twCfj6/wEHoKzE7S1IjSU07kZomU/erGvbG47ipI47r4lH0BAIcZC0SAl75cjWRGnY5UxTeaG+LhHFjogN7YxH0hwKg3Cq2a7eF29Z7e5k2hFRvOo0erVRZqv7dfAFnS2XUydW2Tazoy+stSA1ZZsC5Sh7oJut//AKnP5qDaTM6Zdbx52eGMVQuMUHb6NJ0TAzpGgbCYdyaSmF/PILuQAABldwZhYVvI8pmJTW0d8iy0mMGH890okPXYIGetxaQGragKTyOvjk6zq6YhSvswrgRY+FquKckNVdDL7Z5G8QUQwu/ipTfxwHM+xNRzg4cN3SQ4Wb5ZnApyLKF7brYQCd3BpocC5bF8qVvLOTx8/l55OsNWJcQBnhv9SSpkaSmXUiNeOI8xUGXLDa0mQrh+kQMNyTi6An5+aCBnj1xACnozXKSsx7PId3jqiM1zUgaBejyB7AnFsMNHXHsioaR9OkiPwm5cL0P4RZOcB9wqeVzXvM9y98qCqs4LtQbOFOu4K18AScKRczUTHZPJBe6VmZqb2UrRTyTi65AAPdmu3BPZxoJgxTFRCExAVKsfGO+iK+dG8Viw7yImEAra3Xpay2PtqLxn/b7cbNHbEhBj9ZBWh+FteFShT6x9o178y6bjtR4qRZoHBBmtJ94oLsL18ej7FXRCoNKc89Sdx08PTWLF2bnMFyuXDBXXqqX5N83BgFJajYG9615V46zEVnPKSkZ5bK5OdmBpK55cqGczk54odMmgCWb1j55s/970y+cg2fEsOf8OYqKguXyScyLM3M4XijA5IXl0kuLJDUfjtFWS75J1keSwm1FWXmemkvdVahBhemkOBjCoWwXDsSjSJKrlPdc0ort0KbRixlp7sGbnv8fmhfkUrdf9veridS8v9nC5a8z4Mf+RBz3ZLvQ7fd5iRdpzlHgqmLjej6ObwXgXeZHm3Me5Zzh/BsuWTjE1poiZcZqJl6encfruXnkzDrqzc10u7vMeTsWGkO3p1N4INuF3dEAHEHPYWgqB3j//dAYfr6QR8NpJgu9TOCu0Mf4AEzTsS0cxM3pJG5KJtEb8AOO7RE06qsmdfFyAzEhpbWRVidaHFuzfduMpMbj5kwyyPJFSoQPdXfBaGGMUvNQ6J3FEp6dmmXvDZrfRXxta+b5KzTcttRtWvNUtAlk0v2sTTriEtVQoYHyjcR0DTuJ3HRlsC8eRVhz2Red4lpoMVZaHJ1KhEpkXqfNG0mXAuPVKp6bnsXhfIGlS+mk0l4FoRFXxgV5alRKVdcCUkYLGYkrvLFQwO8cPf6hi1nMy6HxazsGGcu1U0LRmbQNI5nLvzw7jHfyl5a3pu8QqXmwO4tbE3HY7Baw9vHZrnlqHsh2ItPWpEZgTwSGMAzRhioUxsFUHPs7YkjSxhuUdJEOFprpPBTYqsioTZvxVml7XUhqppelu23BAFn7EFvTFXgrShgrCgJkmfYFWCHtYEccg6EgdJVD86F4cU1EIteriE2x2PyScmNDcTBRMTlW8Oe5BYxXajAda8PcENfSbrKwU5Lnj3elcW8mzSNWg8pz+lv5RfzN2WHMmeaSB0A7jawmWaGlgVS8SJ44GwxgXyKGW1IpZPw6jx1KgCo21u7SOiIO/LzDh7UAuOy7m5XUiCaQvLPGeblIPKIrYLREvp43xrwPsbFQt/HUxAx+ODWDsm2LedATp2hRF8jLtBABSWpaCKa81OUh0JRE1RTw5qozGODTlp2RELaFghxvk/DrgKuyBWetGvE0yHkzBw11ALm6idFyBadLFZwqFjFeqbLSDwUC8v9WuQI2Sc3/fN1e3NwRZ/UjcTq6xqIKUvOzXB7/z+GjH0pqKH/GRzpT+I1d28V2ZpVtuaDGFH8BCia28JUzQ5xdnE52LyUndDCVxCd7u3FbR4IzkbdiHaCDC/KQ//rIGH48NY3p6oXJN+nE7v7uDPbHYy05TeMTdQWYqJr4wdQMfjQ5jZotfPSJMpI//IM93XioJ4NuIjUtkGqlewZ0jbNaf3tsCj/PzYNkxlc7Lt87+nhTpagIahrnW0kHfPwMZn1+pP0+JHwGB7/TZiugaXz6TTEjOgWVN0+P1zCufJqKE8UynpqYxtOTU8vG8xouusZHrFVfv/BZV1hVrMNnoCcY4JjCwUgIvcEAugI+xpeeUXJZ5IOUFjS/OddR/1JnlRoWZs06xismhitlnCtXWPyEXM/qNt21BTdtFXgrvE7K78ctqSQ+19+NuKaCEl0OlWv48cwsnvFk+MVz2n5laZx4cUJUd4rB6vT7kOHxIZ7FDp+OiG6wqyg9r2QFpDFFLo1rXlc8R4iKbeOJ4XG8PJdjwQgh83mxkSHuek0sygH6j/RkQd9fy+RE/UNEn1wHGy7wzNQcvjc+zmv05RRNUfnZ+mRPFnd1Jdm9dU2dvgxYtmy6wM/m83hqchrvzi+wAt9a9ySX0y75mdUhIEnN6nCT31oDAu898SWSQ/KMmUAA2aCfgyeJ2GQDIaQCPkQNDQaP1PN+/0JgYPm0fv43sfESyj5UyN2CSMtMrY6Jao2tMxOVKm9Uc2ZNqOd4VxPvVlfobnQSe282y5nG2Td9tRdbXgVO1qZguFzFs7wJvHihTeiOSBgfSaeWuS+srj3Lv0WWs5Ll8MI3Xq5eliJcfziE6+LihLopib3WmtBYoa3YWwuLOFkocr8uL3R6uycW5U3kqjvyAyq52GjgaLGEk4tFz6VFSPXSZv+6eAx741HEdL01/e2No+FKlYO3xeLeioEkGiaeiqbUsMubJMqjkdB9iBmaIDS6jpCmsYsMqTYRoaEXx2SssdDmheI3ji0WcaxQ9K7WuvatsXpr+npzRnpva2gzGvf52C2NNqxdfp/4GQhwfEVCF26AolfoZH75FT5YFrp5L7atcdiOws9lybJ4czpj1jBTq2G6Vme8af7L14Wr2fmyeXEnIkBy2p/t78H+WJjHNB38PD01g8P5/Jr68cp/WfQmOdGFDANkcacXPYu0NtKzGPSIG8WRtOpZpN6n8fDmwiKGymUmwaJ8+LjoDASwNxblwyOKz1p7cZkskLPg8UIJR/KLWKgTwbqcojAhJIVVitWl/HhrLtwdwkWdFVFpvioUcaZQbJHT35prKC9wEQQkqZFD44oj8MFuLOJfiRSQ9abD58P2SBT9kSCfapKrGpnkaZNFp1RktidLD21ylwc502aAAvzpVXNcVG0bBauBKdPE2WIJI6UK5ut11Gz7ffEPF9uQrAQgugbFLdDC08J9KFeBFh8yf39YofvTSRUtgi0tnloWuSqQItzlbIVow0+bOcM7Nb6sL11Gpene1H91csN4D2uktvNpZovdeug+Jr34dPt8Ibwp/oXyL5GiVKsKXYlybdRsh/MvtLJcfNIXf6HNBblPEYb0k2Numq4wLagI3YWsohS7Rq+tUppkkkhdiILFA370kvUmHELWF0DYEBtXGks+sozxOFb5bGb5cKYzGHqR5PJ75zoKkie3K1I0Gy1V+H3FtngsCVWo947e1o6tK92XZNUg5atP9WRQsWzOLfajqTnMmrVLbsyvdF0vfb/3P5nLn8Xmc8jrXgvnGhoBtE7SPHO5Qic0L9A8SwqmLTIyLpGF5rywkvhEmp9ovSFrVstm4WXdQasuWTZrW2i+uvR4bc9PSFLTnv2yJWslLCzi/8gy4WXoREDVkPT70R0OoysUQFr3IaFrCJNbjEYxMuKUkszEtAksNmhhpxNKE+PlCmZrNd4E86X5FIcsKJt7Md+SA0Q2WiJwtSDALMXbfrk824FOvzPBEFusO/0BxHw6QobOJEenGEPPmtxwFZ7nyg2bLZVzdZrrapiq1DBvml4+DWG9aYnPZzti7kFHLnzXxGL40q5BLNoOfjgxjVem5zwp/q1DmNuxi2SdJAIbgYAkNRuBurznRRHgpZ5ZCkUn08Is/HvpZIpPjb0TcaImdIr13kJUhU6bxEmmy6eZzTCH5sfZwUOSGjkKJQISgQ1EQORdEac4NB3xSfySdcwL8b9I7ERzDqNtO8fkeC9xVMPZXJZO0K/G45umIAPhFw8G8c8+fjdsXccLJ07itZMnRTD9BvatvLVEQCKwMQhIUrMxuMu7fggC56mKsNaslH+8341MDPPmBkJI08oiEZAISAQ2FoGm9+yK56Pl5znv+7Jw5aWy4utuLBwrvns4HEZ/Xx8G0in4g0HkyxWMjE9gZGREzvIrRlN+QSKw+RGQpGbz96FsgURAIiARkAhIBLYUAkRoYrEYAoEA6vU6dMNAOBSCaZo4c+bMlsJCNlYiIBEQCEhSI0eCREAiIBGQCEgEJAKbCoGuri5Eo1HMzs6iVCqxVSqVTMLv92N8fHxTtUVWViIgEWiYFYWoAAAgAElEQVQNApLUtAZHeRWJgERAIiARkAhIBNYJAcpRpWnaUjxkMplEOBxCbi4Hs1ZlcYBEPMGWm9m5Oa6FZVlwpGLVOvWIvKxEoP0QkKSm/fpE1kgiIBGQCEgEJAISgWUIkKvZ9m3bUK1WmdiUSkWUi0UEFAfZmIHpQgPFhotILIZt27fzN0+ePIn8pstZI7tdIiARWC0CktSsFjn5PYmAREAiIBGQCEgE1hWBnp4eRCIRkKXGdR3kZmZh2zYCqoPukIL9mQD2dIfw4tkSfj5ehqkHsWPnTq4TkZ/JyUlMTEysax3lxSUCEoH2QECSmvboB1kLiYBEQCIgEZAIXLUIxONxpFIpGIbBbSS3MCInjkMKl833Dv87kRHbpp8OEokEy/zXa1UoDRMBu8qSzQNxH27rDeHOwSB60wF890gRTx6ex4mCg2S6k++xY8cOTE5M4MSJE1ctrrJhEgGJwHkEJKmRo0EiIBGQCEgEJAISgZYiQOSFFMqaBKazsxPd3d1LpIYUy+r1BiyLXjb/bDQsuA7lFnNgWzYUl/Lt2LBqVfhsE70RA/szQfg0BbuTftzWG8DeTh3+gIanTlbxJ6/n8PRQEapHnG65+WbMzc3h2LFjLW2bvJhEQCLQnghIUtOe/SJrJRGQCEgEJAISgU2JALmKkYVl+/btbI1pNBqCrDg2arUat6lumjDNOqxGgz8jrDZEYlxQ/h5dVRDUVXQENGTDOnZ2+HGgK4zb+oLwawqyYRXZEPmYOYCq4Y0pG3/4eg5fOzYPy0tuduuttyK/sCAtNZtyFMlKSwRWjoAkNSvHTH5DIiARkAhIBCQCEoGLINDR0QFyNyMCUygW4VgWDBUIaAoCusgc6lPBFhdDUaApChMZ/gkFmgqEdBWdIR3b4wauTflxbcqHHXEDYb8ClT7nOlAckV5U11Uczrn4L6/n8NdHcmh4pOa2227FApGa48dlX0kEJAJbAAFJarZAJ8smSgQkAhIBiYBE4EohQLEzpFZG+WPyi4twbRuGAoQMFUF6A0Fw/LoKv6YymWm+KH5GUxWEdRVdYQ07E37sTfuwN+XDtrgBQwMTIMcmy4/LyfZ0TcWReRe/L0nNlepieR+JQFsiIElNW3aLrJREQCIgEZAISATaHwGyyFASTJJa5iSYjgt/wA+/zwfYdcCqI6QrSPhVpIIaEgGNGxXza4gaKhOdAOWgUclqoy65npGlJhXQmNh0hTR+H/epUFWBCYkJkEGGftV1Be/kHPyXN+bw1aNkqRGf+chH7sD8/DyOHT3a/kDKGkoEJAJrRkCSmjVDKC8gEZAISAQkAhKBrYcAWWOymSxCoRDmcjkU8wscF0OuYUHNRSaioy9moCeqozeiozuiIxnUBanxqYLUaCr8qsoxNDpUdi1TFXJPUxAia45GDmmAQyTGcSE8zoS1hyw29FfdUPDqdB1ffnMOXz85D8v7OwkFNOomRkdHORFnoVCQyTi33jCVLd5CCEhSs4U6WzZVIiARkAhIBCQCa0WAXMR0XceePXugaTpmZ2YwP5dDzOey5SQR1LAz6ccN2SBu6vZjV4eOnpCGmE+Dft7UAjjEVpov2o4ogCsICwufOYDtEKEBhPHFheL9XVAbBaqqQDUUfP9cGX/6ziyeGV5cIjXbBgfR2ZmGz+djSxKpoJFoQVOYYK04yO9LBCQC7YWAJDXt1R+yNhIBiYBEQCIgEWhrBEiued++fcjlcljI5+E2GkgHVNzWF4JfV7Cv04dDA37sTulsjTFcBYpNJIWCYQRpYYuLq7ALGf90KPjfa/bS34jknIeC33q/E7FSmdS4cDUNf/zuPP7+ZA7vzpXR8AQEXCJQigp/IMA5cpLJJEtKj42NsfVGFomARODqQkCSmqurP2VrJAISAYmAREAisCYEtm3bhkgkAsols7i4yLleyLpBhXLPZLNZVCoVFBYL0F0Lu5J+PLQ7gnt3BFndLB1UkAkqCKoqFLLE2IK08GuZJYatMvyiGBn6e7Pa58kO/UuT7DDX8T5iuYDtsRxV1fHk6UW8MlXEeLmOYl1caK5ax4JpoUbX1wz4AgFkMxkEAgGOySGrzfETJ/inLBIBicDmR0CSms3fh7IFWwgBXdOwo7sbsWAAPmq3TbKm3k6ATiU1DQ24yFdrODs5CcvbiGwhiGRTJQISgVUioGkaMpkMEvE4bMfhwP+mAADnmnFdJjWUSHNqaho+18YN3QE8dG0UD1wTxO64Dl0FdLhQyW3MVgHPQsNWGs8iw9VbIjTnyYwgPaLyTfIjSI2w7hCJmTMt/jlabmCkVGfCsyMaANES03ZgWjZKdXGRqUoDQ0UTpxarOJmvIlezEIrGkEgmEQmHOU6nWCxiamoKlWp1lajJr0kEJALtgoAkNe3SE7IeEoGLIJCMhBExfPArChKGjgeu2Y1sOISAY0Op16E0bBEWq2twfQZqqoaJShXPnD6NGdNErlpF0Ut4J0GWCEgEJALvRYBiTujVJDXlcgmL+UXe6NPcQu5bzcJuX4qCatXkmJnHro/ikb0h7Iyr0Ml8Qv81rTIekWlaapaTGiYtTZKzZK0RphgWavbiaETmGvFvJcvBKzNVmI6Dw0UTx6oNRIMashZwe2cIN6aC6CYhAu+cZ7HuYqRcx7sLFbw6XcLr0yWMlupoaDp0XwCarqG3tw+5+Rxbo8rlshwcEgGJwCZGQJKaTdx5supXLwIkb+rTdM7t8NEdO7CnI4EuRcEAgPv9QYSsOpRaDWrdhGLZfCrq6iocnw4nEEQpEMaPGhbeqtfx0/FxvDM9xQnpTMvi01ZZJAISAYlAE4F0Og16kUKYUAprsAIZERgyBIfCYc474zMMdjubmZnh+elf3tmFx28M47qUCr1uw7G8IH8iKY56nrQ0Y2k8skP3Fe5mHrFZTmqalfKsM01SY7sKJmo2vnI8h2LDwWQAqPf4sLM/jB8+PY5rHBWPb0vgk4NxRIVqNNdfURXUAAwVG/ibk3N4engBpxZrKFsukzhq97Ztg5iensaZM2fkoJAISAQ2MQKS1GzizpNVv3oRyMSiODQ4iOsNDQ8aOgYbDfiqVfjqFgIkmeq5nbFekKpyEjrHIZ93F6qqwdEN1P0+mOE43tBU/Mh18KbVwE+PHEFN+o9fvQNHtkwisAoEJKmRpGYVw0Z+RSLQdghIUtN2XSIrtJUR2NPXh93RKG7UNdyra+islJF1bIRtByodmTJ5cUV+Bleo/1A2Osd1+EUPtDhhVaGQc7tiIK+qmA4FMJRM4Q9yObw6NIT5YnErwyzbLhGQCHgIUHwMWTRqNZOtuFajinQqgN5smK00h4/Pw7IpwaUBVVVh2xZcq447+2P4F3clcGefgbjmAha5nZF1xouHYauMKmJjyCLjiQUsl2yGe/7vy5XNPDuLEAhQaL5TYDnAaMXCHx+bZUuNsT2Ea+5O4757M3jn9Vl858lxRKYsfKorik9tj/ElyGCjwuVbknbAUKWO75zN4+nRPE4s1Fh0oAoNPX19iEYjnMfm9OnTcmxIBCQCmxQBSWo2acfJal9dCPg0Dft6evFwths3KsC2cgk76zVopgnVcZmoEIFRQKRGuFWIJHWcfU4kpiNI6HNeQjp2BGF5IBeO34/5RAf+ayCAvzh6FGfm568uAGVrJAISgRUh0Iyfoch8cimr1SrQdRU7BiK47+Pd2DEYwZmzJfzZV0+jVKkvyY7RnJMO6fjXH+vEZ64LYCCiQGm4QhRgmZIZuZ+dj60hwYCm+plXzSbZcT0i5CXMbDaC5y8mNSLJZsMBRkoW/vDYLAoNG537ojj02Swe+2wP5maq+N4PZvHj703BP1LDr+5M8WV2xw0kfCoTG6o33epIvo4fjCziZ9Ml1G0Xb8yW4PjDSHV2IhQOsUz1xMTEktrbikCVH5YISAQ2FAFJajYUfnlziQAQ0g3sjMfxxWuuwUOKhoHCInyFPFSKf9HorFHhRZ0WZjoQpU0ILdAKp2AQQbT0bxwbyyRH/BsrBhED4o2Bgqqm4YWeHvzWyAhenplBzTQl/BIBicAWRIASZ5Jk8+DAAMbHx+HYVUTDOkJBHY8+1I/HPt+DRFTHU89M4n//rcMolEy4noU4bOjYnw3h9x7txJ4OBUEKi2kIq0xT0YzC9vh3h2JyyEojCA79vly2mT/v5a1hcYBl5b2kxnSAswULv39sBot1G9sPxnHv5zJ49KFOOLaD+byLv3liHM9+cwLX1CgFKPDYzjiu6/CzUqQDF7qqwFVUHFkwcWSB4mpsfOPMPA7PV9AwAkIVLRLB0NAQxxeRZYpeRAD5IMl7Tz8dT3WSJK9J+loWiYBEYOMRkKRm4/tA1mALI+BTVVwbT+CLA4P4ggJ0FEswzBo0b8F0VI2cJ9hCw6eNLsmleoSGfc34IJMXXN5I0ItIDS3AFIjbPO10AUdTUOztwb+pVPHNsTFMzsxsYeRl0yUCWxcB2rj39PTwZjy/MI/+bh92bY8hFjXwP/3mbmzfpSM3U8U/fGsS/+53T2CxaIp5BkBf3I/P7uvA/3ZPBB2aKwiNTfloPOJCZyx0wuLlpKG/CUJDJMdLwNmUbPbEAPjgZlkOGj6f4e5xhfsZFBQtF+8u1PF7J2aw2LDxkXu68PnH+3DHwTCcig2ENLx9rIonvz6Jf/jaOf72v7oug/t6wuj0K3AUl13hDHJlgwLTVVCxHHx9KI9vD83jcK6Cou3C5/cjGAwygaFEnfTe7/fze1KIo9/pfVNw5ciRIyycQCRIFomARGBjEZCkZmPxl3ff4gjclEzhFzuS+IJjI2rX4XPB1phmsjkyvIgiCA1ZaDSKl+GFnj7oKfwwqaFFW3xWGGxUuKrwKqd8NnXbwRvhEP7XqUm8VChwHgpZJAISga2HQDOBJrlZJRM6PvGxLA7d2oVQSMWjD3ci7HMwM1HHd56axf/5O8cwM1eGqqjQFAUHsgH8Lx9L46FrfQhSjJ9HaoQVxpuw6HCF3NGacTXNvzG5aU5pTZrUnORoPltmrVk2l9HbyaqN56cr+OpsHmXbwecf7cOvfrEPPRkFbo1cyxxUTBU/eSWPf/fbR/kmH/eH8amuCG5M+6Gzm66YW6kdqqqwd+6MaeMHowV8bziPn00XkTOFhYbKcssMW21o/tU0JBIJ9A+QFqUo586d45csEgGJwMYiIEnNxuIv776FEbilqwufi0TwgAL0102orgMdKjSQlUUAQxYXkaGBLDVEasg/nGJpvNza7yM14ossZUpyrOSj5iq8kJOLxoyr4D/HwvjmfA5DU1NbGH3ZdInA1kSgq6sL3d3dPD+cOnkCe3ZF8MXPDeCBuzPQDQW7durQAeTmbTzz/Dz+w++ewKmhPEKqBp+m4ra+IP79/WnsSVOCzaaVRuH3cD0tZbLAUNJNm4QFFH4142uWSM2S7Uf0gxcVKOYvz05Dsx/J25csF2/N1fCNsUWUt/vg6sDDD2bxmQc74VctFimwbReuruHImSr+9G/H+Drm4TI+FvTjwb4oojod/JATmiBOTfpEZzvjNQtH8jW8NVfF8YUqJioNJjwV20G5YaPhOPx7zXZRsx0Ew1EMDA7ydbLZDIaHh3H0qCBSskgEJAIbh4AkNRuHvbzzFkXA0DRcl07hsWgU98DF9kYDuu2whUZE0LBthRf25sFlU9WMCQ//+8VIzXkyRN91WV3I2zQ4LuxaDX820Ic/z83htXPDW7QHZLMlAlsXgW3btmFgYAC1WhVHjxzBTfti+PXHt+FTn8iADLvplMvxePlFBz96cQH/1++dxJGTOUQ1HQFNw0cGgvitB9PojxJrUeBYKru6anx44s1gTfczIjSWAstW4NheTM0yl7PlvbCc1DSJDZMaTcGi6eLl6Qr+ZngBnXfEoflVPHRvJz55TwpK3QQsIk4u4FNxZryOr317li995vk53KEa+OxgHB0+hRUi+YhoWa4uncgKgLGqxbE2b81VcGrRRMNxUahbWDAt1Gwblu1y8s9i3YIRCqO/X5CawcEBjIwM4/Dhw1t3UMmWSwTaBAFJatqkI2Q1tgYCQcPA9ngcj3Vn8IBZQ59pwrBdttAYpHLmnSMKYQAR4N900iBVMyI1TbLTdD/jj9EfWQGtef7oESKKq/FibVjyuVLG17MZ/Ek+jx+NT2wN0GUrJQISgSUEtm/fjr6+PuTzeYyNnsVHDibxpccHcP/dnaycGIs6TGoWSy5++rM8/vMfnsZrb84goesI6RruGAjiPz6QRneYNJw92WZLRcMC6hQ/wyIBpLyoQHNU6GRddlUoJD3mJdu8oDs8NzOiG/xd72CH5jly96q7LoaLDbwwU8GPChXc/Mku+EIaPnJzAnccjECpN/i6tuWyjP3ITAPf+3Geb/HaP07ixoaGzw3G0RWgugnqxKTGO+xRXRcNAHN1ByPlBs4smhgtN2A550lM3bZRs4HRch3niiZMPYCBAUFqenu7MTIygmPHjslRJhGQCGwwApLUbHAHyNtvHQTIQnNNMonHtm/HI8U8EpUyDFu4nBkADMcReRWYyAhSwm5kIlWDZ8ERC72w4Hj/6ImeeZIBTGzOe6Z74bakjkakpm7ip6EQ/qhcxj/ML8CUiTi3zgCULZUIANi1axcoN825obMwtCoeebAXX/yFXtxxS1y4uhI7ofwtDQVvHi/jK385gie/M4QuQ0fMp7Ol5j/cn0JEt2C7CsyGgkJVwXTJxWzFZsHFhuWy+1lEM9AZNJD0GQiqGjQ6qmm61noutU3LNNENJjaelZoOdRyoOFes4yeTRbxSNqFuD+Jf/o87EY/qSCYUdEQBl5LogCxGChQHyJccHB8VbfizPz2N3hkbv9iXwM4YzbIOEyeSwG/Ww6WkxXQm5Dn6Wq6CGotGuiz5TK5nVK+FBvD0WAnfHV7AWVMFWbyohEJBTEyMswuaLBIBicDGIiBJzcbiL+++hRA40NePz2SzeLRURKRWhmE5MFzAIKlmONAVstiQexn9r+l+5vl/k0hAc7FfRmqWx9UKpiM+9YGFg3dtlF0HT3Yk8Meug5eOSD/wLTQEZVMlAkxqkskkjh09gsFeP37lsW149JMZ7N0TYmuvbZI2mIuGq2B0ooHvPz2Lf//bh9GlqkgENBwaCOA/PpCCpqk4Mefg5ZEaXh2t4HSugVLDEjmzhAwjfIqGzqAP22J+ZIIGIpoKcvei4lcVRAy6po5UwEAqqCPu02BowrpcI7WzuSqeHi/gnG4juz+Ghx/txa03huDzqdBcFzqbhMQF7YYLt+7ArCvIVUVsz//7BycROFvDo+kobkz5oSkubK9+TRc0kqpe4jhs1aZExqKO9BmeVVUV50wXXz2Txw/GC5h2DPT29vBnSBKbZJ2l+pl8uCQCG4+AJDUb3weyBlsAgYM7d+KhWAwfq9fQXyxAdWz4XY3zJ+hMaojQ0E/PEuNZW4RQgLDUrJnU8CqtwKrU8HRHDH+iAd86dnwLoC+bKBHYeggQeYnH47zhHh0dxaFDh1iamJTPFhYW8fJLP8WBvXH8s1/ZgfvvTqG/l2YjIgc2x+xR6MtiycGbhyv4t791DOZkBbrl4NBgCP/2vk68MlrFj4cqODXbgGm6iOsqIoazJGpCeVzKlotcDahQPB/F3GgqNJ8gHLqhwqcqCP038hGFgpShoytkcNwOcYq6CwzXLbgZAzsORHHzbQlcvy+KRNhLMOwpmTUTEtt1B7bpwLIUmKpoy2/9wUk4xyv4ZCyM27uC0FUXNim2cf4uwVyIwAiXOUHGiNQ0j4VoziWKN9dQ8OOZKp4cmsepqgslEkNHIsHfp5w2hUJh6w0w2WKJQBsiIElNG3aKrNLVg4CuaRjMduMXshl81G6gv7AArU5xNEBQ0eBTVFYaYksN//Rcx5ZiacgHrYWkBiqcahUvBvz4Cmz8f8MjVw/YsiUSgS2OAOVQSafTvDknhbNwJIJarYbC4uISqSkWSzh16jTefPM13H5jCr/5pR24+/Y40h2CbNB+X9HEq+4qGJm18ftfHsJrz01hYbaKa7sC+PyBBH5yuoxC1UFS17AjrGMgrCBqkMMYWMnRcWyU6hbGqw6OLNo4VrAxbimoRsgNDPBlQ9CjBkstaxULgaKNaM2Bz3Lh92lIJ/3I7gpj740x3LA/hl2DAcSipAzpsZDmXEm/WkDDtGHVbNi2CsvnkZovn4J1tIIHY2F8pCsAg0TZiNSQYIBHatgdjQ0+3r+5LizmPC7KNimj2Xg738CzE0W8mSujEQgjGA4zrlQWFhZgykTGW/zJk81vFwQkqWmXnpD1uCoRCPp8eOj6A/ilRh3XVIrQzSqfCgYsFwGV3DNEPA1tJ2hxJynnJcFR5jPnhQKa75fH1KzI/UwYauBaDZx2gScdB79XKWO2UJQ5a67K0ScbtVUQIIsMJYaMRqMsAkAb7YYXL6cbBiLhMCfbpBwruVwOQ0PDmJoaw523pPDPf3U7Dt0UQyIi0CJaohgqVIMSVAIjOQd/+9UxfPtbwxgdLSEeNLAzHYRZdXF7RpCFa6MqEroFDcLKA8eGY1moNCyM11y8Ou/gJ9MNvFV2sOCRmtC+JHw7I1AiOpyyhcZQCYHRCvSKhc64D4cOdOC++7uwd3cI2SSJFNAMeJ6MiNqSpLQCt+6iUbVhEbFxFFQ1QZz+05dPQTtdw6eTYdySCvDBEbnHUY4ujt5pWmlcEjlwULFslnDOm0R8RA6bw4t1vDJbwTu5MvINC7GODlDyUrKAUSmVSpzEdD1Ls3/rZh2LBXFfWSQCEoH3IyBJjRwVEoF1QkBTVaSCQfza4HbcW6ugu17z/MAV+BwHugr4FAU+KExqOCEc+XB7/tysfLbMYsPuZ83fPfWAC6JnLhVTw0m+HX5ZpoW3dD9+uzOJ771zGJV1XpTXCWJ5WYmARADAwYMHOfifYj/IteqNN95glyiK89B1HWTBCQYDPH80Ghaq1Rpct4FDRGp+ZRvuuD6KWNAjNYoGI6DB1RTMFWz87N0y/v7JUfz05SnMzFUh5jU/Ht+ZwsPbY9gb1xGjXDGOCdumAH0iNRbfO1dz8c6ijVdzDl6dq+N4ycKiJmat0M1pBG9OQd8WguO4qB0tInWuhEDJwo6eIL5wXwb3fCKNjqALnRgG5cThGBcxQRIpYaMNyTnXXNSrNty6DdNWMWcJq9Pvfvkk4mN1fL47hn1xH8+vRGrofksS0g44B81szcJQsY6ThRrGSxZI6yBn2hgiRbRiDTMVk1PsxBNxZLNZdKbTfI8jR45gfn5+Xcch9W86lcbM7Azeeuutdb2XvLhEYDMjIEnNZu49Wfe2RqAvmcQnd1+LT+VmkaqbCNoUR+NyHA2dI9JPPxR+T3keaMNBi25T1vk8qVlmrWkSHS9PzSVJjUhW420CiNXYMDUHjlnHsO7H33V34nfePIyCJDVtPZZk5SQCH4aAJDWS1MgnRCIgERCeLs1z4U2PB51SURAk+bo2Te+bvlGyAZsSgb5MBndlsvicpaC7mIOKOiudBV2VLTNEaJovcolgUsMiASQIIBR32CrjWWYIBJGvxvu31ZAa1iy1YSouHFJBU3UcScTxf9sNvDoyhoViaVNiLSstEdjqCNxxxx3IZDIc2zE3O4vh06eQMVykA8JiMWs6mKnZ7FJlWjZqlg1dB+44mML/8EvbcehAFB1hcUTiuCrLOZ+dqOL1o4t48c083jpWwMRYEbWqxWpmH+tJ4Nf2pHFdwkDccKE6FhzbhOuYois8S02h7uBEycWLszZenKnjaMVBIUQzHllqUvDfkIDWG+RzF/NYCd1jFUQqFq7pD+JLn+rG7XckECSdZjKlNNXIlsfCWC7sBmDVHJhlG7qqoNAA3hmlzDPAE18dwo5FF4/1xzAQ0j0xAOGCtpSAk9zRXGDetDFaamC4VMdiXWDVcEWumpmahTOFOs6V6sg7CnyRKLoyXaKpjoOZ6WnMzoqEn60q5EpISVKpkJXGMHQUSyXMzMyw8INUW2sV0vI6VxMCktRcTb0p29I2CBwcHMAjnRncMzsH3TZhuDaTGr8iSI3fs9Y042kuJDWeuk9T+cxr1VJ8DZOdZlaFZU3+IPez5ZYazs9goaGQG4cCy3UwqSn40+4snjhxCsPzCxfFj1xYdvT2Iub3w/Cuqdg2FLMG1axT9C2zLkdxkbcsDJcrLO8qi0RAIrD+CNx8883o6uriA7252RnkRodxV1cIN3WGENYVjJTqLI9cd1xMVeoYLdZRV1zcuK8Dv/GL23H3TXFk4hoHzM/OWzg2VMHPji3i9TMFnFmoY3a6hnDBgtFwcG1HEP9kXwZ3d4cRI37CogANOHYdrkNubV5Mjd2AadvImS6OFoAXZxp4peBgyCfiXZQbO6BeH4fWHaRAHpgnS+gdF6Rmd18Iv/5gBrffnoBBAfw2xcB4R7BeED+pOTsNB1adrDQuGhUL/pCBiaKDr/9YEIzhV+Zxu6Lj031RdBgKkxeqH7ufeeSIiYnroNJwkDcdLJg2Gt7fOacxgLLtYLhs43De5Neo6aLuo1kcLMxArIxc0Kanp1vS2RSzk0qlEItR7iDAshoct0MEitz/qrUax0Y1xQpaclN5EYnAVYCAJDVXQSfKJrQXAolIBPekU/hkKIBdi4sgBbQgKfqQdUYh17PzpEbIOJO6maAs5G5OC+n52Jnzks5NVzNhwVkBqWkGxIICZG1QOG9DAeqWibxZwU/6t+Hv5xdwulLl00nVcaDatkgL7roc6xP3+3D/tXvR7TMQ4OvZgNWAVipDKddgWQ5qiouC6mCiXscLuTxfr8SyQrJIBCQC64nA4OAgiwSQtwLFnORGhvFIfxSfGoxjZ9yHRdPCu3M1JjXHFmp4eaqIM6Ua+vvDePzhQXz8YBK9KQP1uoOfvZXHc28v4N2pCqZUF/WoD5VTRdzUUNEFBftSQfzT6zvRYaiCIBDpcBpwnTrH1TD3sMlyQ5twC5bjYjSuzekAACAASURBVNFS8ea8i2dzDl6oCiTye+Ow9sWh9Yd4vqufq6BruIRQ2cKurgB+9c40PnF3CobqwPFIDU9JlGuTPWldkIxzw3RQr5B124ES9OPt4Rq+/Ndn+TM7SwruiwdwR1eAD5NEjhpBbM6rn4n3JB5Aqmekjtb8G8fvuOD4mqLtYqhs4/V5Ey/NVvD2QoXvEYzGkc5kYBgGzp07xyINLBm9ytIkNCT8UPBEARr1KhMbOjny+0PIdvcwqSEiJYnNKoGWX7sqEZCk5qrsVtmojUTgjt278WlNwW2LeREzoxqsuhN0XQRdUjlzOY6GXkLGmcQBLiQ1rHDGWs6e25mXBI7b5SXfbAbMLrX1YpYaLySWXS4cB3VXRdm1UbWqcGs15DuSeK27B6P+EJMTX8OGblagNupQXAcBTUWvbuBeXUekWIDWqEGFLfJ/24Bpa5h3FIwrDkZVB4uujTcrDfy0XMVRsyaV1TZyMMp7X7UIEIEhCyr9bJZYLIb+vj6Mnj2Du9IBfG5HAh/viSDpVzBbddhScWLBxDNjBTw9lkfFr+BjH8nilusS6E76UK7a+IenxvDOXA2V7gD8O6JQdQ3Vp8bxpUQUe8N+9EUMfLwvjJrl0AwAlyYBxxLEhqw1TBAs1K066pbNz7+iqhivqnhhzsF3p4RS2LnuMMr7EjD2xKBEDTSmqoidLsJXsLAtquOxPXE89qkM/D5BnDghpg3YbG4hciNITZ1y09RcRDoMTFSAZ15ewN/9rSA1v9zXgfsyYfSHVChcr+WuZ55L21J+mqYamshVw8dGLP8sLEQ0vZLE9bmaixfmavj+mMhNc7ZURzCZRl9fP/x+H1566aVVSTwTsaP+vOaaa/i6ublZVCpC6aynO4xQUEepbGF2zkRnVy+TWLIMUfLPVhQiZc2x1HR9tm2SyBYvWSQCmwEBSWo2Qy/JOm4qBB4dHMSDmoprK2VoJNtMxEZREGBio/J7stAskRqWcm4m3SShAJFok4gNnbvSiipibLzwN1pdl7mVfTipERrRtA9osJuIOHWsOBZqjsXWGJ0SUmic9hMGNOiKCo20pUW2T2FB+m+J7AKOAoU2KERoSEXJ1bDgqhiyTZxzGpiGi5qmQ6OkEYqO110Fz9eqmFpnZaBNNThkZSUCLUKgo6MDe/bsQSgUYjln2pCSi9LCQh4nT55At+7igb4YPrM9gds6/Tzf0DwyV7Px5lwV3xlZxHO5CkJJPzqTAURCBssavz1ehLs3jvCBJPSwjuo7eWRemMW/vrYLN6ZDCGoKUj4VJomaKDQ32ag16pgrmxgvlpnEkGUoV7NQsl2YHBKjoGQpGCm7eCcv4l2moj7U9yXguzEJtTcEu9iAfroEbbGOLkXBvREd/90jPehOa1BUoGHToQzxJy9pJsXTmA7shoNARANiATzzeh4/fGoa+oiwojy+I4kbOvwIkmssE6Nmgk0O0OHPCOIiXsI1jSxP3j28OB76KB3w0JxsKhrO1oDnZ4VV6rvD85iwdbbWZDJdeOWVV1ZFaohU7N27B5qmY25uDlZjEddsFzrbt9/eiWTSj+HhEn764jSm5xyk0xmWlZ6cnGzJiNq7dy8r6BGxIlLTJE1nz55tmVtdSyoqLyIR+BAEJKmRw0Mi0CIE/LqB23ftxEO2jb31CqKNBnRXgV8hUgME6D0RB4/UkJWGiQ0n17wIqWFVNM/V7Lz/2YpIDZ05ktsFuZ5YrouG4zDBIUlTQ1FFneByjhyN6kE0psmslrARbhtUBVvRUFQUTDrAGcfGBBwswobJrnQqAoqCcDiBlx0bTy3OY2p2rkUIy8tIBLYuArTZ3LZtG+eaoZNz2gQnEgkOGKcXbcbr9Qby+Tzm53Pwuw72dwRxf18MD/RFsD2ksow8xZNMVRv46XQVfztUxDkKio8a8McMQFNh9QURPphEoCcMa8ZE/ZkJPJR38U+vTeLaZIDjX3jTr7owbQcTxSpOLFRwstDAHHyUqQY1V2VSM7mwiIrdgBs14AQMENXIm+LU3wzpULZFoe+JQ+0JwrVcuGMVoGQhUrGxe8HE4zclcce+KJIxHbbtoEFuaOQZy5YTF6qqQPNrsAwdr58u49vPTiF3rMgSzlTu7AyhJygEAmxOriny3LB7mfiPL0aYLJEaz6LNsy5/Rsx9ZLJhEqdqKLg6zphiQv6rkzm8tmACkRg6O9M4fPjwqvLWUH9ee+1uFApFwKngmp0BPHBPhu9x261JxGMGjh4t4olvjuC5l2eRTGVRKpdZpGC1hYgLuS5SIZJMuJA7G40xSt5K4+r48eM4ffr0am8hvycRuKIISFJzReGWN7taEYiEQrgm243Pp9PYuzCPeLUEzXWYJIhYGgV+97zVhiw1l0Nq6PsicY3LxhkuK7DUkIuYDYfJDJEaetkubTuoThq/mkk/aeWmW/Ft2Bjk+V14t6XfalAwDwXjLjDs2qDltAoVDYWWfoctOiHdh3oqg+eKi/jJ+BjKFXFqKotEQCKwegTIGnPgwAHecDaVrzRdQ6VcQbVaZaJDqp/FYhGVSoWtqjuiftzdHcXDA1Hsj+kwVOH+WqzbeHXOxFfOFPH2Yg2VsA5fwg/VpyJyMIX4TR0wEgGYZ0uwvjuGX9H8+NVrEtiR8HPMCcXeaDo4UeWJ+TLemC7h3YKFvC8GR1FRVwwsmBZGpmdQtk0g5QciPji6Aot8wGhGC2rQ+sIwdsWgZAOcGdieqsGtWAgUGugdq+Dzu6K475YkulOGIG2WTar0XMjrzvCrMMI+VFQN339xDt/6wTgwbuJfXS/IwA0JH8f+UJ05VsZL3kkkpyn7yu+bxIYJjLDWcB2J4DSNOmyldqGpGkzVwJQjVNz+7EQOz89UUPOHkE6nmASsRn2VSM3OnTuRy80jFGjg9ps78NmHe/ket9ycQDSs4913C/irvx3Gd54eQzyZRaVcXpPqGokR7N+/n+9BpJkSidL4obpQElcac9SeY8eOrX7gym9KBK4gApLUXEGw5a2uXgS6Uyncf911+Mx8HpFyAVq9LhJtKiIXDSfZdIVIwEosNWslNSQLQCeU9aalht0qHFZh8ys6DIXczs6fXIqzS2Ed4pgdj0jREk/UZJp8yh0HI66DOXLnUMg2o9J+BK5C7hlAMBjB6WQSz01N4e3h4au302XLJALrjAAFjdMGkwqRmf7+fiY0JN1Mz6rPZ8ChuBXbYisEERuzVmNLgWvb6PLruCHhx12dAeyJqExqAqrLks7v5C383WQVx+g7SR98HX4ohorw3jgCvSGoPg32UAX6c1P476NhfGZbFH1kcXFIZETMKeOlOo7kTRwpOZhAEG5HFlA1QPejWLcwNDaKyfkZmHHASRpwQxonsGTC4FOhdQWg9YagJP18WOPkTLg1G0ahgfRwBfcmfbjv+g7s7Akg4KM5pplzy7Mm6wrqmorJgoN/fGUOP35hBqFcA7+5R8gt35r2o8tPqm5CCEBYaeinsMDwf6wKSa5t52N36DNLpKapmCYUBpjU2JqOebazA39xegE/nCojr/qRSiVx6tSpFZMa6mOymiSTSRQKeXR3Krj7o514+MEs32PvtRGE/Bpbav7miVF843ujiCYybL2iJKvULvq5EoECv5/qm0JPTw/fg75LZJgIsqpqbHWKx+MsfkBtkkUisBkQkKRmM/SSrGPbIzCQTOIzu6/Fx0dHEHRs6EReiMQoLgIKuZxB/P4BpIYVzzz3s2aOmmZMzRKp4diW98TULPlPePB8gFCARRLOro06CwQI8kIKbAGVCI3Ormbka76Mv3i+HcIyJDzmFZQVYNx1cMpxMOq6WBTCaDAU4cYmlNs0GBS43JHED10br01PY3Kmtbkb2n4gyApKBFqAQDNofNeuXSBiQ2SFnl3acM7ncqhWKzA0FbFICIlYGJFwALqusdyv30cWBAWNho1GzYRRN9HpWujXG6yuGFFsaK6NibqLl6BidiAM7AjD1+mHQjGACT+qY2U0pk0YkyYGhsv4P65N4UDSh6iP5gugZgFDRRPPT1Xxbj2AQqIHnbuuw/Y9+6EbBkLhEBy7gZMnjuPFV1/AmDKDSjdFvPuhBIWFg6crQ4HiJ/ORCqqc2/By0hQtaGfL6Bmp4GM9Ydy+K4IdfQFEYzo0msAUBRapLTYcnMs18MLbRTx3PI+R0SIGGgp+MSukkB/qD2NXxMdiLGSpEXOdR26a5GqZeMD5uJrzeXFYn4Ct3GQpIpc3FbrPgG1QpjHgH0aK+M5YAUOmwi5cRAJWkkOGyCq5EZJlZGpqCj7dxF13JPHYo3346KEOvkc8wN5+ODNUwxPfm8Kff20IRqAT0VgHiJwQiX377bcv2+2N7knxMyQsQWSISrlcBFyL44ZqdRpvCluOiOg043bIArVcCrsFQ11eQiLQUgQkqWkpnPJiWxWBnbEYHu8fxB3z81AVIjWA3xHxMhRTI/LSCCsN/WT3Mzr184Lw6XMkKiDC9d+TaFM4QHwgqTmfOdcTD6BPnXcGh6UAJiXc5E2RDR8RLFqUVbKvqBB57YQQQfPUkqw0miZkpWuughnHxbDrYAQ2cq6LCrmJsEs91d+GrRLdUuDTfNDDYRzvSOKZM6cxkstJ5bOt+kDIdq8JARE0vpdPz0m6l2SC6Xn0GToy6Th6OpPoyabR35NGZ2cC8ViY/0akJuAXkgB1s45ysYKFhUXkZhawMJvjpLtmqYyFXB4T5TKm0j6E7sogdH0CRppMIS6sUgOLL+VQeWsBieka7goZ+Dc3pJAJCMn5suXiTMHCd0fLOO3rQmLvTbjhjkM4eNPN6OruYYuS6rnITU9P4YfPPI2nX3sWpzCG6qAKtS/E2LB114ttYQOMOMkRbKfhwJ23oB4rIDNTw96Qjv0DIfT3h6D5yZIMFKo2hmdqODxaweF8A9W+MMyqBf/ZIvomhG70b+xO4xPdYWT9KmMp4mqaLmVNoQAvd80FYgHnZ1YiOhXbxWTVxmTFQs0GVEODzjgDr83V8MJMBeMNhcnJyMjIikgNxa4QwSDyMD01idtu6sDnH+7Bg/emsa1X5MJRLFKYU/5/9t47OI4zzxJ86bM8UPCeAAmSoBO9EUWJEqWWV6tb3Wo7c9N+tjsubiI2LvbiLuL+udvdu7jd2YnpuZ6bmZ6220Yt79USKYmiEUXRiA4ELUAQ3lWhfKW9+X1fJgBSlKG8yVRARRJVaX6Zlfm9773fexgcM/Dszkn8/HfnMZXREU/UMDaFQM3BgwfftUEBsTPEXhGgsUxu3NDaHMH8jhhzWTvfm0NvfxZV1fWoqKyEpqpsG++1X+h9fRmCDwcVuIoKBKDmKooVvDWowJUq0JhMYlOyCvc4AmrMEhzXhGzbDNRIkgh9JpdmLqihfhuycyZbZ4GBHwI19GcOaujB7WXUvAWomVWFe3sliJTU4DW1cokFBW2WSZbiWKzHJwQZoqTwdTOJBXXceG07DNoQdyOy32dgY8i1cMGxWQ9NFjxh25eP0D7yfXVYw66phTAYieHPoyMYSKdR8h6WwVUTVCCowLuvQCQSQV1dHWvYpoGuKosI6yrreVjY0YTlS9qxaEEz5jXVoqaqApGIDkXl32n6WlOuFH1JCcBYhoFyoYjMdA4jY2k2yTA+kcaZviH09A+hz5hGsUUB2nWINSozCJETCsr9ReR3j6O2ZxpfSmr40bIEk5yRjfNA0cH2MQe9kRYsvnYr1ly7GYuXdKEqmYQgKtxt0SG3Mgclw8DgxX488cTDeOnkbvRqo7DmewP1mAqBKGxf5Upgw3M4o8AYJ2vBuVgAzmQQmSyjWhJQXUX7yO+L2byJyZyJNGGg1hjEhQmIsgi3Nwd7P2eI76qK4quNMayv0qCJHlvjyW397E0GcmbYGu6QRj8MTFDwJd37TJeFb/blTEyVbeRtkuPy/TiTNXA6ayADCYl4HEPDQ1dlgUznmhiT1NQkKuMuvvrFFtz1hVosWxxGROPbcA0ulZuYtrHr4DT+9fe9OHXOhKpXMnbo3QAOkrcRG0RsH/XNlMslRMMC2pq5w9q1m6qwbk0VVEXCrl0TeOK5CzCsEOoamlFbU8MA03u1q373V3/wzqAC768CAah5f/ULPh1UACsbm3B7VTWunUpDpKA4kp/ZFjTKpHkXoIbYGXq2vzOoYY+3GaOAy0EN53K4PITZl5LDEMEWsl4l2ZnjQCXAIhJPxHtgHMFl4XjEHhFAIVBE7EzaBYZAYMbCKOm1XQJM3DzA9yugRz511EiCA0VTkYlGcUDR8PyJEygaPIsiWIIKBBV4dxWgwSkBGt8IIJ1KIR7VsWTRPCxob2Kz5RtWLcL8+U2or61ARSwMXVUgMqtC38mLJijYDYBPWjg2662xDQu5Ypn1jWTzRQyPTeF8/whOXBjAqfQ4hoQ8sqoFgWZXWhS4iojykRRaTqTxzbCM2+eHcXiijOG8hYtkZ5zTseSGL+COu+/B6tWrUFdTwyY2KOeK7i0WWTmTWxlTe1nY/eJLeOqlJ7F3+AAmm/i9QW6KcikafYbkTnkbbsZkEjTBdCFkLMjTFqQJE3LGgm4DEU+6Rp8nswLqDTJJEleroVwtw4nIsKYNFI6n2DYWWyLur4/iS60xNOiCZxjA740zls6sVJe5n835PQEcYmcmyw4DNNOGgynDwRh5Vf9bFs7pvInujIFRE5B1HbR2Ag2mwRmQKy10juvq6tmklyCIME0DlpnBTdfW4WtfbsaGNXHUVUoQfGtpk6TDAjJ5G4d78vjlA/3YeyANiHFUV1ezHp7u7u4r9vI0NTchGolC1VT2SkxSLptGskLGyuVJbLm2hu3i6pUxLFgQQank4oXnJ/GzX/RgIiWgvqEVTU1NDNTs2rUrCPt8d1/n4F0fUwUCUPMxFT7Y7GejAiFNw021dbgzGkPbVAoO6TMch0nLVGrklUh6diX52SxT84GBGhrLeKnZFvf5YRkRNOQhMKPNkbDR4zYLF+OetCIqiIiLlE8jYMpxcN62MOK6DNyUBeqrIfji51L4s5gc1MiaDCMSRr+qYXcuj5N9fTAt67NxgoOjCCrwEVVgyZIlrH+GUuKHBgeQiIaxYU0Xbrp+NZZ0tUOVZSxZ0IRILMwGw3SfcZnFMWdlPX9ibyDsMvczYiFoYMx69Xz7RLJ2Ny1kMjmc6x/F0dP9ONI/gIvTadiCg2E1j3wCMEdyaO3P4csisKhWxRMXiziTMZG2RPQLcdxx+2245+67sHb1atTW1rLJDp/hoLE4Y3ZMB5Ki4MLZs3j6ucfx5IFncCbEc1Xk9hgEXQZyNpAyIE6Z0DIOJMuF7AiIWTIqZA0JNYS4piGsyIxFoHsU3xbhIQcF08RUoYSRQhZTMJAxysiP5fk2pkq4NRnGNzsqsSapMtkvMw1gLmj8xHKmxs+vmeN25gEbbiLAJ4fozyYBQ9NlwIaWMwUb+1IGDqXLGDUcVCQrUS6VmZMYsW2XL+QoRgCWwjoJ3JC8MJuZREOthB98ux0331CNtiYVmsQDRmmxCdQ4QKHo4Ex/Cb9+ZADP7BiBjQo0NNQzZmhsbIz9+Nuk3h8yAqC+mHgijlKxhLExCuvsR32Nho1ra5hl9OZNSbaNmkogHBUxPmljx440/us/dmN4DKirb0VzcxNb7+7duwNQ8xHdD4LNvLcKBKDmvdUt+FRQAVaB+fUNuDcaxVbSWxTzEFyRDS4ovFIRXWiuy5zGqKXUD+HkPTU+qOHBlsTUyJf01FwqP/NECG/L1JArEXvQw2UWy/RqWQSuRIRECYpI4MRk0rYJBzhuWnjVohlGFzWChPm6jpqwhqxk43yhhBybdRVZOCc1j5J8ba7NM4EliZp74wmcVTXsy2RxtLc3uDKCCgQVeJcVoIGn7262atVq5HJZnD9/DmFNwbVrl+Jb99+CzRuXo7aWN4wLtgXb4qYBfETOR/eMnfEW/kcOauiHacH8m4P3GSY0ZTbsQHo6i55zQzg/MI6SYeKVY6dwMj2KialpVOaKWCsB4YiC7WkDF8s2XEuAYEioTlbinrvvxpe/fB/WrVvLjmPWNYyHZZZNspSXkM9msWP7s3hwx4M4kDnG97SeZGgC5CkboXEbyZKMRj2KsKwgoqtoqU2iuaEKtdWVSFZEEY8QsCFQw8lqBpxMG9mCgaGJLM73D+PUhRGcHRzFUIozNeMTWXRoEu5sjOPO5gjqdZG5UtJ+ck7JAzWes5kPDv36Mntn3/2MsSbc9p63/3CGbNoV8XrWwlNDeewYnIak62hsaGT9KsMjbw7GJGZl6dKlmJxMsT4flikkF3HLDfX4wV+2omu+jqgueECLl8oiAGW5MEouBsZN/O6pYfzxiYuw3ErmiEfSxNbWFrz66qu4cOEC6+khudm6deuRzU4zyRmBrJHhQTTUhXDTlgbce0cjrt1QgXjMu3ZKFpP2jUzZeH5HGn/385MYnRACUPMuv8vB2z4ZFQhAzSfjPAR78SmtwD1LluAmQcS8qSn2kFQcPotIAwYCKqoHanhWjQdsWB8NNdlTTw0135L8jNs/c6MALwDTE3rx3BjvAexpv6jJ1pua5fak7H8C03+bcGHAgUkWyzZnaXRiYegzgo2ioOLVsoUniwXsLRdY6ncYItqiEXTVVGJeMob0VA65TI6zTvRZV4RMPmgCl7hx7b4DPRbBAUnBa1MpnJ+YDBiaT+l1HOz2x1MBsvBdvLiLbZz6Z0ZGhmGWC7imqwN/8+/ux9p1i1EZj0Bg2S5zZGX+vcEzBfEDJSkDplg2UbYsZlCiSyJUUWDyU2J0+CjeT5XkTmDE7xpkIGA5MC0bp8+N4M97jmLX4W6c6x+GYxhQ6iOwanU4ugRjooj00QlmSrBixXJ8//s/wNe+9jU2iHb9fBdmEezCsInZEGEaBna+vB0PPP4H7O7Zx/dDcRAVZDTKUXQma3DNgjYs6WhksrqwpqKuKgo9rECSyKWRG5N4zS/eyeL9fawz0BVhGSbGJnPo7hvGG6f72HsO91zAxYujqLTKuL46hM21IbSFJESkWRktd0TjLAwP4eRytBmY6INEzz2S40M/uRMQJBHjkLEzZeBfTk5iwrRRXVvLzufExJuDh4mlIVe73l4OPmTRwbLFEfzwf5iPG69LIBknt0yvv8jbCctw4ZQdmAYwkXXw0Atj+M3Dfcjkw6ipqWWyxfvu+wouXuzHiy++iIGBAVxzzUomg+vtPY9sNgNVEdBQq+ELW5vxtS83YVlXCBHNhWDx68Im2Z8sYWTSxlMkP/vVKYylBDQ0tAVMzcdzewi2+h4qEICa91C04CNBBci6eHFbG+6rqMSifB5KOs3cfMi2mYMVDlyIoWGZMIyp4T/kjEYBePw9xIRwNzTWV+MDGmr6ZQ9y5uXMxyK8p5YnXHughk/UUnMrvXJXMsqmMylwE1wGx9zXRD7DSQDqlA08XCjhsXwefbYJhazOHBdhRcGC6gpsbquDVjCQm8jAKRl8n2lWkhK86diYAYIEJ6ThbEjH7rFx9KbSQR9N8LUIKnCVFaiursHy5cvZp6amUhgeGoRrl7Bm+SL8h7/5Jq5Z2YloSIVjcDkngYYZa3eaXLgCqMmXDJRNC5ooICRJ0KTLQY0XzsJ6b2wWYulQcz/dNywb586P4emXD2PH/mPo6RtAsWxAaoxCoeyasITSWAGpAzzFfsmSLvzoRz/Ct771bdbsfiVQYxGoMQnU7MADj/0Bu07s5VWSHMQgo0WPo6u2HmuWdGBZZzMDcSFdQV0yCkWXuWyObnAks2OIwsuQ8ZkWNsMiw7UcTKTy6O4dxsGe82wTr584jzPnhxAuFXFdtY6tdRF0hEVEJW60RsuVQA2BG1ZvD1SwqZwZUEPgZ/Z3JAVMSTJ2pSz8rHscY4aNKs/NjKRlly8EakgSdu5cLwM1quxi1fIEfvK9BbhuYwyJMLH3dJyz2yBQY5cdWAYwmXXw8I5x/PqhXqRzIdRUE6iJ4lvf+iaGhobw5z//mbE1a9euxfj4BM6ePYNMZhohXUJbUxR33tKCb361GYs6NaiCBdeT0VmmC9EDNU8SqPn1KYxPCWhoJPlZcyA/u8rvdvD2j6cCAaj5eOoebPVTXoGQqmLb8uW43TBRn8nCKpcYe0EmnwRaWPAms3H2QY3Ae2zod8TK+O9jgIZsnr3PUWbNJWyNH+jggxp/dpLPJBI7RA9lGpDYLjcJYOMc0tMTiCIbZ7JwlmXPNUjCM6UyHiyXcBgOwtEQqiM6e3hnCMBIIpbWJ1EvSyhNZOFMF6BZNnRZhE376pkKmJqGgZCOV9JpnJ+cQp6FAQZLUIGgAldTAep5WLJkKfvI4MAAMtNpNDdU4ku3X4dvfu1WNNRVMFnqLMsy68rFPEO8UXc6k0e5bCJXKKF/aBz096iuorG6Ao3VCVRE9BkARF92xuyykbnD+m34f5yBSGWKOHZ6AK8c7MGuN3pw6uIQrHodWmMYEoGakQIm9g6xfSbJ0w9/+EN897vfYw3rPqjhYMGXoFmYnErh5Re34+lnHsOxU2+wz1ZXRjC/vhpLmxuxpKURbU3VqEvGmfkBGaxENAUCzfx4K2P3NB9NeOGZTB7mBQbTS7lsYypbxFAqzT52sncEh7r7cKFvEHo+i+UREWsSKtojEuI0i8QEcJxRKtk2CpaLokUhpnzyiKaWeGApQHE6dP/m4IazObSIkoCSrOJg3sG/nE7heCqPaKKCNdZPT09fcjkQ8CN2jqR6lP1CUsKmhhBuvr4W3/l2G5bM1xBiBnKsQXJmGyaBmpIL2wSmiy6e2DmJXz3Ui9FJBYlEkoEaYssSiTgOHz6MN944wsAgMTfFQgq2baAmqbM+mvvuasKalTFUV4oQHZvbuxGgNTioGZqw8Ogz4/iX35/B1LTEQE1gFHA13+rgvR9nBQJQ83FWP9j2p7YCYVXBfUuX4rrpaSSLJQYoKOCNJF4MsLwFqCGGhoEeyqlh7yVZFwEbAkDUuB3eRgAAIABJREFUiO+BGoFmVwXWy+J/SZkARaAmV/5QZZOXc/pnPMk3C2kju2jBJYMCmokV4UgSTEWGJWj4bTGPXeTSlozgmqZaNFVGmT58IJXDQCrLWKDGqAZjKgdnMgO9WEZUFuFQuKYgwZZlDEoiXisbODI4yKQrwRJUIKjA1VUgHA6zAS4BG1oGLl5ELKTi5utX4yffuxeLl86DaNtwqIdmzqp95SlTk7oAMTOHj53F+GSG9cEc6T6HdDqLWCSEpZ0t2LCiE8sWtEBXeG8cAwds1O414VGvnG9hTPcfWUKhbKK7dwQ7Xu/Gs68dwdlSCqiQIWoiSuNFTB0aZbMnFZUV+MEPfoAf/7sfs9n8uYn2xHYUS2UMjY6i+0Q3Dr72Ks6dPAK3yAf6S+Y1YOXiNixZ0IzmukrousL3wwNd3ADBb+L3/uzf+HyG2gM6DGAwt0kJkiJBIPYZxGoUcaJvBHuPncP+o2dgjI1jqQasTshoC9Odl1hoASnDxrjhYNJwkLHIEZIng9H9nABNXAKSMlAlUxkEhEWXTVwxUENkuqbhrCHgN/05PNc3CVEPsfyXQpHn5fgL5cNUVFQymaFlFtixblpXg2/c14Lbb6lGMsJZNY+SnwU1JRdmyYFjAgVTwI7XU/jFg304P+BCUWKga+nee+/FqlWr0N9/AS+++BKOHz+G1NQIFrSHUZFQMa85gnvvaMb1myoQorwByi4jat9TJRolh537gVELv39sBL99+DwKZR2NTa2g/SajgJ07dwZGAVf3NQ/e/RFXIAA1H3HBg819+itAA4MKXcdfzG/Hysw0ImULtihzdsZnYa4Aagi0EEvDAA0DNZyl8UEN67Ohhnwvo4aBGjZXyGcNSSLCmBnGzhAz4/XPCNwYgFyOmDTMpdwbitbkAMsQgJwsIk8yllglHi8XMZHQsbCtDte21qAmHoUoyxjLlXByeBLHhyagKSLyUxkYI1NQMzlUMqZHhxAOo1+WsD87jf19Fz79JzM4gqACH1MF5s2bx0ANSYVocWwTa5d34i++cgu+/fUvwDRKHCTMRTT0Rm/gT99wug/0nBvEbx/agTO9A5jO5HGhfxCaIrPJjCWdrbj1+tW4/fo1qK2Msj4Yx7Lgkjuh36PiszZeHYhxFiWRTeBfGE3jub3H8LtnXkFfKoUiGRWULJRSBTbgprDJ733ve/jxj3+M1tbWGQMDYnyKhQIGBwexZ+8+7H91NwpTw5hfH8Om5fPZlro6GtFQk4AqS2x/bL/n57LzMWuK4DmU+fIzBnjIQp8YHN6DQn8mS32B9QoBWkiDqKoYni7i5TfO4vEXD2CsbxCtgon5EbrTAqokYagsYMgSkYKMEuV4yXTnpAkmcmKzoVsGko6BdsXBwrCI9pCAJM0c0ecp20dTMOhKeGykjF91D8OS6G4P2HNcIOk4qF66rmNqagItDWHIkoC7bm3At7/ahIXzNTYZxs8L1xoTkUKLVXJgFBzYHuDacyyLXzx0AcfPGDAtFaFQCFu33oj29nk4deo0du/ehfHRAbS3RXHv7U2Y1xpBS5OObVuScG06//y6YkyXyY+jXLQZo983bOHnD1zEw8/0Q5Kr0NTcipraGgZmduzYEYCaj+l+EWz23VUgADXvrk7Bu4IKzFSgIhrFypZm/JWuIpKahFUknzGJAxrWF/NmpoZkCyQx49IzT37GmJpZUMOZHs8owGdsvAHNTEMsk5e7HqChMExuCEAMjmyTTJ2Hb9Ie2QJgKDKKqoxSTIdTk4BSV4uzlolwRQQL65NoiocBNQJbose3jel8DqeGxjBtmBgYmMLUhTEIkxlUKRpCtY14rVjAa6PD6J2YgBHYNgffiqAC77kC7e3trA+FWAxa6qoT+PaXt+E737wdCzpbYHqz/LxP3bsReD00rMdDEJEtmPjlH57Hcy+9hqGRScb0dNQnsXzxPESiEVRWxtDaWIPF7U2ojIU4U8NsoGngzwWsnPb1I3V92RUYKCKvxLFsEc/ufAO/eXInzvSPwCA76Cy3TCZ25kc//CG+9/3vo6amhlkL00CZnL9OdJ/EC889hyMH96GtJozN18zHhuUdaCLvYO9e6DMzbIB9WSW5QQrdz/xjn7Vd5iXxWBzK4qHBuc0BDgc53vGwniEBoqaiLCk4cHIADz23DwePnMLUFJeouaKEmvpGNLfNQ3NrK2rr6pCoqGDHTz0v09NpDPRfRN/5XmRHR1Bl5rEi7GJtnLufzdMFJEMyJgQZ21M2/tvhQWRtoKoqyaybSQZGcjNyIEunp5HNZaArLr5+bzsiEQWbNlRg63UVqAxRY9OcKtDElS8NK7kw8jZr5qfOxsNnC/jVI/149fA0pqZtZqZAoFLTNGbrnJkeQ1tTCPfd1Yov3V2H1hadPXs0yYZj0kQZ345DRg4GR05mwYasqDgzYODvf92H514aRDzRhOaWNga+af+3b3+BvQZLUIFPagUCUPNJPTPBfn1iK9BYWYmbOztx23QaciEPyyQpB7EjHNCwZnpm00yhltRTw3tm/L4ZLjvjRgLc3pkHX7LP+WYBDNR4Yw56EQCL8mJ8wEIPIcbUcEMAFpzpuDBdAYYgoiwLcHQVbiwCIRGGWhVDuK4SSkUMRddFVFNQGQ1BVEOYFqMoiCI0wYTu5GEUMyxfoufsGPrPjsHIlBFLVKDHBV46ewbnxsYCU4BP7NUZ7NinoQIdHR2orKhEPp/DxX7O1KxZ3okffPtOfOnOLVBVCbZteaaHc0b8njSLBurU1N/bP47/+x8eQDlfgCwCzXVVuGXzCnS0N0EJ6UyOpUkiQrLE7klcuua7qBEw4rIulnnjFc4P12WxNhSoCWAkXcTjOw6id2Ac/cPjeG7PIZQNE9u2bcN3v/td3HbbbRBFCb19vcwB8fixY9j/6l5Mj17Ayo5arF02D52tdaiKR5gbmw9KOCvBN3xlUDOL57wPzYAcTmrQ/ntMjQdofHDD1kmAh5gbJqtTUJY0HOgZwNOvHMaBY2fZ/XQqb2Dzli3YvHkzcyUjJzECIQRGCCBRsCXZIVPT/amTJ3H22FFM955GIj/FdmlLQsLqpIpQWMWhkoj/Y/8AhgoGREWBptF0FmEzEbblwDDKkCQH89vi+F//Zgkq4graWlV0tKnMKMaXgvF9d2dBTdHxQA3pikWcvFjGf39iANv3juHiYJ7tq66HGBDTNGD+vBDuurURX7qzHm2NMkIaB4esN8vm1wGb/DIdGEXP/axkQ1RknOgt4f/5l/N4Zd8o6urnoaa2jrFL1CO0d+9e9hosQQU+qRUIQM0n9cwE+/WJrUBLRQXumD8f109MQCbZhBfcRtIBXzrGe2ZcZuNM4Zs+oGGvM6DG662ZMQbw3M98QONNXzLLUkGARcCGgRoOaFgODf2OWTi7KIoiyooCO6QBYRVaRQyhZAJ6PIww/VSEIYdU1j8ToiRrSUFKDGNEiCArqlBhIYkCaoU8dMHCuf4ULgzlMZKlFHEDz/f04PTgIHKFwif23AQ7FlTg01CBNavXsEHmyMgQzDKf+f7SrZvxl1+/FRvXL4VVLvPgTN/dbGbkzwEJuQ/mi2Uc7e7Fv/7hWSxua0BtMo6G2kpcu6YL0UgIArM14zk1jmldajbgB7Kwewy3i6Z/8gENH4nzHwZuZBlnB1JI50o41TuIXz6yAwdPnsf9938DX73/q2hv78CZM2ewZw9PnM+nJ6HaOVzTUYtNK+ajuS6JCPXM0JYuk5m91SDE35fLwQ4vBd9f/krszKwUjbE1Xp8fk6ex3hGaeHKhhsPI2QL2n+zHkVP9KBkWdh46jY7Fy3H91q1Ys2bNTI/T3OuIzgUd18jIKHpOnsSR11/HqUMH2FtayylcF3OwrDqEiX+7j/6nQ6M4kcohT0w2p5s8FMFd3JrqQ7jj5hb85AftiMdkxCNgjmckH+YLP3JiUSh0kxbqpzFyxLJwUHN+zMQfnh3CMy8P48z5ae9cCVBkCS0NMdywuQ5/cX8b1qwKQ1epO4j6psC2wbbjSdtoveWC5yZn2nAkEYdOF/CffnYWB49OoLGpnbFAZE9NLBzJCemVZHTUG0Qgip0FBi5dxuKMjnJnvGAJKvBxVCAANR9H1YNtfqor0BqP4+62VlybmoJiiwxcOK7NemqYJTOTkHHwwrNpuNUzY2UI0DBQ4+fUeJ+hplSvf4Y+y76YntTMt1u1IMCcC2hIniAIMEmGIgPFiAYhEYWWiCGcCCOaTCAajyIUUqFqMlSyR1VIJidCFUSQWfOAEMWAHEFeCsGwBESsEhYoWbTqJaSzJZweL+PVvkm8cKwbrx05grJhfKrPXbDzQQU+CRUgu91CnnpOLiIWJsN34AffuB1f+dKNWLSoFVahxEGG71TmgxoWtEk9LxIy+SIOHT2NZ1/cj+vWdKGloQaJeAQLWuu5uYBl8+BNv09jxqaYISU/udOjQi6FDnMHBiRVopBdW9GZVOt03zD+9cEd+P3Tu/D1b/0l7rjjTiiahu0vvIDnnnmK9dJ0NFbi5vVduO+W9WisjrPBPAMavpRszkl4u0HIpfvhOUF667gkINNnaWbkZ1xS5YMaqgf9UD3D1ZUYShfRP5JGNl/Czx/ZAVOJY/2mLbjxRt6Xwmykr7DQNsfGxnHg9QN4+smn2Duy509ho5LDLY0RiKEw/tuxSbw2nkaK7pXeegSZZH8cuHQtiOOv/2oRvnRvDcJhCZroQqdcGjq3HgiiP1M/jW3w88J6avI2HPq7KKJ/ysIDz4/gyRcH0XOWy+iI5ifnuIXzKnHHtib8xf3NqG+gviKBS/Coz5OAMgtjFdi6iaXxQY1g2zBFEa915/B//vQ0jp9KoaGxDfl8njm1zV3a2tpAbKMs0zSdOyM7pFyeY8e8cNVPwhct2IfPXQUCUPO5O+XBAb+fCpCcY2FFAl9pasCSqUkIlgSTelwEmwEVat6lRn3WVyNSqCbZKnNgw/JrvEwaDmp47guBIC5b84wB2ESaAJuczgRuDGCDy0BmQI3DWRpLElHWFBTjGtSaCiRqk6hIxhGJhqHqGmRVgqzIkEh+osksXI0ZGogySmIIfVIFJsKVyDoaLuYk5Eo2OrUMNiYzkGDh5e4B/Pb5/Xh+5553LBsNBPzBgB8G+I4fCt4QVOBzWAFiamj2e2hwAImozirwo2/diS/fuxWdnc3vCtRk80Uc6z6PF/ccxvoVnWiqq0I8Gsa85lrOzFAz+IwFsic583pRrhbU0KDYUTRCUzh/cQy/e3IX67G57c57sfXGm6BqGvbs2Y39u3eiXC6ho6kKN61diDuvX4W6ZIzL2zw3s8tP93sGNR6Tzfpp5oAabh4wF9Q4DNCQQQKBmlCyAmPZMgYnMswC+xeP7mT3v1XrNrJm+87OBTMMxOX7StuanJzC4UOH8fxzf2a/njh1HCvcNK6r1iCGdPzjyTQOT2UwTf7LLPEYEFWR9bKIloNlC+L4yfcW4c47qhAOSVBFyhK7AqixKBDzCqBGENCfsvGnF0bw1MtDOHmOMzWCIkKTJHQ0JXDTtfX46j0NaGgUEIvJkBU+oRaS+S4JROARqCk4KOc5UyM4Npsge7U7h//401M4fiqNpuZ5DNRQ/g3d28lIgJbGpibWTyWJ9OTi+0iALJVKo6enh0n2ZnqhPoff7+CQP74KBKDm46t9sOVPYQU6GhuwtbEBtzsmpNFxGBYxHgQ8rBnnMnItI9aF3M0UgefTzObQeIBnBtTw2Tnf5YyFbZJYgLEwgCkSoOGSMxasSWDGBYgvKYuAFVIgJCOIt1SjoroCFcTShMOs4ZPZmmoSBFWCRNkPisJczkSSIsgSimoUY3ot7OpW9KcFvDzk4kTaQms4i68vKOD0wdfx8FM78dJrx1F6FzpqVVURj8XYQ65QKDJWh6QKwRJUIKjApRXoWtyFfCGP6dQkWuqr2S//l7/+Km7dthaV1QkYZZNZs88ODGeb5YntYO0Xto1isYxC0UAkpDHpEU2QKNSzYvFBMpOWzTA1s2YArEGfBtJsXX5Kzew+vmlgQCy0LLKsK8JKw+kC/vO/PIE9b5xBtmQj8m+D+bq4hnu2rkJY19DZ0YBlnU2o0FVu4eU7el2hd+bdXhu+kmu2B4fLqPzeGt8ggL167mdcisYlaAzYmCZkWYQSiUAKhVEoGXhi1zE8+coRqPFabLlxG7Zu3YpoNPoWbI3A7mnpdAq9vb1s15969FGcfn0frNQE27W+ko1iWASSCsQ4TSQJ0FqiKPYWEJ40sG15Jf73f78Y7W0yqfoY0CK3NmLgXHoYuLz/xSGnM4+pMb2eGqdMWxAwknPx6O4JPHloAieGchAkAWq9DmfKAKZMhA0HNVEFizqiWL8miZoqDdVJFStXxFHTqLF+Tztvo5yxUM7zYFdFAnK2iJcOZvAff9qN8xeyWLioC9lsljn0UZ/R0iVLYDsOMtkcM4MgtpGun4aGeoQjEdAzgPpvDh48CCNg9d/tpR287wOsQABqPsBiBqv67FdgXUcHbm+ox8qxETi5PMoul58RrOHN/hzQ+D/MIMAzDGDmAHOslslvjEnNyI7Z07PzRl5fViYwOQCBGAIzpBu3XYeBqJzgoqzJUJIRVDdXo6axigOaKKVw6wA1upI0QBMh6TIkTYWka0wbL9LgRJFQ1mLIhRqg1c3DwQvAo6cyeG1wDBXWRdwQuoidzz6PN944icl09h1P7MIF87Ft83ps27AcMoUpOGX0Do3g1MURpEhKI8hwBYmFAvb1DeLMmXPvuM7gDUEFPqsVWLhoEcrFIoxiFks6Wtlh/ocffwXXblgGVVdZsz2Bmlm5ljcb7vWR+HbMM30Yc9Vjvt+75w7G7I19cMPuL577FYEaHxVc1qZ/eT8Lw0B+jw3ZQkPAsTODeG7PUYyMp1FfncCarjYs7mxm4Cqsq8yMhMnnZnpFPoyz6QMbDtB8S2ff/WwW1PjAxmSMkarr0MI6u68OZcr4/XP7cLw/hdqWBbj9jjvQ1dXFBvFzF8ZCM9DhsgE7mQfQ8tq+fXjyycex/8h+2LUqxMVxCHUqhCoFQkxi9VZdEelHB7BcEPDN25rwrW80Ia5RLpmHymbxJo8DZSYBzqWgJmfDLvNnxVQJeHL/JB47PY0j6TIETUT02ho4lgMnZcAZK8EdKUKZKCNpABRLEwlJmNcQwao1SWxYXYnFzWEkFKCc55JiWQVGcsCze1P4L//UjYHhIroWL2EsfzrNJW5Uz3wuj0KpCNMwYJGkD2CW0rIsIVlVhcWLF2NychKnT59+U/joh3EFBOsMKnDJ9/R9TJx84ipJTWvkXEINfUR/BktQgQ+yAh01Ndja0IhNioKKEUqDtmAwiRjfCs+V8WVkvl0zARliasjGmbM3HPBwdzM2TqBn5RzLVp5Fw3tlGKghpoYYGpIHwEZesDBN2w1rqKhJYn57I+rqKhCLx6DRDGQ4DFdXmBRCCKuQwjokymsIaXBlibE0ZJVkiyGU5FqEqtqw55yLPx0exN6ek4hkTmGB1YudL+zExYuXaqmvVM/WpkZ88abNuP+Wa7FqQT0IS0myizHqGcjkkaMmXlmGK2nIZk0cP34ejz+xA0ePnghm8z7ICzRY1ye+AiTfIdlOdU0N0lOTcI0C1i/vZPv9N9+/FytXLGA9E8QGkESIgxoP0PhHx/6J7hAuBz6eUxZjdfyk+5m8E87UzFgne5Itfsuay9C8uadm7uZ8y2X6BA3u6VlLgODc0ASyhRISER2ttZXQyAxgJuCTA40Pc2GzsnN6bGZlaL78jPfyEFvDZGmWxWVogugxTyLkWAwvHDiN5/edxERJxKYtN2HbtpsY40Dny5dc0d2aYRqvV8dnoYnFePKZJ/HMqy9gtDKP8C11QKUMISRCoBAby4V9vojiQxdxT3scP/pWG9ati0HxzuEMrpyxCPD8HUwHVpmjHYt6XzxQQ/g0ZwHPHkrhkdMZHEiXIYYkRG+ph6uTzM2BmzNhpwzYIyW4g2WgYEM0XKgZE02aiEXNYayaH8eK9ihaarlDW+O8EEYyNh7bPoqf/eo0RifKqK6uYQw/BYlSlEA+l4OqOKiv01FfG2JPsb4LWYyMF1AqWaitrWVmC2QtvW/fvjf14nyY10Kw7qACVIGAqQmug6AC71AB6oOpiUZxU0sLNmoamvJ5mNMZ7j4mONyFUyCOZrYvhoMbaszkoIZbPHOgc0n/zJwHGetDYa6eHNQwYwABKAvkbmajDAtlkUCNyZgaQdNRU12NxR2U+FyDaEUcWiwGKRoG4jqkWBhiLAIxEmKgRtA12JIAVxTYbJ9jKyg5FdCjTdjfL+DB/b3YeegApMHDaHKGcfDAYYyMTrxldSjIr6aqEjeuX4lv3bwB267pgCKZkCIaQFamkTAQC9MUIaAqJCyH4yjo65vCY4+9jH/+59/hQv9FlEqBRWjwJfx8VIAGe5s2bWID/6GBi5CdMm5Yt5Qd/I/+4g4sWdw246bINKgeqGEuaHSvmMEI/HccrMzGzfh6LA5wPOkZAREPCHEsMwuU3mykPHseLhkczMEm7I/UXyGCTVaQ7TPtq0ChjjSBwfHSLPfzIY4yLgE1vjEAgRdPfsYzebz8GgZuuAyN3NBIokYOcZFkAr3jOTyz5xj2nxpBQ3sXvnjvF5mMNxaLsZ+3W1KpFPbu24undj2L/amjCN3XDJsYGhEs7NQtOygcSEHeMY7vXFeHn3xnHlqaxBm3s7m4j1h7YnYYK2+4zCCAFpKflfM2AzeuDRQhYPvRaTzUPY39o0UIIQmhbXVwEyJcTv+z0yLQjFvGBgwXTt5CuT8H60wWGC+iUZaxgpibBVG2jY3XVqNoAy/sHsMDj/VhKlVml6CmScxiXBIF1FSpWLQgjlUrq9A+L4Zc1sHTf76I/YfGMZkqsayiNatXs8llsn++3GDg8/EtD47y46zAh3i7+egPK2BqPvqaf5a3SNeTIoqIKQpuae/ARtdGdTEPkN0q63vhTfx8zpRLE0RX5I2YfPTAzABIdsZDN3k+DT23eGYE/8+XNDD5BGUj0BiFJGeugzIcZCUTOclEUbJgiQ4cUjQQWJIUVMYrMK+tFW2dHUjUJBGqiEOuiEKsiLJXIRyCGFIh6CoEVWFZNzSbSQ44jimiVI5ADTWge1TGo4eH8PTu1zF2eCcWhqdx6uQxjE9OXHG2lQwTKhMx3HHdOty6egE2LazHvNoEoIeAsAaXbKWjIQ5qQiEIJOUQ6GmrwLZkjAxP4z//X7/EY48/i8HBoc/yZRQcW1CBmQpQzwHNZNPAf2JsBBHZxbaNK9jvv/uNL2DRgmbYrKGe2+TyfotLEQWXqM722HBGxyd0/IDKWUDDwZAPkHxmY/bvvtHX5ZKzy0/bm/3A5mjS5jAm/ufeaX0fxGXhD2A4kPKO/XJQ4/fVsFcyULAZy04Ah+W7hHRYio5Xjp7Hc/tPI23puPPuuxEKh9HU1ITGxsa33VVShlBz/DM7nsUDOx9B5GstcFtCQEjkYaceqAm/Monvb2nAX/9lGxrq5mpkPCDosfbMbpnYHcOFWeLn2SjaMAo2Azdk62xKIl4+kcXDx9N4dbgAQZeg3FQDVHIwxV26+XOJy+b4IQikJiBw1JeHcTwF50wGapbLz25a34hkhY7egRz2Hx5FsWRCkUU0NUbQUBeCrkm4+fp6bF6fxIKFUbiSgCPHMvjVr87h5T2jGJ3goGbVqlVMLUMuaCRDC5agAh9lBQJQ81FWO9jWp6oCtckkFtXUYpksY1kuC92h5l0+0CDZB4Eazq4QECFehlgY8j+j5wkfZdBjhZTZPFSTPsebfBm48bgdepnp5fVAjeVSkKaFnGhgSjKQkQ2YosMc1Yj0V1nYpwg9FEJ1bT3auxajprUJsdoktMoYpHgYciIKiYEajQEaKDJs0sMzW1iasRRQKBPgqMNARsUzxybxyI4j6Hn5ZSxJmBgbPYLR8YvIF96cIN3WWI/7v7AFP9yyGHXJEPSwBokAjaazBywI1BCgIdaI/ixxSCcIEnvgZjJ5/PGPu/H3P/0lurtPf6qui2Bngwq81wr46fJkiWubBuK6iFuuvYat7q/uvxkL5zd6UikOPvzkdx/YsIl8b+M8x8YP0vT/0QMt3n2K/6sPYLw8ksuolHcLat7qmOeCnQ9XbPbmPZg7gJlxXGT3ZX6sTHbmMTXEzhCoYcYBBGrIGY4WUYSeSOBE/wS2HziNYxdS2HTDTdD0EDo7O9nP2y0kQ6NslhdfeQn//OAvUN4cgrgiBiRkHqZJDf8XCrAeGcI3llXhJ3/VjkWLVUieQ5sPSJkFgPcsYCYBZQfGHKbGyDuMqSFQY8sSdvfk8OCxKewdzAG6BGlrDevjYTNmM0DXu4JYzyYx9NwWgrnO5G24IyXYvbw3SO3LAWMllDIGk5LV10axeUMNtm6uxqLOKGRZQFurjkRIYOzN5LSNnXun8Mvfncexk3lkcjy/prW1lQEack2bqfF7/cIEnwsqcJUVCEDNVRYsePvnpwLLGxqwpaYGi3IZJMol9qDgkMQbKLDgN87UMLaGTAC8hwd7cIis5ZNlA3AjTD5IofdIjLUglxvPe4hJSNhjDbYI1qtTgIGMWEZOslCWLNiCwyQFpICmZAsK9VQpMfzfshESVTWobWtBbVsjkk11iNXVQKuqgELMDQXx6QocWYAj8MZValB1bAFFU4ctVWG6HMb2kwX8aftpHHhuN5qcNER0Y3T8LEYnLp1t62pvxT2bVuHb1y3DgpoQFE2FQD/kdBQW4aoqQGYFkTAEkp7pGgTqqRFVgLZP0jrTwoW+CfziF0/j0cdfQE9PAGw+P9+s4Egp44Ncwd4EajoI1JA0ijtgsSGpNxFCVfNBjd9H8s6gZpbR8ePqZ/pcfEmbP4s/5852tWfoo2BlrrRP7wRqXNvrqSFHNGdWesaYGg/UuKKIUCKBnoFJbD9wBm/0TmD9dTdC03WySXCjAAAgAElEQVQsXLgQixYtetty0HrGxsbw8q6d+P8e+DmKG1SIK+NAxRxQM1CE+dAAvtbFQU3XUg2y7wzpsWyXgBqTnM9mQQ3lyZiXgBoZe3qyDNTseSdQMyNd5KDGEXlflFBy4I6VYZ3jRjDOiTTswTysnMmCP5sbY7hpSz1u3lqDJYuiLKuoqVFFSAL783jKwku7p/CL359H96kCsnkHiUQCLS0tgfvZ1X6Bgvd/YBUIQM0HVspgRZ+lCrQlk9icrMQ6RUFlJgOB5T1wOp8/g/j//QkxBmz8aTbO/DNQQ9BFcjiQYW25NEChv4sy086bjs1kZvR+BnNcEQ45mwk28pKJvGTBlG04pDFh7I/DZWx+sCezjRahyiqiiQQSNVWobKhFRXMTajvbkWxvZmFzxNbYigSH+mnIo416gVygbGowkISDCuzrs/Hwzj5sf3IP9PE+NFUNYXi0B2d6+2dObVdLE764fhm+vL4L1zQnIcoCk5ZRv44QVuCGJbgM5OhAWIcQ0kmUzZ3YFIWF9zEtBBkflC0cODiAf/7Xh/Hgw0+zmb1gCSrwWa4ANZ2TpIlmtHPZacQUYNsmLj/7zv23YPH8xhn5md+YwlkaPjKdYWp8tsVLh2fSK79wXi8Ocz2b5XVmNGozarYPGNR81CwNq8dlTkc+W+O7n/HwTc8kwGNqiLmZC2pIQhxOJNA3nsXOw+ew+8QAlqzeAEXVsHTpUixfvvwtc2vYVJXrgvXVvPYqfvHQbzDYkIawqQJCjQoCVewUTFsoPjyA66M6vnN3M269tQphmTuHMXe4Oe5njHyzXJiXMTU+qHFNF4YoYmd3Fg93p/DqSJ711Mg31kGspB4nb528+YndaxlgoocMezCB9d0w2eK0Cesiv+8a+ych9OdRIYmY3xrFmhWVWLWyAksXRVBfoxKhhURUZooDeoYMjZl4ascYfv2nPgyNujBMkfUfkVlAYOn8Wb6LfbKPLQA1n+zzE+zdR1wB0kBXRiK4ubEJa2UR9YU83LIFx3sY+IMEPlzgPTUMapB2mvXZcOMAyhugTAeW/u0NPDgZ4zKWgt5vESAIKVBiOtRoGLKqQLBdlApFZLIZTOUzKFEijUwNrWT/7DkeeQCIDAzIfIBYG8rCIasCcqohB7RYTQ2aujqx4Nq1qF3YDrUyAVdTGKhhzzrqzaF0HVtGyUxClWtxelzCU/sH8NBT+5A7exJrO0rIps/hWHcPJiYzaK5O4Oub1uC+lZ1Y0ZRgyMpVNIiqAlFXgLAKUP8Oyc2oh4e96oCqQlBUQKPkN3rigklCKJAvXwzh//2nR/B3f/8rjIyOfsRnO9hcUIGPtgJkFLBx40bmbjYyPIiQaOPG9cvZTvzg67ega0ELYxDmhtfOmAHMBTU+g8PYY87mzHUBm+3F4Xk0fPFZm9m/+uyADxDmvOt9FWYuc/NRy9NY7XwW5k2gZtYsgDM1LizbQjgWxWTBwqsn+vHMvh7UdpCVscL6Q9atW8fyV95uoQmZY8eP4U9PPoQ9o4eAbUmIbSH2fKCFHC+LO8bQ0F/CF+bH8d1vtKJzngpFJnhA927/HJKdM7idc+lS+ZlZcOCUSH4GjOdsPHdsGs8M5HCsYDDJr3ZDDYQITY15xhHMIILbQ/ObrgdqyLzAduEWLTiTZbijJfYR/UwO9YaDZa1RbNlQjY0rE2hoUBALU/YRXy0BITIqMC0BZy+U8IcnhvCHx/sBMQFFDTHXM8r4CUDN+/r6BB9+HxUIQM37KF7w0c9eBXRFwXULFuAuSUJDMQ+zVITlzM5w+Q99ej4wowCW9eALyzio8UHOTLADY3loMk5g7EzJNFGSbGgNFahZ1IqmpfNR094CNRZh1pmTA8O4cOIMzh/pQWqCGvXLkESHmQ2wB6Af1kl5EyRto0RqhbM3kg2INsnbJOiJKFbefSsWbt2EZEcLXJKHSRKoX8cVbAiSzfa1WExAEhswkdOwq3sSv95+Ar3d3bhtkYSmSBpnznbjlT3H8PXN1+DbKxehszLCQJFF1tCqygI9JV1lhgSirkGKEEOjAcTSUDYODQg0BS6BGpruo+1bDkRJQKmk4mc/fwJ/+9PfYXAoMAz47H2jgiOaWwHfKIAG1OOjI9AFC9etXsLe8uNv3oplC9tmmGDm4DUXk/ighrEyXrYVGzNzJsIHLbzXZuZONYtgPoJTcbmZABfU8uVKTA7r57kMa73X3ZwxDaD7su9+RizFDFPDs2qot8YmBzSH7n+UB2MiFA6BMigPnh3GwzuPQq1qhSDKWLtuLXOro4H62y3lchl9fX14/sXt+P2fH4R9awWkJVE4Oq8A88YcKcN+dRJNQ2Xct6EO993bgHBYQiwqIB4Fc8pk2MMRYJsOzBL/ocUs2jAL5H7mopB3cfhMHo93p7FfsDFO9tGqCH1lgvXTEIhhYIYT+5cYvfh9nG7ahHkuB5zNIDzJ3SfXzkvgpvVJbFpXgfZ5OhJkPjCTo+NN3pmkNAByReBQdw6/fLAfT20fRF1DG+LxBN9X08SJEyeCWI33eiEHn3tfFQhAzfsqX/Dhz1oFIoqCr3UuwPpSARWlMkvPtugBQcyLd7DMnYxAjRde54MaZsXpScmYHM0DMkykRsyM46JgkouZg9Z1XVhx1w1o37gMlS31UEJhZi9KDa5GqYip/iGc2n0Qrz/+IoZOn4NRzkGiHlCJz+wRS0MDAtoGrZdadChJXCM3H4czN4Iko23Daqy8Yxs6NqyEEyYJgQiW4EDyA4FMD2yUTaBkJVE24+gZtPDHXRfx+uHTuK7VwU2LdNQoRVw424tVdXEkJBeabUGxKepGgitRkCeFe2qQdZVZRzP7aPajw9V11m9DgMZVianhQQ80qJNkAaYh42e/fBb/5R//hMGhd87E+axdb8HxfL4q4BsFUN+BUS5BcS2sWzqfFeFv/vJOrFnWwb6jBExIlno5ycIGvV7JZtiYGZaG/2bWYMCTrHmfuBxUfBQPf84Le+6Q/n57zgQiMdnEHHvMChmYXL5czT7OBTUzrNUcpoaAHzFkNKFikwuaZ3lNE0m6rsKAhCO9Y3jgxcMoaVWsR5JYmi1btqCqquptL1Ra78TEBF4/8Dr+9h//Dnnqq1kTh1CrcUbfsCHRubtYhHQ8g6q+Im5YmICuiFiyOI6NaysZkNDC/P5IEjOnaDNmhhYyCchOWbg4UMaRnhxe7E7jiOxgan4YdluI22oTuCEkY3NQMyNJpIkkel6Q7Lnkony2gPKxFKqyFlY2RnD96kq2jeXLYuicp6O2QoKukJMnf+axviRPbUDmBRTePDJpYedrafz6oQvYd2gCDY2tiMfjyGazDNxZFtX34xAkfr7uJ8HRvrkCV3PP+MTXL7B0/sSfok/0DibCYaxobMDXI2FUpVNwSwZM1uPiNcf4kRAM0Ph5MjNDDJ4v4IMaVwApppmkmoIy4SJvGhBjGuat6cKq+25G05pFiDVWQSHJFs0m5ktA2WCyLNOykZ6axtGXX8eBP+/GxdNnUS5koaoCt4eW6JVLsQ3KLbDoWUbZEQJ0kUvSyN3smutWY8Pd29Cx7hrYIcqK8cwO2EOOHp4WzJKJkYkcSmUFBTOM3gkbpwfH0ZQwsKRGRINiw5ycRoj2v1SCZFoQ6cCIexJFSKoKRdOg6hpk6qcJUY8NmQVQNg4HNVCI1SFUxnUMtN+SJuDlvT34p9+9gMef38dsQIMlqMDnoQLz5s2DQdbwZglL2pvZIf/P370H161ehJCuwJ4jJ/OUSbwscxkYn8W5JHfGq95MP81bDyw/jIf/5azM3G3QvWImvRI0219m9zlKoo+QeyKNw5md9ew+X80+zoAar3eRlYukfDPuZzQ499zPCNx4Mj/LNKCpKkxBwvH+CTyw4zByYpzd9xmouf56ZlXsLzTOYDbJ3uIHfpIE7cyZM/jpP/0DzupDMNbokLvi7KSZBgV+CkDRAUbLEM7lUT1pEuGNhpCMxVUaFjaF0NSgoiKmQJUEOGUH5QIHNekpA4MjZZwbLeNU2sAFVUSmTYPZqkOoILt8MKt/1idDc2jsU9zO2c1YcE0HDvXPnMkhMmpgaYWGDQtjWLsshoXzw+zdVZUy4mGKMfBgqMf22ASw2IPMZe5roiajp6+MJ3eM4U9PXcTgiIGq6lqEQiEGaiiMNFiCCnxcFbiae8bHtY/versBqHnXpQreeIUKNFdW4o7OhdiWy0HKpmGYFgMmdItnCrSZPhoOWPiw3m/Q5Y8RnlsD9nsmCGHPJBcFqwxTFVG3ZB6u+8rN6LhxDUKN1Uw24BYKsMcmYU9MQyiWGFAQoxG4sQjGxtLYv30fjux8HUPneiG4BvXbkzszwwcEEUh5QtKJvCWibHNNtiYKqIhFsfWOzVi7bRPqF7XDob4XmtGTJWZUQA9Ap2wiP5HFi3vfwJm+MVi2gmi0AqIqobpKRXOlhgZNRpiQU64AN1+AUyzDsUw28IJIwWwKNE2FzoCNyqVoOvXZ0Cv10yjMKMClnabEPlGECQGj6TT+9hdP47EXDuDC4FhwTQYV+NxUYMGCBSgWiyhk0mir5wPmf/9Xd+ELm5ejujIGa44z1psmvNmNyOOH52CWuVIvT8c0i4PmiL8ul4h9UEV/S+kZxaRIIgzbRSpbxMAwd1PsHRhDOldELBrGgrZ6tDdVIa6rbGKG3Uup7+4qlrmDmUvkZ8TWzIAbYmpsztgwWbALyzLZPYyYmuMXxvFHBmpizKafQM31N9zAmt8ZTGAMuXCJcQBbl+vCMAzmgvbI44/iz2/swHh7CeqqSnaTtigU05ODCRSEmSoDAyWi2aEVHCTyNmoFEbVhERWqCJXAiO2ibPAaZMsOxssOKAo5FZFQbtCBRg2IS1x3PHtJMHaPMXxk/Txhwr1QALImdNNFfcHBNfU6NqyowKquKNqbNUQpKNQznyFXTO9Bxxl1spY2XBCw4X+3YYsKXj2axQNPD+HZl4bhQp8RGVINpqenr+KsBW8NKvDBViAANR9sPYO1fUorEA2Hsby+Hl9pbkPrwADccgG2y3tOiIGxuHcZD8YESbg80OL9G5vboowZ1mdDoIZLw4jyJ0nAdKmAWGstlt2yHpu/cjPC82ogxCNwjDLMkTGUzl2EOzkNGAZESYQYi0CuqQIqKnH21AW8/uJ+HHv1EKZHRxhbQ0HehA8U0YUsUKaNiJwlIlsWUDYF1ti6dGkHbrz7eixc3YVYTZLZOhOgIcaE+mBI5+2UDIycG8bP//uz2LH3GFLZEuqrK9BQU4GamhjqknHURsNIKgrCDhCyTai2CYlJNwTmZqYoMnRNQYiAja5CC2lQaHCiK5A0GSKBGknh6eO007IMUxDROzyK/+0fHsH2fceRyRU+pVdOsNtBBa6+Al1dXcjlckhNjKOhuoKt4H/69u24+8bVaKpLwjZ5MCQ3DJi7ft5HN2Pp7P1q7lu8Ie6MR+MlI17v/R8EsLlk8EDAhe3EpWumfxLJQlhVkCtZOHdxDPuPnGF7caj7PMamsqhKVmDDNZ24fk0nWmoSCKkKAxw0gL6SgumtenTm7s+s/IzYGZuDGiZFo54a7n42A2psC6oqw3BFHO0bwx+3H0ZOirP2/XXr1+OGK4AaH9zQcfighl6Jqdizdw9+9eBv0JcYh0rSLjJUmR+CTSCKK5EB2oeMxZ3J0iYwXIY8biCct6AbLiSLB7Da3sGWVRGlqAyzWoXbEIJUr3FTAE/Oyx5THgZk03D057wNoycPnJgGUiaqQjI2tERxx43VuGZFDC0NKmL6bDAnyQrY9cZcPPmzi8AMBYASsGFn13VQsCVsfy2N3z8+gJ37xhCLVSKdTgVM+9XfBoJPfAgVCEDNh1DUYJWfvgos7ujAbfMX4E4HKJw7A8MqM4BCN3diJBhIIRkZ65PhPmSzDmh0vKIHahwGaqgZn32eHlrsQWChc+MybLj3RszbtBxiVZjJs6xUGsULAygNjUJkOmR68PEBjaSHoTXUIeeIOHnsNF5/eR96DhyBYJgs7oXyLBXJhS65kGh2UxBh2yJsV4YWTWDLF67H0s0rUT2vEWoszLNkqK+FgA1JKEQBdtnEhSNn8ctfP4NnXnkD50ammDObKonQZBlhXUUiHEIyFkFtLIq2ZBTtySiaYiFEZYk7vMkSVEVmgxECNeFQiAEbjZzdNIU5som0s/R+2rZMja0EdAT87cO78eunduFoz7lP30UT7HFQgfdYgSVLljAL88nxMTZxQMv/+M1bcc9Na9HWUAXrHUCN3y9xpQH+JwrUkKkJTfKIAlL5Ms5cGMXBE73seI/29GFsKoPKRIz1Em1ZvRDtDUlESLrKDBpnwdulsI7/7e16hN4W1LCeGm4UwNzPrFlQc6R3lDE1BSnB7vPrCdRs3TojP/PBzJVADQEnAjX79+/Hrx/8Dc6GhiEujdLME7AwzPJh6JHAzg/1qeRMBkTcaQsY46BGL9jQyw4kJsObA2oUEUZMhplUgXodYo0HaljSs1ePuaDGBJCxYJ3KQT2Xh5S1UB2RsaEtii9sqcLSpVE01iqIanNAqFfvS0CN4cJgoIaeeFyWljUlbN+XYqBm1/5xxOMBqHmPt4HgYx9CBQJQ8yEUNVjlp68Cq7u6cPeCBbghk0XhQi8My+K6dpqtIomCZwxwVaCGabYB07YgRDSs2rYOG754PSoWzYMb15kswUhnUJ5MwTXLXHZhmnBJ5pUtwClZECtiEKoqMTadx/FD3Xh9xx6M9A4wBx+R4QQXqkSB0i5UUYBE/IuoQItVYOMXbsDSLetQ2dIAiTJjNJk37VNzLn3z6dW2Md03jN//9nk88vx+vHFuCEXTYgGfCkTIJLWQBCYfESQJyaiOhXVVWNlSh8WNVQjJIqjhV5ZFaIoMTVUYqAmFdIRCGkLE3GgEblSIksR+BIXAjQxbEPCrXSfxiyd3Yu/Bo5++iybY46AC77ECa9euZTPbAxf7odFsO4Cv3roR37p7C9YvbYddMtgkid9CMzv0fPccC/uO+/02l/fdeANhtjZvlW/FgLzVIV7CjPir8azv2QCYejOInRVcnB2cwL5j53Hw5EUMTXFWdmQ8hdToOASD2OEEVqzsxE0bl6OxthKJiI72+iQcr+F8LmPzTvvJD5sfIDW4v4mp8UGNbxRgcaOAvOXiwJkh1lPjhGuZtJaBmhtuYEYBM+zYnH4aBq68bdErOX+Njo7iTw/9CS8f34OB4ijLkAnfUgenSYOj0D13FiCwzxPAKdlwc9Qc6QAUikkONTSn5knxBF2EEJYgRGSIIbp/8tBmju48gwhPHgcCNBMG3J4MIqfzuK4jjoZKFXU1Gjavq0Rnm45IhGyaXR434F0A/voYqHEEOKYDMgZgrmskg6P4gJCMs8MmnnhxDI88N4jjPRkkk0kmOStTQHWwBBX4mCsQgJqP+QQEm/9kVGBNVxfu6VyALdMplPr6YJKlJjmLkeWnLzu7CqaGgBAxNQSKCqaBaH0V1t+2AWtu2wCtqQ6IR5iBgFkswCoW2ANKNEwgk4OTzsLJ5uGQaYAqMxlaWdUxPDKJo68ewbHX3kBqfAK2VWYOyQQqNMllmTWKIEGCDC0SxXX33IQVWzehsqmeWSrTuiSyWJa40QELYKMH8VQGLzy7D3968lW89HoPJqdyTKatELDx9OOOKMIhtYMooCoSwvy6JK6Z14AFdUlEVYkxO7IkQpFlxtKEdA3hkIYogRudQI0MWZRB4YMS9fSoMsqihH/cfgy/fXYX3jjR88m4EIK9CCrwEVRg9erVLNNjZHiYWTvTsnFFJ7775a2454bV0CVu//5WPsj8wf1uAI7PZ/BG77mDcP8w/TH6O4GFy8viDx448KK94W5mrEFdEhhbTT0z3WcHcLDnIvonirDVGCpqG9iq+s6dx9CRozD6+pCgiZP6JDpWdCJelWDy1xvWdqGzqZoRHXQf9YHNO+3nW4Maani3GGBggZxk6kIsvG0wS+fJgom93f14dOdRxBvmM3aZemquvfZaFir5bty8iK0hsHrkyBH8+aUXcOj4YcbQTFRlgWUxCK0hICaxey87IC+UmcnSvAwYHtg5F3UyDR9j52kiitV4Tl/VTISab/mdtSGeKyB6fBpbmyK47cZaNDfpiIYltNapLE6Mzvnc/CP/3PpyazIGsAnQFMlW2mYAh9gpLabilSMZPPz8MLbvHsXgcBGxSJRdy9TTTNbWU1NTH8E3KNhEUIErVyAANcGVEVSA7Cw7O3Fn5wLcXC7BOHsWlmGyCS9qaJ/rdMaZGpKecfmZnw5B9p8z4ZtMfuZ48jUB+VIJVR2NWH/nJqzcthpyZRyoiLMHm2UZsG0TAum90xkYw5PMacwpFOE6FhscaFVJSMkk8o6I/nODOPrqIVw4fRap8UnmoERPQzIXY4MJV4QqqaiqrcKt99+KhRtXIkq9OQpJvsh6mTuQMSmEZwuNUhEnD53B40/vw2PbD6Hn/DAcy+EgSRSZdbPvWkYPdgI2ibCO9rpKrGirw7zqClRGNGiyCEkUmWmAqpEMjR6kIeiqApWaXyUNqixDUQWYArB/II1/enYfdh7qxvgEbx4OlqACn4cK1NfXo6GhgfV4nDzZzQ65pa4a9xNbc9dmdLU3MGkoH0hfLrTi7lus52Z2ov5tyvb2wOa9gJpLgAVrnCFmhkVIst3NlAwMjKfQfX4Ip/omkLFkxKoa0dDajqraOravr+/ehTM7tsM+0Y0620ZKV1Cur4YT1pGsrsCq9UuwbcMStDdUIUzOiR7z/XagZuZ3lzE1rJ+GZdaQ+5nL+nX88E0COqFoGBencnjp8P/P3ntHSXJm152/iMxIX1neV9tq3zBt0HANoBvezwzMGAxFriguxcMVuSS1q3PWHP210tE6khIp0Ug0GnLAwcxwAAy898DAdaO9q3bVXV3epXdhVu9FRnUBbHDAAZYzA2QAeaqqKysy40VkfN/97n33nuS594ZYuXEzYSui4Ztbt27VSfvHgZrACe08O+TqxH73Bx9w6NAhqnaVD07sYTyZpdRrwEAE2i2h132SJPDtDtBJUMTFZzQ4SXUg5KNT31nzQ5sD3niV2NE8q84V+R/uX8blVzTT1m5p+02sbgTgB3Ke52j8ffjZNhr+WfWwy466r4lzmu/MbWBbYR5+eZJH35pk9/EcuUwVM++RiiexwpbWVMwC5ufn9XsBg83NzVjibhNsKkkUht9/XGiTfUgNBSCm003MzMzWz9cX4e7QOMZPU4EGqPk01Wv87eemAv3d3Vy3bDn3pNM0nTyBWy5RVdmZqc2awro4CFCph2gucj+THhRpKvWzaYKeGtdPk3ZNcsUSHWsHuOKuq9i0cxPhdAKjOY1rhXAMGWxtqNaojk9RPDdFdTqDI6BGJGamR6wlTay7G5pbyBaqDB8Y4vj+I5w5Mczs1LTm2siribuQBMa1trSwbuMgN997A12rlxJpSqkMRNgR0wprtowAKpU2yOTIqZIZneb1V/bx8FPv8NI7R5jNFjC9OqgJhRSsyEAkY6I2vBoeyZjFqu5WLl7azfKuFtpTcZWfSX+NFQnXZWhxIpZFPBIibsWIWSHKns2x6Xn+8tX9PP/2PsamGyt7n5sPUuNAPnEFxAFNZE1HjvgsZQiPKy4a5Ou3X8U9N28jLrNQbd4+H6wpE+hqzdWHfHaFDdVJ9d+TCXKez/GbLgJm5cO+jX9/SOb5CXBweD4zI4s5MjEXZrpoO8zM53XyeXZ8ll2HTrHr8DChRDuXXnYFl27eSndvH6VqVXfyzCMPc/jxx7AOHWKlB3kDzllhCiJ1TSWIDfZzzTWXcv22DQz2d5KIhJVh+ThQ82Gg9WH5mdo3ixStDmr88M2gri6RRIKDw5M8+94xdh2f4oprdxKNxRFDB+l/CrKDFp/cYEIeGDr4IMl3SJOenampKWZnZpW9eOfdt9l9fB8jtUlyrVWqPSZ0SxiygRE1BW3o9xfCMx9/QS0I0OqYRGygPbxTRTqOF7jmv6mZ//ffWctAv9yTRTXg598EMGjhulgEqqTNyK0JoPFZmkrRViVAJBLSPLSROYe/fmaMF07mOS020RWHyvEMoYL0QPkGNamkgJBpBZFyfYtznIDCxaAmpK6ZkQ+DnYUneJRKZcbGxigWC/T0dDMyck57n2QTwCO9S42tUYELVaABahrXRaMC9QoMtnfwwLqNXDszg1nIUHFsqjJAIVIK15ehKagJ2JrAwllYG8mzOQ9qAhZHbuwzxTytq/q56o6ruGznJqItSczmNE7UwgnL/h3cUonK2BSVmQy1+QJOpoCbK+LZVaxUnHhvN9GeHrxYkuzYNKMnTnNm6DQjJ88yNTZJJlegZLsk0ynWrFnOVTu2sOHydURaUhjRqA9q9CHSBwE14lwWhIq6OOUKpw4N8/ILu/nBU++y99QYxUpNgY30+ghbIwyNOqZJn5ErkwuPdNRiWWcz65d0sqa/i+72ZqywQUyATDxGLB4nEonSFI/oc6VGB8fn+Os3D/CDF9+iUPbTrBtbowJfpArIxHfp0qXK1gQTtNHRUZqiYa6/fCO/9o2buHjNgOZN+QyFPxWVifRctsTI+DwV22Hl0h7tPzF0YrrIjveCxVy8qu9LnOQ/ndwu+lV9Ud6foC+KxvlIK4kaALhmSO+NIjMbOjfNrv0nqFRrjIxMcuDwac5MZdh01TV8/YEHuPKqq4jEYhw/eVL3/dhDD3HsqadIHR9iTb25R8yA5Y6QC5mcS8aJrVrCzTdcxg1XXMTaJV2YdcnYRw/v7wCdjzA1WkO5bwmosT11PxMQIscUtkLYZpg39p3kmXePMVaA2++8m3giwbJly5BMoWBb3FcTgBr5KvsSICPnVSS28n2QXyPfj4yMsHfPHvYe3s+R0eOM1qao9goDDrSFodeCVpEIL5IUBtK0hTPx0aP+sDOesPpOwYFjBQbOlrm7K8b//NurScd98xk50yR05eoAACAASURBVN6inqdgb8F5VXM2BTTieOZSLbpUSzaReJhYyqJccXnjgwzffmWS98su2e444ahB5YMpyscyuLkaITNMIpokFosSConc2PIBoS6EnT82ySaKxmJqpX3B60/GU8/VDKNUKkVNMtJEemcYzM3N6UKA9C99EkngF+m+0jjWRfesz0MxGjk1n4ez+NM7hp6WFm5atZZfdMGam6ZcKeoAK6GWytbg1t3PJFRTgIxYPIuFsw9qpPF9IXxT/w3Kjs1kOUN8oItr79zOtTddTqIpSaglrTKLWlTsjR3trXFm53GKFZx8GWcujzOVwc7mMMIQ62ojPtBPtL2DSrZIfmqGudEpZs5NMjk6xdxcjioGHT2trF67lNUblpPsTGLEY0iwjejDjbCYCEgTTh3YCMMk7L8hg7JNaXqeUwdP8/LL+3nqncMcPjvBXK6I47iEpF9GjQgkadrPx5HUahlokpEwvS0pVvd1sH5ZL30dCQUwSZGgJeMkW1Ik4zGSIYtdZ+f5mx8d5JGX36JYqTYGpZ/e5d545Z9iBYLJr6xkr1y5Ut/JyRMnyWUzDHS3cce1m/mle69nsL+9ztiIU5cv8RLb9R/tPaH2yGtWDrBl43JaUjGVisokT/Nd/t409/NytAV520dUTHWMsQBqlIsOQidlcipsr+0xlS1wcnSK/cfP8sGBU5w+fApbwnnF6GQ+TwmIrVvH9V+5h+tvvpmu7i5OnPLDGZ/+3vc488LztJ4+xWCdbQryv8oGTJomp1NxWtav5Pqdl3Hr1Rezsr8dpybC4A/r7j4Kaj7qfuaDGgEeYufs+PIzT8KDDZWenZnO8eQb+3ll70miLT3ce+99JBIJBZ0iFbwQqAlkZ4uZmuC8BiDHt+QWMOWQmc8wfGaYw0ePcOTYEU7On8V2bTJenvlEEW8gSmggjtESlqAxNXMJZGIX7K3SkNHzF7GCmryDMZRn6UiFL/cm+e3/cZCmqCO+0z6oCWI5F7dj1ffhSCZNxQ/Y9FkaP7g0HA8TTkTIF22+/fg5HjuU50TCwl7eRKQljHsqQ3n3FPZ0Ga/i4s46hK0YYWH4QyJJlnFCLpkAmMsQ5EuVhej7kA24XL+uxPdI7o9I2VxqDmo4s2rVcpqbmxSYZrNZ9u3bp6xNY2tUYHEFGkxN43poVKBegahlMZBu5pcHlrAxlyVREQkaChb8QE1ffiZ9NR8FNY7K1M6DGhmcy55H3ikyZxcwmlNcc9t2brjjGjo6WjGTSbxUAicRxbYMarUK9nwGu1LFKddw8iXs6Qzu9BxGuUykOUV8SR8x0eFXbaqZHJXZDKXZDPn5HOVKDSNqkW5N0dHVTLotiaGOZxF1LfMdBUTMrOJ3/aouN6a8ZymAi1OpkJ2Y48TBYd7ePcTeY6OcGJthbC7HTL6kK7AqSTMMfYRFFy1fQybJiEVHKsGSzjRL+5pZ2tFKX3sbHZ1ttHS3kUy3suvoWR55fRcvvH+A8YbkrPG5+wJXIJgQiwQnmUxqJZLJFMVCgWqlyLLeTr584xXccs3FbFjeQ0vCl+/I561iu3xwZJgf7TnObLbIZRcPcsnqJbQ2JXQiGZe+ObWG/6gl8kd7cwJp299t2/FvDXU/5voKe60m7IZHuWYzkckzNjHH0eEJjpwY4eyJEUojk8Szee0PbHJcUo6n986zyQTNmzax6cYbWbFuHTPz83osbz7zDFNvv03L+BgDdTmvdF4IGyybLCRNhUymWtN0XbSKa3ds4Y5rL6U9FdPFFF9SVpd81a+loMdosSOZWDf7PTXiKuYoqJGXUAZBFqusCK/sGuLRV3ax/+QEfctWct999+t56e/vZ2Bg4O+AGp2KL2IePsrgfJRBEFAjr1sql5RpEGnV8VPHqdk1zk2OMTR6ktHaNLl0Bbc3jCE5NMLciDQtSBy6QHvV4teR27oj7mkni/SeLnFLU4T/9XfW0JbWbk+/Xybo2wniaQT/1vtralUxrvEBTVXkZwWHSMykpBloBrmCzZ/87TBvZTymOxPQnyCUNDHLVWpH5jRQ1J2v4Z4s0NecYtWKZjraRPoGMgRp36fUPSRjRt1Vc6FXaOEoteepWvMoVzxm5hyGR8qcHiliRSQeIEQqmaCjvZVdu3Y1QM0X+B76cYfeADWNi6JRgUUVSFgWX1q7jrsdh95SQW+aFUMkFnWpmcjQxBVNgI1CAU/BjD7qg7E4ppXxyHs1ck6REhWqZpitOy7jxrt3MDi4XLNbvKYEXlMcLx7BxqGczVIrV7GrNk61ipPN403NY2byRGIRYr1dxPr6dL5i50WelsctlBSMyBaORYgkLLXdNCXkMhoXbYXfxKsunX4PjQ9sfOmZfNUVSzkSRwayEvNjU5w9JoPuJEMjMxwZneHgyBTD03OanxFGxlqTiBlSaZqsuIk8LRYOkY5btLXGWdrVycY1q1h/0QY6lvVz/Mw4f/vcq7z23l5Gxicb11yjAl/oClxoQixSJ2mMnpmZoTkZ55btm7n/tiu54qLldLekFkCNTOP3D43wynuHOXTiHFs2ruLqS1fT1ZbWfrbmVNyXG9UlV+cL/Q8ENeq0VV8AEda5LKYmDvlyhdMTs5w4PcG+oREOHzvD1OlR4tPz9Nm2KqpaDEMfVc/ggOdSGxxk/fXXs/rSS8mVhL+B9156idldu2idmqSnDmqiCBvsq7JEiZU14KRImVYOcMWOrXzzzu30t6d0IUV6DvUYF631fxyoUUDjiOuZyM98hkZcGOX5lf92b378tb088uL7HB2ZYcWqNdx3330KapYsWaIywWD7JHKnxb02AYsTBHTKfmRMkXN84vhxlVANDw+z/8gBhmaGmbFy2AMhjGUxzJ4YJNUBxjcEON9aVQc6H2GrBNSUPThVoPtUiRuiYf71v1xLe5sA1DqoEdcbRWR1ICtARwY0McURyZm6ndVBTV4MFCyyNZgpemQLNn/0/WF22yaZnhRGbxwzJvd/F+d4BjdTwZ0RK+kcg+1NbLmknf7eqMSxKYiRiDIdfuT7sEFIesYWGyDUi+zYLlXbo1iCyWmbQ0eL7DowS6lc1rGqtbWFlcuXNEDNF/oO+vEH3wA1jQujUYFFFbBCITYMDPD1dDOX2lXihTxl21MXNCHw9eG5C6BGgI0tv1O5mQ8Uyp5DzquS9SqUKOMaLqUqrLx4Ddfdfi1XXr1VLZCNZBwj7QMbRxKjSyXKxbLKN0Ri4ZTLMJslnCkQEQ1yeyuRrk6/f6dQwisUMSsVTM9BMExIHM7Ei1kZGUU5KjULRMu6SCeSBm3u9bNqfImDwDF/ZdepVKnMZ8mPzzM7nmV8KseR0VneGjrHj4bOMp0t6OTABzUmllg5GwJq6o+QOEcbtLW0sPWyrWy56kqi7e1879EnePm1NxifnGpcb40KfOErcCFQMzg4qFKl6ekplQtt2bCSO3du5ZpNq1jS3arMQFMihmWFOTM+y7v7T7DrwCna2tJsXruMjpYmkvEovV2tKgkV2c9ildHfaZzRJZnFttHnn+2noHjYjkfFcShVamRzRao1m3ypyvDkHCMTWQ6fOsep42cojYzTncnT5boKSIR7SmLoffO45zIjbm/bttG/bh2VunzsyHvvkT9ymPTcHB11J0nLE0DjA5sInrokjlkWdn8Xa6+4iK/evp3Na/oUvCmoUVnVh00OfEbCn6irbXOdpRGnOWFqhJmQ3C3pLxSDg4lsiR++sofn3z7Emeks/UuWcffddxGPJxgcXMng4KoF6d1iBujjLuLAmS5w9wrya4K/lYZ36aMaGx1VkCi9VEeOH+XYuROcLU6QbSpT7TLwuqXPRpaQRMNnoj77elCLvizSn8ltXY0CzpRoP1HgasfgX//2Wgb6QlhSWL+15sObWDfXQY2YAwioCYCN5NMkmyNM5FzOzlTJFR3+7MlzHApb5AXUSACosDBhD3c0j5ev4c5UMA5nWd2cZMeVXaxZlSCdMtR5TUCNnCk10xSmpm5Us9ALVn9nwtTYtjCCMDrl8P7uPC++PkkmL1Jom9a2FgZXLG2Ami/8XfTCBWiAmsaF0ajABSqwc3CQu1IpNguwyOWoiAxNcmVkoA9C3eqARkCNW5ef1TyXrFcl45UpGBVsU35rUK16NHd1sPnqrdz+lVtpbooRikUwZVW1OYHbFFO3NQE1lYqwNRVcYWByBcKlKlHJf0k3EW5pRiTzbr6EUSpjVquEPIeQ5ESosiwANSpi9qVmi8PV6qDmfLaBD9IU1Eh2Q6VKNV+gNFeiMl+gmCszMVdk9/AMT+8bYv+ZcTKFkk48LAEzhq+Zln4bS+yntffGxIpG2bhlC0vXrefUxCSPPvooxaIfutfYGhX4olfgQqBm3bp1tLS0qB3uqVOndbFhy/oV7Ni2gQ2D/ZoBtWZZDz0dabVNPzc1zwtv7uedvUN0tqUV8HS0ptly0SAr+zpoSYlJR9ifkNfT4P1pZX1mXDcKCMx9Ax5HnB6l56RUqTKfKzI+m2N0OsPoxDzFUlUNRMYyJZxQklNnx5g9eZL2yQku91yET1LBVJ1YkOWSac9jPx7Zzk5iPd3EJJBTGJLpKczMPPFKVQ0RBJ4EDtaSoWK5nu5P7rdTEuI7OMBtt17NL3/lWj1WHFsf2reid9nz8S2LQY2CGQE20rxvO9rP4YbEedJU2e4ru47yxGv7GBqdo4pJKpnU0E2RBl5yySVs3rxFWZugpygwAFh8DQdAJnBAk+eKjbGYBsh7KZVKH2tJnM/nFeAcPXqUvfv2MzR+kjFvWl3SnD6/VsratARyNClu3ZJ/EajRBSoBKBNV4sfyrD5X5n/55VVctiVJS2tIpQVe9TyzpcYJ2kfjS/h8xzOPikrQbP1dujPOnpNF3juYoVh1eWRvlvHuJHZPUoNAJdjUjJuEajaGvKfZCuahOdZj8M27l3DDtW0sG7AIqbGMf+WpQKAeKroInvkrbMGlKdbQZohTYw6PPT7Pn37rtC6w1Wyb1pY0K1YM8MEHHzTkZ1/0G+kFjr8BahoXRaMCF6iAgIjLu3u4q72dK4tFyqU8FQmqVOMAkZ+JSYDhszQKagxqpkHGrTLrlhYADaarDfUiGTPMCAODg9x0z82sv3iNat/DMQtDJGitKdxEVFdFK6UylWIJu1LCqFSJeBCNxrASCcxYBLds42UKkC9iVCsYsvzmOTqZENtlATMqGwnJOFEXMgfHWM9tk+Hfl2qIo1vdq00G/kqNWrFCNV8hP5OllMtTKttkKrD79DQvHTzBgXMTzOaLOkiGZaAyRIIAEWm6DRmkrIi6HHUsW4YdjfLO7g90UP8k0o3GxdiowBehAhcCNTIJXr16tfZwTE1Nc+LEcWrVKj0dzfR2tCo7sWntMtYs66anq1UlrBNTGX740vtqHiCsikjP1izvZd2yLga6W+loayKdipOIRYlaIWV7ZD4pCxE+8BA2xqVSc6gJiyF9gMUymWyRaQEzMxnGZnLMFmxsI6L3EysSo7Wzh4suvpQP9u7m2CuvYB08wKW1KpH61FXuk3lgFoM5uS8KiyD9ENEw7UIrA62mR1P9viHqqqrrkpV+CtdD5tmzNZeC7WkPUTEcpmlpD9fdsI3ffOBm0sk4pljhu7b2BPoTmTpc0+b8un212Dir9Kxu4ayujyFGZrKMTGUolip8/7l3OTtTpqmtk1S6ifm5OWVpBJhceumlXHfddaxYsYJQyK9fYAKwcEuV+580jcjYIK8jC0zSd2hZ+u/ys0jO9H1cwMAhMBIQ6eGZM2c4euQIh44e5ujYcc5WJnS/pR5wl0cJ9ccwUuHzDNuH9udzVp6Ebx4v0ro/w1c3tfPN+3tZuSKBIW5iIktU3bSByLxqFXcRqPGoqeOZQ7XsEI2buLEoz78/ywvvTOvC3jtlj9KSNF5bTJkjMYsQF81wTAJXgWINzmZIH8ty6yWt3H97L1dvayYeltcNmoIWMU4fct3zr0l5nmmZ5B2TPUcr/PWDkzzx7ChCC4kbmrhqpptT7Nu3twFqvgg3y3/gMTZAzT+wYI2nf3Eq0ByLcXFLC3e2d3BpsaCsiAy8MmALqAmkZwJsaoZB0XCZ9orMeyVqpo101YvVahAD4NRMEk2trN96MTtv30FvXweJZJRQTPprktCSwolY2K5DtVbFrlUwXYewEapbY4bU3tXN5PFmsni5Aoa4vxg+0yKNvYZw+2bIXwkT3fkipsZfJvOBjC878VdG9SeRaUgza9WumxU4FHIlsoWcaplxTDI5mwNnpzg4Ns2Z+Sy5clV19jOZIrlSRW2e46aAGoum5mbS3d0UHJc9+/d/cS6axpE2KvAJKnAhUCN/Jva14rbV19evfRfi8lQpF3Hsqk6Uk7EInS1p2luaiMejOjGdyVcYWDZIU7pZ+0TiEYtaKYuFTTJqkopbJKKWykJlwBfZjy9NExdHacq2KZSqysw4rsfsfI6ZTIGKDcnmdgaWr6S9s5u+gaUkEkksK6Kf746uLh566DvsfvQRYocOsqFW0/ugzFMzHkwZBoWwSSpq0h8JsSRq0hc16JBUXznWkL8IEpL7lsh6XSi6nkp7iy6cqbrsyjnsFoTT1sqmzWv58s1XcN2W1cTEDEGBiizo1G9sixZqAgOB+g1O73ViclCwbU5PzPP2gZMcPHGOmu1ybGSO9q5+li5fTiwW4/Tp05w7d06lTuJMd/XV29m+/Wpl0QLmJWBk9JUvAGrk3wNmRxeOPgbQLL5U5HmSaVMpV5icmOTwscPsPrBHn3J06gRj1izlPjAEoLSG/ZyxRdmdysEIDSLoY7yCdTDLujmbX7mnn3WDKdLpECuWRTElfLTiAxo1BvgQU+ODGrvm0tobZ2isyiNvTvPK3jnskMGZziRufxISll9aKb8LZlTGGxmKXMxiGePgLBs8uPeaLr50azcrllm41eBc1Y9aqSXJz/Edz+o4VOtZxuDAiRpPvTjPw4+NMz5ZVoOdRCJGqVRkYnJCPxuLz8Mn+Ng1nvIFqEAD1HwBTnLjEH/yCjRHo1zc1sadTWnWOg7RakUpcJFE6MPzdeNFPOapMU2eYqiqfTQqGV7kxenW5OcIze2dXH3TVVy8dQM9Pe3E4lGhYqAlCakkbjSMa/r5Nb5ZtIHhGng1B7dQxJmc1QeFkoIeabyUVTJTXc4E0Iho2Xc7+zugJtCZK7BZpD1XKYI00dra00PNU+e3glg9O1XttaFoMztXZDxTYKpQIlOukSmUOTo6y/HxWaazRUQ2kopYtHV0UDNMpubnmZxq9NH85Fdg4y8/jxX4OFAjxypWwt3d3dpELrInWf2XVXyZvWs2h0wc/U+v/i+ftbvu/jLLli3XbBWxiZ4YH2NybJTs/CyFfJbs/BzTUxMqwZLMD9sWK1zJLZGeCmFq7AWmRtgLYUda2zu54sqrue+rX6Wnu5u29naVZIk8TVgdAVB/+Ad/wL5HHqb5xAmWOi5japgCRbn3WCZ9iRAbkmFWx0z6LEOjWKQ9RLawsEaBHKl+LPXuPvIuDFVcns167Is20bdxNTddcwk7tqyhI3A/k8OX/piFC6TeRyOVqTt6aT9LvSdoPlfixOg07x0aZv/JcSbmCnrPTLd2sXz5Cjo6OxRUHDt6hJPHDmLXqrS1trJu/QYu376DtWvX0dLaquyL9MX458RnZwLQEnwNgE7A7ggYkgDKgL250DUdSNbi8bg6pU1OTnJ86Lg+dde+3bx/bDdDxTNkeqoYq5O+O5qwJUH/kDxRSiAkVcHFO1sisXuem5alGGixWNIX56ad7bS3hIhIL43KzRw1BpAtMApwar6UOd6Z4Om3pnlk9xx7xit6PvODzRht0vlvqkuZMD4qa6urnCV+IBRy8M5kaDuVZ+eyFF+9tZcbdrYScuSJ9XGn7jruCdkmsmf5uV4UsZo4Mlzl6VfmeOalGY4eLyiYMQxNilsw0/g83hcax/TpK9AANZ++ho09fM4rEA2FuLK3j1uamlgtbESlpBN/YW1sTCqGQcZzmHRLzIeKfh+N4an98QJNo4ON0PUGhhdmyeplbLtuG+s2rqajowUrEsGQEL10EiPlO6J5KtOQXhdPV7mcQgl7Zp7ayATubAajWtOGy5AV0ocR0hHFl58tAjWLh33lZeqNtOcZG1lxc9UVSMPpdAUUjFgUJxmjFjaoVCvYuQJ2oUKtVKNSqVGpOmQrDocn8+wZmeXo6AzzmayaGiSbmpiYmmZkdPRzfnU0Dq9RgX94Bf4+ULN4b319fQpyZLLs57AlKJcrKueUHjV5NDc3881vfpM1q9fQ3dPNFVdcgdgvj5w7x+jYOGfOnuXA/v28+eYbVMplMvPzZLMZZR0WhFvCltQfgWSqp6eX2267jd/+7d+qO4D5TonlSpW5zLxKf37v//5/OPHUk7SNjRFz4Zz2qkBzxGR1KsRVTWEuSph0LrgTy7TU33yW+PxkVqSsAhNkrjzreOyuGLzpxYmsXc22qzdxzZbV9LellE32/6rufFJnaOQnYZ4ExFSFFRDHNnmvuQKjM1lOjc5y8MQoe4dGqGKRSrcoyFi3bj0d7W3K5AgYPHV0H/bMEJ5bU4lwqrmTpv6LWHvJZSwfHNTzUSoWmZ2d1dcoFAoKhgToBG5n8lVYHwEyavDQ1KRMjzyEjRNwKK8tWwCA5HwIoEnE4yotFLBUFAsw4PixId56601e3fU6e2eOkF8JxqqEGgl4dS8BlZUFyEDwQ97B3Z+j61yJRMlhSVeMO65sZ/OGFD3pMDEhSqqL5GcVT00CpA5GNMRMzeBvnhvj5bEKo9Llb5l4K5ogLpK6ev+OZh348mo9I+JqFvMwSiXCB2ZZ58KXLu/gv/vGgK7ZiSraDz/1EECjXwVg1SXc4rZ9ZsrjqZemeeblaQ4fL+h1GomYzMxMUy779WhsjQp8XAUaoKZxbTQq8AkrcO3KQW5uaWGjLT0tWdyaMDYeecNjmhqjboFiqCLeZITrAZVuXXsmK4fCuJjSX+MY2J7JmovXs2nbxaxdP6gNvuFoGDMZhWQMLx7Fi4T9cdt28SQLYD5PeWya8sg4FMvqOGbFIoTE6Uidz3z7VWVpFNSYdYnCYr5I/UFVhy5rZrLqqty/rpb5A5oPdiAUjxJuThFqSuCETYpl6fUpa0CoJ4+yMFIW00aaw7NV3j9+lr2HjmDXaipZm5iYYHp6+hNWt/G0RgW+OBX4pKBmcUVkIrx58yYiVsS3Vi4UGB8f19yTHdft0F6clYMruf/++1U2JZ9xcRqTz+Ebr7/Og9/+a6QpfXxsTKVtMrmW1Hf5vEtIokwe5X3FYzHm5ucVSG3evJlf//Vf58Ybb9QAX5GYCluUyeXI5nL83r/5N5x9/jma5uaYwyQUk3uWwWWpELe3htmSEKt3yfcSQ5IPgxidf9elY3KbE3v4sapHwfU4W4NnymHGBpZw923b2bltnWZguR8N7FVL4HpHjQGFis1cvsxctqClm5yZ58TIJIdOT3BkeIrpXIlyxUbss6VGcswD/f2ErTCTk9OcOn6U2dN72No+TdR0SERMctUI744nCXeuYeOlm5StyedyKlGTLZPJKLCRcyLAU+qmdRSAIn2QpklHR4fKCuUcCVAVNk3AqPwuYHEEAAkzp2Czfn8OrhM5RyeGTvDiiy/wgyce5pB9GveyJKyMQ5M0T6rTgs/oa5ORb21pZG0qb8/iTJRJ2h6rPbhjexeb1yTpaw2TEFuyuvuZMDSST2O7BpWwyRsHszz2wRzHrDDl3iRiYRbqivmOmaIV9IkXH9T46dQqQTOjEIo4uMfn6DxX4IaBBL/+SytZOxjDChvYFQmbdnFrPksorFDFC1F2wxTLLk++lOPBh89w/FSeaMwi3RznzJlhBY2NrVGBH1eBBqj5cRVq/L5RgXoFxDxgfU8PWzq7WO4YbKxJrkuOKbvAmFFkwizhGg4h10McNAXEOAJq6qnSAmhC9R6XUsUlFEuwbHA5l2xax8a1KzWLIpqwNETTE8tSS5yLhN1xlCUpTs+RG52mMpslEgphxSNYkuEgDkcCatQgQN0CFoGaekjNgkjDT5VWQKMuzj6oUQ36QtOpgREOYch+Ixam6NcjFl404j+kh0i038IcORZey3LeGRrle08+zzPPPqfVCppfG5rnxsenUYG/W4EGqKnjmQaoaYCaBqhp3CI/wwo0QM1nWMzGrj7/FUjGYkifTVvY4pZlq9gYtnAqOc6VZ5hys7jVooKEhfXDOqBR9kODz0xdxauJy49jEEkk6e3rZsPqFaxb2kNnS5Pqh2XlUBzMaq5DSeQN2Ry1bB4KZQzHwxIWJR4hFLUIictOYN0qDjRq6+xL0CQ3R/pqzpvM+KBGmZp6k6aaBNQBjRgMGIapIMlnf/yAOpF1OLLPWJxwMkFY+oAsi4qR5I3Dkzz83Ou89OobTEw2gjU//5+CxhF+2gr8JKBGVvXT6bSu7svnVVb25eepqSmVNcWiMVYODvLAAw+wY8d1RBMJdTYbGxvnrTde56Hv/A2FfF6ZBZGOtba2alO8MC+B9EzYoE2XXkqlWlUWSH6+5ZZb+I3f+E16ent1Al61bZWZjpwb4T/+23/LiVdfJVYs6P3ihrYoMdNgfcJgU9KkKQyzkvPlecQMg5TkWNUb3H0ZrM+ziMmJ9NG8XXSZqHlMh6Mcaelk245tXH/VRlb2tBENCSPg31uDLbivaT1Nk/3HR3h11zGODI/rU8SSuqALSEnauvro6Ozk2NCQSmyFKZHjEcZG7onDp4eZOLGfztoQt6wqEw97uqg0lrN46WSUoUILkZQvFZa6CKsim3yVcyH7Cs6N1FQegRuayNOk5sKOCVMjbmpi4S0SNGFxent79Vz6LI3PoGtt6gcrx1csFBk6doxnnnuWx15/irNts9TWRwgtTdTzx6T3Mmi4r9tcC4syUcUrOhjZGpETebrKLoMtEQY7ovS1WDRFfec2U3ulPObLLqN5m13DBYYjosfyLwAAIABJREFUIfK9SbyOuH+ihIkTNl9zBeS1hBny+2oCRaD0d4aS4hSRJ3kiw6UG/JPbBrhtZzvxWIhaxaZWFpmzGOlAyTU4fNrm2LAYVjh8/4lxTp3J67gl5RCppJgDNNwzP+1d54vx9w1Q88U4z42j/IwrICGda3v62N6/hNZIiGI1R7mWI5afxqlJJkGdm1etsa+7kHFAqH2fKQGRfYtzmhWVfIlmlvd00t/WSltTkkQ0qq5A+bJIKbI45RIpw6ArmSAl7EzMIhT1gYeAmrCAmlDIDzQLHgGoWbAr8EdIDQld1FejA6i8I9PUQVmkKLLfcCSiAXXye2kkrorlq2lhJeJE0ylIJDk6V+MvfvgqL7z+rmr4G1ujAo0K/PgK/CSg5qN7lYl0W1ub9m6IrEwmzR0dnWzfvp377r+PlatWk0iltOH89Vde4Xvf/Q6FfEFlPDIpF1Dz3nvvaT9IsMmkevny5SqVElAjfys20//9r/4qO3deT1dXl94PcsWihh/+l9/9XYbee48uz+Gypij3d4RJmAZdET9WZcKGt8omc45Bb9hjfcRjid9KooGMYiwiW80zOFTyeLFmcc41sdpa6Ny8kXtvvZzB3jbich+SG+iiLQA3sgfJninXXLVn/qsn3mBkJqfPXDm4muUrVjKwdBlLliwhnU7x+muvq3Wy4zoKKgZXDZLNFBk7dZTw3BEu75hmY4+HFYKpksWJXDPHyz3kQp0Ua466bsn5k/3JJiBFwEoADOXfBMwIqJFay2Rc5GkCJqUXSn4XgCn5umbNGrZs2aJAR+Rqsn10Aq/7xiCbzXHo4AG++/3v8fKpt5jsL2AMxv0+ys6oL1sT0LFQJxNDg9U8vJKDM1rGO1skPm/TUvNoFRv+BeMGP4OtgMG8azBjmdh9CeiIQbzefxX00qhJQB3UBNKz4EU9DzNlaNxA6OQ8S6fL3L66mV/52lJSybCGRUsMgbxWxTXZe6LCc29k2H0gT63mcuh4VvOVQiExBShqUGlja1Tgk1agAWo+aaUaz2tU4AIVWL1sGZ3pNBYulltlqVciXpkXKxnfbrKujZY/lSbImgAZHYVNaZXR7+UhE4WmWIy2ZIqWRJKkMDCqEa+SyRewDI/+5ibW93XT1ZLCiobUfSgUDoCNJIj7oERAjSF/LPpuTeT8cE/Nh5gazdvxNGdHmB1pEpZHOGJhRf1+Hfld1bEpVSSQDTUksJJJqtEUD39wgr/8wVMcO3WmcX00KtCowCeswGcBauSlBJxcdNFFOvHzs6AgFoty6223cd3Onaxas0ZX+F964Xm+992HdHIdjUSV2RGm4vXXX19w8ZL9BWyQTNhl8i6gRp4rvTUPfPMXWLVqFbFEgngyyaMPP8x3/+pbTA8NsSVq8ksdMa5OG+puFgl5ZF2Pd0omL8X7mIkm6LaLbKnMsRW/2bvdgnjgQFyD53Ieh1u6yMbiLFnSzR23XcmVG5chGEiYgUWRJgtVVmAjLmpWmDPj8/zH7zzHXz/xBkbUBwfffODrXHvttcqECBskxgovvPA8R48do1Qq671OfjcxOoYxd5xV0VEu76syXxOXN4Nxp5P55Aa6Vm+lr38Js3OzHD58WAGf9MXINjg4qGzNR3s+FoMcASnilibARnqcgn4c+Xvps5H6btu2TesrpgJB7s3iy0mNrz2PbCbDC8+9wHee+i57y8fIddYwIiaRTe24Vh3USFaO9G9KX019J/qdECzSZzNawpmo4GVsvIpvqiC9oJ6MG9EwRipCpCeB0Wz5UuZ68cXoRml+zbrxWaGFfhrZiYAnMRqICdvvwGiWluEclxkGv/VLg6RTYdIJg0TCJFP2OHzW5omXZ3nl7VlODhe1JTQhfVgxk2Kx0AA0n/B+0nja+Qo0QE3jamhU4DOqQCQcZuvgUtaRJ1XJ4dQqev8XBzQZUATUKDtTl3KJBE0GThlrHMR5zO9zkTacsKGumfVgGdQmub+libW9Xazo7tDsCUkYV3YmFNZQMgElMiiohEykYiJTEemZRjjXMw3O54lrX6fP0qAW0oYAmvo+rWhYTQjCsQiyZCmLcRXpIaqJraaJG0kxTYI//OHLvPTWO0xOfTaGAMFkb3GDrFShIT34jC7Sxm5+JirwWYIaWeWXpnTZ5/z8PCdPnlQG58abb+a663bo6v/LL73Io488opN6mYz39/frv7/00ksfAjUCkmR/MvEWoCQskDA6Monfef31LF2ylN7+PpWo/ckf/zE/evNNenLz3Nsc4Z90hGmLeL6VvQEnKy4P58MUdtxNZMVqiufOENv3DptmTus52BQ36LEM5mx4r+jxRC1K+2WXkOpqZ3Cgi/uu34RE2mhwZt0OYPHJW5Ceyb0rEuPFdw7yZz94iVd2H6OtvVOf+mv//Fe58oor9L4mpiXiWPbmm28yNjq2IPGSe3Rp6jQbkuNs6ykQt0xem+ii7IRoXr6Fi679ErfeciPJeIxjx47y4osv8v777yvjIpuASgGIAahZkPIG2rG6w1ngcqbAJJtlaGhI/yYwUxHXOnGbW7t27YcycT4EbAyxUnbU6vm73/8uT+99nmPZ0xjxEPFbevFaLDwZQLRF0o8CCHLSVG4si1jCxstil22o+5nmx6gNtowIhrJephlSUwiv5hsCBJZ1KjVTx7P6v2lOje9+tuAy7nh4IkFLeJjZErGTGZaPFvn1+5eTToZZ0h8j3Rpl78kK33l8ijfendEMtEhEwk0h3RxhempKQXpja1TgH1qBBqj5h1as8fxGBT6mAvJhEqBx5dJeBi2bRCmDKz6brqN2yTJmCCtTMzzKMu5ICJ46otX9TQXYBNJkBTYGEcMgahripknSitDd0sKqvl460imiaiRgKrDRPARTBiT/IX0xC6BGgIzatcqQJYni0mcjD99eVd1sJN9GAJKAmnBYmaBw1CIsMrdYBDMa8ZkfCcczoowUTZ49PMYf/uW3mZmd0wHw026BDWqQ7RDsTxgvWeUMJhGf9nUaf9+owE+7Ap8VqJH9iIRKVvkl20akZMKunDhxQns0xOVLvgozcPToUZVECRsg7IIAHJngB3krUhORtMnk+uTJU8o+iJRt+zXb+aM/+iNGzpzR/be1tLBy2TL2HzhItZDn9lSYf9oZZVvKdzCT+6D00Bwow986TWz4Z/+CS3fcwPDwMHueeATv7Ze1/DeES6yxPCYdgyfycKp3KbfddS3Ll/XS2hRnzUAnbrUSxPEsnLLFsjPf/MygZob53b98gife2M/YXJGI5fscX3755foQECf9RPIedu/+QHuCQiFLZcLzU+NsTE9y47ISA80Oe8YjjDTvxDFjXHL5NWy//lYGeruZnJzg3Xff5bXXXmNkZEQZFtlk35otUwc5P+7a0nt23SVNQIb0RB07doyzZ8+ydetWvvzlLyuw7OzsVKCqgCMwcanfx4v5Is898yzfeer7vHnwRxr+413bjLEy4X+vrtd+j80CxaWSY196LP/uMzmL/GG0x9JnW3zgUu+V0X/zj8pnZhY9R393HtTo/lSg4BKKG5i1CpGzGTqPZfnajgGSsTB9A0nyNYNvPzzC3kNzuK5YlcdIJHxXv7HxMZVSNhayftyV1Pj9hSrQADWN66JRgZ+gArKiefHFF+uqp207jI6e48iRI7qnu3bs4JL2ZpoKGexSgVq1SD6Tp1QoUauWqTolymL/GfIZmVDd/tk06qxJnU2R9k1pqo2J3ao205okogmWd3fT29ZCIhrRHpoFUFN3P1Ngs4ipCcwJAlBTTwVdYHAkmVoAkPTPGHVQE44IqAmrIYEVjxGJx/R7z4pQstLsGyvwZ0+8zg+ffGohS+EnKOPCn4gE5IYbb+a2228nrfILMVTwfy0rk6LfP3DggNZYvja2RgV+nivwWYGaoAbCzAggEemSTLZl9V+kTgJiZFFAvgrrIq8r4EeeKxNpYS7k9/L5k4f8XlgHYXuWLl3GPffcwy233sq3H3yQHz70EGdOn6ItFGJVLMbZQpEmK8y97VG+1mHRE/UI12mBuarL+9UwTyf62PEv/iWXXXcdmWyed158gT2P/0Df9ubZMyyr5JnxQrwWStK3fQtfufVyVvR1EJJej3ofzd83SZGFHGnvkAya/+0PHuL4RIHegaUkE3F9DTk+ARxtba3KQkxOTVIuSs5PmWqlShiHpZFJbltV5NIem3zV4MWzzUQ2fhXDSrLtyqu5/Kqrce0aH3zwAc8//zzHjx/XfW7YsEFfI8ii+SSTcKmv1FtkgHKOZBIvjIS8TwGj8v1VV12ljI18lR6mYPP3L8GYsgoFu97dxXcf+z4vv/0qdtjjXH+G8NZWzNYInu0qaFkIAtI/9eVoupsAqATfK2Kph5YGv6sDloWVtiDUVHNpgp6aOvgJzDPr+9NcpbhByLQJTeWJ7Z9jTSyOJT2k8Si5osf+w7OqVGhpbaJSKakhgByjL6O8kNjw5/kT33jv/1gVaICaf6xKN17nc1MBkWNs2ryZu770JW3MlRvwmeEzvPn669iux80338qavl7i1TJUS9jlApnpWeZGR5kZOc3UyGmy0zNglzE9m5DhqWxZAI7YQMv/ojwT+ZkwNeoWpL03IhGz6G1vZ6C9jVQsppN/kQuEQ3VL5zpTo6uBytaERI/2oSZWHevUcsh3SFNAo3/nMzXieKZGAVFLJWgKahIxYqkEJJsZytg88d4xvvXoM5w6dfpT5wfI5OnGm27mF37xl9iydbO6OAlY85tj/aXEUydPanPv7t27+cEPfsCePXt0Na+xNSrw81iBzxrUBDWQ1X3pz9A8mvFxzaMRJkbuB9LQLiyo9MgIyJFJerAJcyMMjmwiiTp16pQaBHz9G9/gjtvv4AePPsp//U//kaFDh2jzPNa4LqOYtMVj3N8Z5Z72EGnL03uZ3FomKw7vViM837KcW37zd7hs+zWUqjbvvv46L33/IX2dDeeO0pefY5Yw7yWa2XTbdu65YTPLe9v8zCyRutbd0T5uius7RHocPD7C//S7DzJdDnHxJZeQbkrpa+zbt08BhDTyWxFLM31isSS1coVivkDEdDWT5t6NVVa1O5zLhXh6uJ2Obb+AGU2x7YoruWzb5eSyGd566y2eeuopRkdH1Ujhkksu0ddQSdcnZKrlPEh95X3I/Uy+l4cwYCJJE4ZN9vuVr3yFW2+9VZm2j4IaKbDc7/fv3c/3f/gDXnrzFWqmw1DTOayrOzA7oj8e1NRzbRbAjX8gdaamzu4ImyMszKJQTwUzFwA1i+Vn2rdj10GN5WDOFTD3ztI+b2Cqmi2soGZyKk9zOk5XVwtz83N6vTa2RgU+bQUaoObTVrDx95/rCkRjMdrb2ohEozoxEKnHqtWr+cp993HdzuuJJxJYoTDZuXkO7DtA2XFZuWEj6ZZWdfaxDDEQsKnksmTHR5k8fozh/Xs4+8Fe5odPUc3NgVslJKyNghhURy4PATmWIdk24prmqfVl1QzT2ZxmaUc7TXEf1IRN6aux6sDEdwISTbSAGd8RTUCNwiVdrZRAUJGfSVin35MjBgHnQY0wNiErRCgiDmvSVxPFknTsZJK5UJwn957kb55/i7d37fmJzr3UMJFIkstl6eru4dbb7uDrD3yTHTt3+Jlx9VU6kcmJGbW6JNVpG5FoPPbYY/zFX/yFatJlwtLYGhX4earAYkATTIo/q/cvLItYFAuQEeAiXwX8B25nQQO6TKCFjQk2ceCSh3z2hOERuZow0Q888E1uvuUWXnz5Zf7zv/99Du/fT4tts7xQYASTpak493VGub3VJBH2iAhTY8C5ks1btShvdK3ljt/8HTZfcaUyKnvef48XH/aZmvajH5CYGiNvhhjr7uWau67hxsvX09eR/hCo+bja+NIzk6Lt8NKPDvHv/uIxquEUmzZtIpXy7ZYFJMixiqmKOI0JQyN9gXYxh1vOEwu53LAky61rarTFPQ5Omjx9upnurfcSiibYetk2Lrn0Uu3xEFMFYYylniI5E7cy2QTQfBJmQc67ABh5P2NjY9qzJH8n92dhbAToyD1N9n3zzTdz55136jmQTdggudfr6wi7Hwpz7PBRHn3ih7zy1mtUqbGHY4S3d2B2x/xm/UB6FkjHFrE1C2BmkbTsQqBGpGV/L1OjUrQP99QsgJqYhHC6mJkSxoEZYmeqGLaMPWEqNZNiyaa9XWys0WOXR2NrVODTVqABaj5tBRt//7mtgEwEli1fzo6dO+no7CJiWZomvXb9eq7cvl0ZDhlgNAjTDEvrDGXbZb5aISs5Ba5H1AyRioZJWCYx6XupVsiMjbDv2Wc58MwzTO3fT212CsO0NY05ZnjEZBAT9kZWPetmM2XXIOdCiZD20yztaiUdgBrD0kHOMFxM0627oFm40lujoCakfTS+U1BIWRr597AaA/hMj3z1WZ+w76pmhTDE01SAjVhGR4WtSfLGaIa/eP4tnvnR7k983mUwlwlFYGXa09vH6jXrOLB/D7fd8SW+/sAvcMVVV2JZIcICwHzspe9Zc0TFcLouvZCenmwmy7f+6q/41re+xeHDhxqMzSc+E40n/ixU4P9PULP4+IR5kX4aWUQQsBP0KUg2jfSWLN5k8iwPAUIHDx7Ufpvrr7+eX/zFX+Sq7ds5OzLKv/+//k/2frAba36e2NAQI0aY69rj3NMZYVuT9Ae6REM+U3MwW+UVN8Wx9Vdy/2/8Fhs2XkQimeT06WFefvElfenDzz3F2QN79F5z8dWb+MY917Gir414JKyTcqcmjSHnnRuDRZmgSUTq6BgG45ky/+5PHualXcfoXz7IZVs3KwiQTRgQkXaJgYKIe+U+eeLkKciOkiZHKuLxS1tcLu2DkYzB00dNXhyOs2TD5YSsqDbtL10yoIn277z9jrI9wmoJgxIAxE8KauQeKBKzoH9GwKf8m5wbkQYKUyHMkjBBcu6kt0YYG9lEUihALQBPchzjY+O8+NKL/OjttyjWyjx5/EW4rpXwsqS/aCUN+/Uel+Bc+z/Xm/21t6b+fdC3E+TcyO+UoakDFs1YC3ppJKdGw8sWMmrqt+e6hA0828OwICxu0+Uy9tEZsq9N4JYdDEPczRJ0dLTS1dWuwFPOT2NrVOCzqEAD1HwWVWzs43NZgS2XbeP+rz/APV/9mgKaiBUiHrGIRyM6aPoKZ59F0KQXaaJ3HQ2ukxAztW8Wc4Caje042ryaikdJR02capWzr77CzMM/pPTq69iZScqGQ81zseuPquzLcSl4HvMezGNQMkxa0yn6RH4WF5mWMDMeUQFXZoiQsjYiPfM1bOeza/xgCM8IYRthwoSIhQwiAmbCBlZYgJkYDoQJK3Njou4EYkYgwEZeq6WdNydL/Nfn3+T5t979xOfcZ7fWcm7kLKvWruPer36Dm2+9nUMH9rJhw0YGli4lkYgroNEYuMDUQFgq08+z8LtPfRGK43rMz2d48MFv8+CDD2rWRmNrVODnpQL/WKAmCIMUuZlkzxw6dGghEPKj9sPSmC4P6WcQR7RIxOL+++/nn/7TX2b9+o1kC0WefPJxDes8eeQwj//VXxE2wvxad4x7Oy3WJHzTE2F85eP65myZF0PtFLbfxr3/7FdYs2a1Wk3PZTIMD/v27498/295741XSUdsHrjrGu647hISQlfrzPt8A/uCy5l/s/VDIJWkMciVquw+cpZ/8X/8OYnWbtZv2MDAkv4FOZiwIBJkLJtMnN979z0mxkbxKnkihq1ZNBd32axoDzFfkUyaNHNmF9G4339Uq1bVTCDV1KS5NCtXrKC5Oe2bE9g13a8CjWAwUPnwebHceRASUoAlkj9hJO666y7uuOMO7c2Rh7xPYW+eeOIJfUidBfR87Wtf09e48cYb9We5l0q+jsjPhOl5660f8f6u98mXC3zr1YdwrkwRXtUEUbMekOmzO0GLir6fuiOabwqwyEhgMbOjeTSBDK3em1PvqfEBzfm+HDUl0DTnoC/H0GBNkRqEYh4ht4YxPE/2uRG8so1phBTIiYRP2EJhEz+pfO/n5TPeeJ8/vQo0QM1Pr/aNV/4Zq0BrWxvrN15Ec2sbLa1tXHH1dq7deb0OZkGPi068lUGou4mpBMIfxMQe2bFtHezsmkgSRNIlDIpBuVKlUq0pU5KMx4kkLMjM4r7xJu5jj+G+/jJOcR6bEDUvREUCL12HqjSSCjvhwQwGM4ZBJWLhWHHmjQhTmMxHBL1YRE1LTQUipkPMqNEUcolYplqUNlkmEjkgTxW+P4xB1DCJaNaNQVjSm02fcRJrassUwOPn1RjJGG5bK+7yNcy19PHC7oM8/NiT6gT047bOrm62X7OTm2+/k4nxMXr6+ti85TJ6+3opFnKkm9LE4nEFUlJbkdwtJCv4ETu+r4HkLixKqhC3NVn1feKJx/nud7/L22+//ePeSuP3jQr8TFTgHwvUBAcrE2FxMhPZ04Umj8IKDPQPqMlAuVLWz5JIbr/+jQd0Ut3a3sHk9AwnThwnl8ly8OAB/uxP/xSvUuGft0e5o9VieUJCHA1iYsuLwauzZX6U6qPnK7/AnV/7GsuWLiEctsjkckxMTOlb+8H3v8+RPe+wvC3EA7dfydrlPYS0r8O/ny62cQ56a5TBlRuCOKxhcOTMJH/9w9d58Om32bxlK4MrVxKLxxbuFMK212yb8fEJjh49Qtqy2bZhgK426bnxqNkOp06f4+TwKNmSR7K9n5VrN5JIxrUnUYDQ7OwctuPSlG6ipbmFVFOKRDxOVOzu1fFSMsVMXE9s+c+jhEWGZSr/E0ZC+mhkPPm1X/s17VmScxM0x4uNtjjUCaiRe6tM9oUpkk0MG3bu3KmMjZzDAHB98MEe9u/bR7aY548f/XOyF4cw1yUx0mGfLamvBQVMiryWGggsYmQCZzPf27+eP6NATQYLYXx8VsYvuuvn0gTOaQsGAeeBTyBH80wPMyqy6hrmZJbc02fxirYkTpOIJFVmpwCx3sclQFuYQjGDka+NrVGBn6QCDVDzk1St8Tefuwr09Q9wxfZrueWOL9HU0kwq3czAkiX09fZqr4swCOLIEwAalUbppNuXWyz4ZopsQppc68GbGoap7IJLqVKjVHXUwtJMRkjHwkQnxzHeeAP3uw/hHdqLURIrSwMXcfVxFSiJDbSAnGI97VkkaAJyJh0455mMmBZnTIsJM0bGsLDFYUZCzAScUCZhVmkJu3RFTCR0ujvq0hoySIQsopalxyXvUr5Kf1BEwjVNT8FGtK2dUE8fbv9SnP5leM2djIxP8fZbP+LFZ5+lND+vx1r2PKaLRc5N+RMW2fr6Brjiyu3cdseXuWjLZuxalWQqRXt7hzJfYVnJq9ub+sYGstrrbzrxq+ddyLfaVyMJOYGfq4yvtuQ1DPHkk0/w53/+5zpp+OgK9OfuQm0c0M99Bf6xQc3HFUw+c2J60trapp9D+eyIRHTk3AjN6WYu27ZN+1MsS1iBLOVSSRdtZPL9zrvvYlcqbIuHWRU1aDFdwp6r9vPyET2SrzLS1MnK62/huhtuVLAhDm2Vqs3wGZ+pefn5Z6jOnuXyNZ3ctWMTKQEJEt5YRwOLPuoLvSTSGxjcJCbni7z4zmH+4MFnKRPV99rV2aH3DmWagVK5zLlzY0yOjxI1Ktxy5Vq2b15JV3uTrpbIPeTIySkef3kvpyeLtHb0smrNauazGb2vTU5MKYNSFbOFuoxW+itjiRSJpG9G0NrSQkd7G62taZWRqaGxSr986kLqLMy+ZNtID6BYZv/qr/6qSgPldzKBF8AZGDuIw5owOmL1HIBQATTC7Ih1twBUnx3yOHLkKEcPHyFbyPEfvv1HjC4t4G1MEO6K4VaDvJrzw5P22vjBaOezZQI3/gDUBERTFeyZCs5UGS9f84e4svxhsLzkRwNouHN9nNNrux4A7YUNjIRBWHprSmVKr4/hlR3ckkPYNtWwoqurU2XQgdWlXH8iv5O6CBAUyaRI9hpbowKftAINUPNJK9V43ue2Ap1dXVx7/U3cfd/Xufq6G1U3LW5gMi7qZB9P8xdUllUHNpr3sgjUyG1eDcVk0K1vQdiZ3KjV9caTvBWbQqFGKWTQFI8oixI6dxbnicfxHnmU8MgZQtWKrvzJa2jjvO4v4PZlMBImR2RpDnMujDthjmJyyIhyxItwyosxaSbJWy0ibsbyyiSp0Bx26I64DEaqLLUcui1oDUMs5PjHWs+2EeAmPT3RpjTRnn5CfcvwOvtxY0k/oK1WJTM5ydCePThnzynrM59IcNC2eW14mLGxUTo7u7l6+3XceNPtXHzJFmLpuIb9yeAesUS+FyGs5gR1Z7YFBcOC2EQBjE4kpOYyl9H36BNj+iwBfGq1uoff//3f4/HHH9degMbWqMDPcgV+FkCNMATCkgrrID1qtVrFX9wwDVpSCVrSKTraWmhpSvmfU3Vo9D+rcl+Te5pMkMPySXRc7X9xqjXcmp8vkq3aFI0wTV29DAwspau7l/bOblUpna7Lz6bPnWRNT4Kbr1jDFRetwJUemvpnO+irO5+xIk0ePm0rxgCynw8On+Z7z77LD1/bpw390vsioELkvhVxngRGR8eYmRyjNW5yw+VruHn7Bno6UiRiYQU+0qM3myny4BPv8cGJOexwWhdejg8dxa7VKGWncQpTNEccojL3FlbBC1H1ItRM3zbaSrTS3NFDT/+AMtDN6SZCpkjeBNj4rEo0GlOZbGDZ/Cu/8ivKjMnvRJYmkjSZzAszJOGeIssSABT0mohUS4DNLbfcov02yrgYBsOnTqtTXTaX5T/85X/iSHIEe2MMa1katyI2ZB/JoZEyLmZqLiA/U4OBios9WsIYzhOfqxCryjIb2u8ZDHHniR1jwUtARkHpc3JMA9s0cEUGJ1hVpNTHMhrm6RRt7JLfL6V9nWLAE4moTNDvv7RUkifjheMIyzb+sSzjz/LnvPHefjoVaICan07dG6/6M1CBIOzxpjt1DQyNAAAgAElEQVTu4ktf/SZbrryGiBXF0h4TkUPJRNoPSouobbLItOrSs0WgRkn6D0upzwObBR5HBiFpsHSpllym8kXtY4nFI1huDU6dhD/5L4TefZPQ3LTq04W3kEHRE2ilo7zyN36omiGDpsgIXJ1cyLOyLhx1DN7wYjwfamdvZIBMrBfXSmBiY1ZyOHaZBGUGzAJrzSyrw7P0hHMkVacAsrhXcw3ijkk8kSScTGKEI3iinLNrhJwqIccmXK2RKpVZmsnRGk2QW7WafWvX8HQoxJOP/ZAbbriFndffyoqVqzHDFol0QiUdMukQQCP9RQISfSmJMFNQcRxqElRaF54IuJI+oVg4RCQAmQGo0UHdBzYiV/jTP/3P6oiWz+d+Bq6sxltoVODjK/CzAGqEoRlcOahuW+VyiZamOG3NKWIRi+1b1rFxZT/9nc20pOIkY7IQEZiR+FbrAoB0wd+T3kGXatWhLLbEhYKyy7lCmYmZLGcn5hgZm2ZyLk+2ZFOo2GRyvmPhptX9fGnnJm69+iKWdDX7xgAf8m6uC9AC5kYkXobBuek8tuvyyAvv8J1n36boRbhm+3aakgk1b5mfz3Js6IQPas4Ns2aghS9ffym3XbuR5pT0yoh7mNzPTWXQp2ZyPPT0LnYNzTBbNCgUy8yNncB1aixvqbGt32HrgEFr3H9zuYrHWBaGZ3wu6cA4DM1Z1GIdrFq9hm1bL6W1pU1fR5gtqZewO4cPH1ZXOcm3+Vf/6l9pxpmMLWK/LayMTN7F1ODpp59WdkiYimAT0LNu3TruvvtuBTeyyX5Hzo5wbmSEbD7HH//XP+b98iFKGyJE17TiVMU/+Xw/jfyNH7zpr5Qt9NQsZmpk3KmCN1qi8MYonSWbjQMpVizxwe1AT5yIZajUTiR51apLpWJTKjkqvbMdj2LJpVByyZdccqWanvNC2Saf8YFwpb6wV64GjTn+sQSfCzG2kX4wWQBrbW2ho6NDDRQaFv6Nu+onqUAD1HySKjWe87msgKwG3XT7ndx63zdZtuYitWeWQV2a+SORkErNfDbdVEeeaFj6VXwJmsrQlJ3xJ9fBTVmHuYXgMH/g1x/9XyjL4DgeM9kspZJYrUZJJGKEKkXc7/0toccewTo+RLhWxQhbeK5TfxX/FMj039eXn2+YFZMC+VlCKqueTdYLcdZJ81iolafiSxlKr8JJLKHJSFJxaziepHSXSbgF+qpTXJQ/wMr8MYzqHOOewVmSmG6Mblx6jSqdYYdmS3psIkQMl7DrEfEMUpj0CUiyIsys38jkDTdjX7uDydPDDC4bxAxHyBfLRGJxoumEnxodjxKTVTnt65HJhS9lqDge+apDsVylXKuq9E5W8VISnJeIkoiEiJiesma6OCyJPmoN52qGzUMPPcTv/u7/q3a0ja1RgZ/lCjRATQPUNEBNjQao+Vm+S/38vrcGqPn5PXeNd/4pKiDWzJs2b+HOr/4C3SvWEUs162qaAIymREyb5AOjHVnVS0YjxCIm0ZCpTfTC4ATARhct6w95S+Z5W7QFp54A66hLmsjQqjVm5wvKvYjzVzLkwXvvYHznbzDfeRdTPPvDIT8QzcdD6rBWD3L5EKjxwY6fF2Abrq6e2q7BGcPkXaOZ561VvPP/sfeeQXJdd5bn77186X2W91WwBe8JEgRAT4ktilRLoly3Zjq6Z6N7YmJjPkzsftqY2Q8bG7sx0xu70z1qq5G3TU+JIglKBD1AAAThgUIVUCjv01X6fO/t/u/LLBTYVEvqiRWpYT5ERhWqsjJf/l/mvffcc/7nBLewGF2H29+m7l1FwJKJxzZpy88ymD3Hpsx7tGdHKZpFxl1+5iwJtrOIaiZ9bosel0lQk+wdF37doAmbLquC7g0wu2UbSw9+Av99DxI1vLjQSaYyZJZzeANBfJEAoaCfYMCn3OPcyoxAmBoomxaZYoWFdIFkNk+2kFc7qH6fl9Z4jPZ4iIjfwCdZPjVfBgkidbCiTS6bVc5Of/3Xf8XLR440Qtz+Gz4XjT/9/78CHzaokZR6CeKUTQOxFxZG5tDeQXYM9ikGdXBtF82RIEGPG49Ig2rjndPnVjNWVhokZ2wSZkZkXOLKJZ9l+amwN/lSVW1qLOcKZJeLpLMFUtkCmVxBFbm3LcGWtZ2s7Wkh5Pc4bl3vO5wFiiO1kt7CpVyRn7zyHoVimbfODnHu+hxr1g8y0D+gJHTTM7PMTE9TzGfUI+1Y387B3WvZt6WXrrao2kSRw7Gzd6melYVUju89+w5Hjg0zM5+mxV9hV1sWj8tmQ7PJ9g6T1qBIkCWN0nG0LFRgueRIjWcyGpfnXZyb83E1E8Gb6GHr1q10d3USqJkWWFgkF5e4dOmyYise/cyj3HXXXUpmJVIykZqJzfbbb7+tsnDkZxKkKhIsOUSOJuya/I1YPUs/imy2zc7MMjc7S3Z5ma9/5+scnTpGZqOGd0uCatW6aRRQm0PUFCLyMyH8VxkDOGXX0E2wZopU352nt2TzwL4E+3fH6OryKbe5cFB6H51+Ibnm6rqbcpM+Uucxq+L8WdGoVGwq5arD4hXlNVbVay+WTLK5Cullk0y2SipZYTFZJpsTtsdmarZAKlOmaoLf71OvWxh+YbmE1WocjQr8UxVogJrG++NjWYHOri4efOhT3PWpz6P5I4oVkaBNYWuCfp+SJtTbIUUmJuxNwOuwNW5leexSUjSRqKkslZpLl0xzNc+YWwDNCqiR5n/1DxaSOQqlqpN/E/BgzE1gf+/72C8dQavlSMhEchMQ3bxUK5rzm15hKzIuMRpwWRYmJeWO9q7WysuetRyNbGQuvBs70AaGVzV5isWzuwqtlRk2Zy+yO32aDcsX0CoLzFXKTJg6c7qHsttPm+Gi1y7QTJkmzaJN02i3KlQCYaa37WDp/vsJ3X0vHZFmspllFhaS5EslAqEQ/kiQcMgBNgGfF6/bpeook2C2VGEunWNiLsPsQopMPqcWT6JN72lrprs1RjzoUXav4t4mbJcsLMSQR7J8JCBI7E2PHzvGX/7lX/D2W28pDXbjaFTgo1iBDxvUiDVwR0eHkjzlM0nu2reJR+/by96tA2qhHA/5cEtwry0bNHUjlHolaxsrdV9ltUlT/52MJ8739fWybE7IglekZWKUophYcYEEZUkfCfoI+jy3GIC8/5qpPBpxf8zmOT00zn994qiSt6WLFXRfmPXrN1AulplfmKOYyxAPuRjsa1IPs3/7Gjav61RuZzJWC+QSXCbmB9LDIYvoidk033zqbV59+xzW8jwH+uH+DVX8bmgNWbSHTYxakmX9pUpVaiZtFKs6c1mdK/M674wZnJoJYjStZWDDZnp6u1VfoD/go1quKqvm6alpZRKwY+cO5X4mMisBVyI5E4mauJ7J7wXUhEKOGcHw8LAyFJAsoc9+9rNs2rRJsd3JpaS6LeeW+d4Pv8ezZ19gfqCMd2ez6nNZyapZfflqgZpKfrYqx0ZkX1ayDFfShIdSfPZAGw8/0MKmTUEiEWHGnb5Gx3L75mbbCl6qFcfxR3DybQSoimmCWYVy1QkprZi2YmlyRZvlvEUmUyWZrrAsoMaC6dkib72zxMUrSZKpsgpqlmBYqUEjoPOjOKJ9tM6pAWo+WtejcTa/pQr09PbxqUd/nz33/B54AuBy4/H6FLCRXaH64C0DuexeCnsjk6/PLVkuYhjgaLJlF1NuMmGqmyYMjoNnapuaK69I9b7IZKCZCkyks0VS2aIa6BPhoHLnsR9/HOuZZ7DPnoVyGV3ilmsPdHPx4FAztT3TVV07MmHLYsSldug0yipBLat5uKhFeNbo5KXQAeaadlENduIyfOjomFpAQaNEdYlN+SscSr7JntQ7+IoLjFtuThotnPJ3YLtDDFYX2FKaYGN5nn6rRNyyyEViTO7cTvK+ewjfcYjWUBPJZIaFZFq5C4WjUdVTEwmHiISCBP01UKNrlEWKly0wNpdkeHyO8alZcoWCug4SzNbf1U5PW4KmsJ+w14VXemuU85mtwk2l1uL0VioVuHzpMn/+n/4jv/j5z1lYWPgtvZMaT9OowG9WgY8CqBEHwhujo3Q2BfnKp+/kU3ftYl1fu7JOp1RZyV5Z7UB2a8PLqt+sAjX1Me+mucnq2sj4p9a7NeQjo877QdP7aimgSneRK1e5cH2Kx4+c4LnXzihwFG9qoq29Q9krL80vYJt51nRFObBjDQd2DKgHak6ECfg9zmCpmvZF8urCsgUo2ZTKJicujPHTIyeYu3GVteEUDw7ClnYTj0s2TSx0Ga9rdLmzmVTbaFp1qrKRlCu7GEu6OHJF443xIHZiAy3dA2r+2LhxvbLKF0ZGemfGx8aVSYocAmzkqJucSA+J5LgIi1MPERXAIwv6trY2lXFz7733qnkqt5xT7IU87uNPPM73XvsHJtuzePc0Y8oOUPWmm1zda6YeuFnPoZFzl0OMYirDGXyXU+wwdP7tn6xhz84QTTGZ027CuZvmDaoYThVW3g7O/epz080eKZn36nWzFUhVN1ENKKZH/u8AoVxO4++/O8Yzz49xdTiFy3CzffsOhoevqp6jxtGowD9VgQaoabw/PpYVEFDz0COfZbeAGvGcVCFtXlxePx6vZyXwUYEar0ftKIrlqNdt1HptxKVFcl5EkubCa2hKmlbPWnGcu24trZrQhaPXLGzdRaFQZTG5TL5QJhoOEYx40F56nuoTj2O++TZks7i8Xqd3pL4zVn9I6ff5R1fOUmBMGCTb1jEsQ2nhdLuiMm/EFe0b/o28FD/IdHwverAXj+7B1GXSd1xrvGae3vwYhxffoLc4SUYLcNHfy3uBXhaMEB2FKfanT3Jf6ji3Fa4TqOpkojHG92wjdc9hIvsO0BpsYm4pzZLkYtgQjccJhYOKeRFQEwr4HHCoaYqpmkpmuToxx+XhMeWMVC5XlK12d3cn/b2d9LQnaI6GiPrd+MTAQYEai3JFXq+GyzZZmJ/hr772NZVZI4u1xtGowEe1Ah82qOnt7SUSiTI+doOdG7r4sy/ez937NtGaiDiOggUH1KzelPlVCwWnZXBVn9/qHRhle19f/N68jxOwWYM/qk/wpkvAynfqPHTmUjmOnLjEX/7gCDOZkgrgjUUjSs5aWF6mPe7n0N51HNizlsE17TQFveryq1Z0kUrZym5FbUahu5iczzI9l1Zj7zMvnyQ7PczmaIpDAxU2t5u4dVluO3+rzrG2qF9ZrK+I7+prejGQETc1nZllg6fOarw8GuJaNqTAyQMP3ktba4sCVMLECLMszmbC0NSttIV5EWZGwEo9CqD+XhHQItbGAoAE0Dz22GOKzZHm+WKhqADRcz95jq8/9y2uxRYw9iSwwm7sOqWtro9zWwE1Kwizdm0qUHp3ns6JHF+6s40/+HIXPW0i+5W8m5vXaRVJ94EfMbsWc7ByzRWQXf0eqDF5dWZH3h0S2mpI/SCZ0vnzr13lqefHGR3L4vMF2LFjuzKEaWxWfVRHtY/Oef2qseqjc6a/xpnIQCAe7jJoNMKbfo2CfYzv0t3bz0OPfo5dhz8BhizqXehut2pu9/i8SjJQzwjweT2OdEqcylzSayOgwWly93kMAh4Dv9ul7JlVYOWqXBXHFc0Z3p05pfbPllwIm/mlNKlMTk188aYQ2ptHqTzxBJWjr2IlF2ugRldzah3EOBOds8NZZ4SUTlrZbapZC1MzcVsu3LYbXTp37CplNIb0IF/3bueVpsPMNu3D7e9SAEv+TJyF1LqkWiJWTBEoV1TmTd4wKHoMTM2NUS7QXbzG7ZXj/J52lE2Fa+QyIaYGt5G59zDh3fuJ+ptYXMqSKSyjGRrhSIxgKEwsEiEmMjRlZe1YeWYKFcbm0gyNTjJy/QaLC4vKRckbCNDW3kZ/fw+93W20RENEfB78hpOpU66aCtgISzM1doMf/eB7/P3f/S0L8/ONrJqP8ef6d+Glf9igprOzSy2epybHOLB9Pf/myw9wcOcG5XQmh1giC2OzWmq1GnCs2le5KT276YZy8xKs2sS/xdTsfRdJqZkchHPLb6T3UO2KaDrTS1mef+scf/6dF0jnS6qXoyUeYX1fG9s3dHJg9xrW9bWoHr1CobgCkFoSMcKhIIb0SKrcmjLnrk7zxqkrXBqeBKuKlR7ntvZl9nVVGEiY+N1iGX3z9decWW4R+joYYfX5OmO8zBsCn0aTLp464+LnQ04wMm1buW3/PlpbmjCrphqjyjX7a7HHlpscsoapW2bXQzbl5/K95APJumb37t189atfVRJCeVb5mVhFv/zyy3ztR3/LBWMMdkbQ2gLY4jCmwMutoMZxPqs52NQ8mq10hcrJBbbky/y7rwxw991xYiFNbSKtaO3+8U6aOu/Vl67eA7WSR6Ce++b1VbK0Wj+Omkf9BvmKRr5gk8ub/OipGZ59cZzLw2k03UdfX59yijt37lwD1PwuDHAf8jk2QM2HfAEaT//hVKC7r59PPvp5dh56AFwCanRlPaxJ8KRHNN41UKMyBjyKYfD7PGohLpOtaLGFFfF73UpOFfK6lUOXYnJUn40wJM5up3TnKPOAelBZzcHLsjTmFpLMLaVwuQ3a2hK4Thyj/PSTlF75BdbiApo6F0ffvjKf1FgaNYmu6uFxpBHOrqJYPxu2hmG7lFxLnNrkviVN56jWzJPBHbwWP0wqsR/dF0fyz5SVsmbiM0o0+zP4jSKlqkYqHyCTj2BaPmUx4DeT9DDC7cF3+GTzm8Rz8yz5u0mt3U9sxz58nhbmF/MUqiUMnwt/MEYkGicRixILB4gEPIQ8jlFAulDl2tQC1yZnVR+O9NrkcnklLfOHgrS0tdLWmiAeChCWniaxgZbXIUGB1SrDly/y4k+e5Uff/65K626Eb344n6fGs/5mFVgNbOpsxW/2CP/8e0sqfTgcYXJ8jNu3reXffOkBDu5ar2ydZQhwQI1jrO7YNzrZJHWHR2fR7Ui56r9fcXesndZqUdnqRUZdxvX+s5dF7mpgUw+XVJb1ms7kYpafvX2erz3+C3q6mlSj/+CaDm7b2k9fdxNN0QBXrs0wPrdMXqyM1aodwn6DoFfs4zU1NswsZLh0bZrUwiyUMvhcFgd6CtzWXaE3VsVvOIBGbrcirFog8EqOZQ0Q1O60eq0vDH3ZcnF20sWFKRe5isaPLkXYsPMAazesVyCrUq5gWpLVIoBFGu5lThGZ283v6/+X+wiLIz1QIjVbv369AjWSVyOsjtxPsm7efONN/uLbYut8ibJk1QxEsYs1YFh/PaqZX1wjVUJA7do6MrjKbBHtzCL7DZv/5X/YwM7tfvwiYlgF8BzVwK2luXl96/1VNQhcwzHq2oq1tIPbFKARkKNJT6XbYCZZ5eSZNBevZCgWTX7+2hzXxrKUJKAzmkCMLSTDR6RnDVvnf/7n/uPylw1Q83G50o3XeUsFHFDzGDsP3o+ludTE6XJ70MQVx6X2ptQEo9KgfV5CwYACMLIzJv78chPwIk3voYCXsN+rbJ99HpcKi6xbPSsZmoAadasBk5UZUGd2bpGp2UUszaajux336RNUnnmK4iu/oLo4j+YVJzHNUT+skpw5LI2zdJDfO1Gdzs+kz8RAEr6d3zm/F324hryCaVvjJ0Y3j4f2c7blPuz4IJo7gNso0hKeY1P3NdZ3zRAKlCiW3UwvJhiZ7OX6TA+ZfJCqZRLQl+j2XuOezuPsazqD32uSD67D1Xobhq+D+cUiFUx8QS9uX4RIvJmmeJR4JEg06CXidaRky4UqwxOzjE5JD4xNIhahVC5TqpiKOQuGw4QjIcLC0rjF1tl5LcVKhfHRa/zs2Sd55h9+zMUL5xvv8EYFfmcq8GGCmr6+fuUoNXHjBlvXdfBnj93PXfsGaY07TenVUuUWpkZJ0ixLOZrJelR6CX1uQ0lpV0RFKz0Xqy7Brev+Vbv5q1bF9YWvknk5jeT1Oyo3NFnko3FjLs3Pjl9QuTSPPLBH9clsWdfJjo3dSrp04fIEZ4aTmJ44sUSLeiw5xkeHmZuZpFwsqHF9IbnM1NwSRiVDxCjiM2wO9lXY22Mqlibqs1Qfza1MzfsbJN/3wlZ6SG6+LsnfyhQNUnkXmaLG//2qzpJ/I32bdtDf34dtmlTNqnq9dScxAScCbuqStDrQkdchvTWyqBcDlK6uLr7yla8o0wAJ8JT7yWL/3ZPv8l+++Ve8Pv8umXUavq1N2EVTAYoVIKKAzK2gRtFbwn5P5fBcSHI45OLf/9kGBjd48cokUuOkVscI3NpX48yVddykmBgltXaAjBgFyM35oQBklZNA0dIYnalw/L0Ur709x5WradVfMzaRRzd8DkGma/h9fiW9q7NZvzMf8saJfigVaICaD6XsjSf9sCsgoOYTj3xegRplD6xJqrEXzTDUYFqXnhluNz6fVzmieT3S0GmvSJ8EvAQDfsLSb1MDNXIfMQxYkYWpRbjD1ChZWk2iIIO1LGxmZhcZn5ylXK3S0deJ+8xJKs89Q/G1VzAXFxWokb+Xw9kYrSuVnclGORQpG2kV1ake362BFw2JbnNAVf2m4RHdt13mFCGe8Kznp/HDpNvvouLroiWSZs/Aezy07w22r5kjFDAoV33MLoU5P9rJ6+e3cWF0HfPZKKZdxcMSa0PDPLDlONu6rhPw+kkWd4J3gIWlMrZLwx8O4PKECcWbaW6KkYgGlcwlImDQo1OpVLk2Oc/o5LxaOMViYfUaLXnVLgPD61V19xqGE4CqXo9NpVrhzVd/zve/8fccPfLih/12ajx/owK/UQU+TFAj7mfNTS2M3RhlbVecf/W5e7nv9i10tcacnpqiCFVXL1ItihUJUKwoYOPzupXlszAfK1imroWtV2GlX6LmQq92iWr9+vUVcb2npvZVxlyHtXIW+rIY15SLo8bITJIXjl/k2dff5X/8o08SCfnZ0NfCmt5mFlM5fvjscWbyAdYM7mTj4OBKr87Pj7zIyRPvsLSUVJK7fL5EOrOMUc0S0Iu4dZtNzQX2dlts77ToT9gEPAI4HFBUW4evBEPeRAfv12Hd5Kac/SfpsRGpsotsEf7qNZ1XpptpXb+Hbdu3KiVAter0LtWBzGrGpi5Jqy/khZGRHhzJ4RLm4stf/jK7du1ShgLyGAJqzp85x9e++Tf8YvwYS/1VArtaMUuqA/8W+RmW7rwwqa9c6RqoKU0s47uU4u6om//wZxtYv86tbK2dP67NQUpetwok1cFLHYvW3NQExMj1U4Cm6nyV8Gk5DI+ObRgs5TSOnkjx0yNTnDi9wMxcXp1WpWLR0tqq2ggabme/0bDSuHPtnfpPyV1/p4rU6Kn5nbpcH+rJdvcN8MnPPMaOA/c6VpMCanw+tZCWhbbonuX9JNk1Ysfp90qqtpNrUKpUFZOgrJ6DfiJBxwZaBXR63apRX7h9xz60ztIIoEC5dym7aMm50XWmZ+a5MTZNoVSmracD4+xJKs8/R+nN1zGTS+gejyP7qFdrpXvXmUUcWZmAJgE1lgIyAmj8mo6IxcS1RiYTJVWT+6h8HYs5W+cNLcG3Atu52PF75IM72Ng7w8N7XuH3D7/Bui4vbncnNl6K5TzzqRzHLvTy0+MHOTmymblMBJeVx1uZZ2f/WR7c9S6bOxeYX+wmXdxCallUfW784RC6J4I3mqAlEaUpHiYeDhALBoh6Ra9tM7OYZmRijtlkBrfXrcCl9DaJJE+08GK+IIsAh3VyQI30Dr360k958gff5Z233vhQ30uNJ29U4DetwEcB1EyMj9HXFuGPf/9uHjiwjZ72uBpTzGK5BiycVyWMTKFcIblcpFwxCfg8tDdFVNjvbw5qVveq1Hf4ZRep5gxZY1icXX7pBXScsq5OL/Gz4xf52dtn+Ld//BDRUIC1Pc30dyWYTy7zvaePkaGJ9Zt3s37D+pVNqRdfeJ6T77yjAIGYIxSKJTLZHK5KFh9FDN1mbTTH9vYK2zosh63x10NcVtkWrx53b24xrbrsvwzU6CyXNL7xls6L4wnia3azbdtWZSddrdwKakTSV++n+VWg5ktf+pLqrVkNai6cPc9fffNv+cXY2yz0lgnsafvloEYoN+uDQc1dETf/4V+vZ8NaDx7F1Nw8VD9pHdSslpcJO1MDroqdqUnOVoObWuuO6rOs2DozKZtXT6R48ZVp3ju3xNxCQb1+6TVtbWtToKbhdvabjiyN+zeYmsZ74GNZAQls+/xX/4S+zTtVfoIM726vT/XVyGBarlQwXIYK/5JdMjELEDBSqVZVzoIAIbHqVExNKEi4lr/iFncuXTIMLMW+CKMg2mV5rKDHICzAR/XdOJbQDqiZIVco09wWRz99jPJLP6N84jhWNoPmVnGTq5wzHYZH/Uh0ybWbTDTC0Ig5c0gCPSUbQXJ0arkM8gdqM1U3cdkuFap51pXgb4K381Z0P7nwDnZumuCzB4/y6QMX6WxZg0vfjDwizFI1LzGzlOGFU9t55vidnBzeTLnoxqjkaPKNcee697hz8Dzx0DLXRneQKYcw/H58IQE1cVyBGM3NMZoTURKxkANsvBpBQ6dUKjO1kGZobIbUcgFLHM0MQ4EaMWYQQCOHLKCEdRImTPqY3nn95zz74+83QM3H8hP8u/+i68Dmt91T09fbp5rM0+kUlHN89v59fO7+29g52Ossqkslp++hJsGVrJnMcp5j566pDYiOljiH9gwS8hm1PolVC9/VBMaqDX31+XUecKXB3lkE245MSYEay3GHrOegmGKnbFOs2pwanuaFdy5x6cYE/9u/+wKxaJBE2KeMWkbGk/z5N3/BA498iYOH76a5qYlCPq/O/+/+/uscO3ZcfS+ubyILK5fK5PPLygZeZGDLyVn0/DTdviQ724rs77PojllqnFGM0Qpr9av2f53llMNryAaSpsxkKqbGpRkf/9dRmwXfIBu376Gzs4Oy1LnG1AjrVWeq6jI0+VrvERQjGWFp5CZN81/84hfZu90bzyAAACAASURBVHevkhGq7JdKheGhq3zju9/k+Qu/YLw5Q/DOTsyyKW2S72NqxOjGATWqv6Zm01mdLWKcS3LAr/Pv/3QdWzd78TnihJs+3PV6SKuOyqGR2015mSM7q0nOVhga2eDSUR7ZGiylTc5dzfGLtxZ558wSQ8NpkmnH/EHuIHNjb28PuXxemSM0jkYFfpMKNEDNb1Ktxn3/u6iANMoevvcTfPrLf8xy1SKVXVaDu9fjRzdc5PMFSuWSas6UyUTkZxKQKcyNTB7FYklJpXzyO7+PYCBAWNiagBe3S2QHkqpsslwokMk4Ccg+r5do0E9T0K/6b6RJXu4noGZsfJZcqUok7MJ+6yiVo7+gcukCdrEA9f6emrxDJktZ5DsObDUduuU07YYksBK5QVAYG5lUa+YEiqmxXFguE49VIa15ecs/yNejD3JWj1Hw9bBr4xSfPXScRw+N0N0+iGHsBjsOLGJxjnL1MqdGEjx9bD8vnDjA6HQ3Hq2E10oxELnM3v532bXmKtOTvaTLcfRAGF84jMubQPPEiMYiNDVFaRJgEw0Q8+mEfQZeXSdfKDI6ucDQ9UlSuTxVYaBUf5PD0tT/CWsT8LlpbYpz+ewpnvrBt3n15Yb87L+LD2bjRfxWKiBjWiKRULfZqQlu376OL3zidg7u3qgW4q2xIBIcYlVNLAnOtKoU8kVeOnaR8dmkYq77ejq4d9+g6nNT960nUd6iynqfZ9oqaVkd5NT2Z1YYimpFmuUtxdLIgl6WuXPZEkfPXOP4pVGiCT//87/+NNFIQNkMz82m+PnbV/jucyf4F3/ypxw4cKf6u5HhYVXLF186onb7W9taaW9rV6BGGBEZx2WDSkBUJpshOT9DMTlBuDLNYDTJgb4KXgOagzbNQZGiiYHAaiHWB18qZUKpvFpkjHZ6QmRuKZke/vKoybGFDoI9O1TwpsjPFDNWAy8fZBRQl5/VQY301Egop4AaYWpisZg6EXnNE2Pj/PDHP+Cp489z2TtN8O4eLEvkZzVQUlOSKcBacyBT/FI94DlVxXpvkR3/n9Twf/pqP3feESHsc6TTTpO/83dKJifZMnVQUwMvTj8UmJKNIyyQyK3dOrZLJ1u2uTqeV8GbNyaLXLq6zNhUgbGJLNfHcqQz5ZX3kIz34nwpm4n1eW58fLxhAvNbGR1+95+kAWp+969h4xX8hhXYvn07j3z2C9z36Je5MTPPQjJVAzXC1Bgs53LKTaYOasT9TL6XCapULKmbzA/BUBCPz6eATzDoVxI0j1vsl23l4LWwmGJhManc0wL+AE3REG1KfhXEJxI0YHpqjrGJWXLlMt5qmurRl6kcfxtzctyZSRRLcXNx4PzXsQWQZlbTdhYBAXSaNZ0EEMVGzFkNl8xXjk2ASM/UjKSbmLbFJV8fL0YP85PYvUxXcpQsNxu7p3n49jM8dvdl1q/tw+vfA7RhW3lsbQhNO8vYfJWXTm3lyTfv5q0Lu3C5q+jlIiF7jHWxM+zvP6/ycbKVZvCF8UUiGP4mMCL4AwFiAmyEsYmFiIXcxAJeZdUssrKldJazF4cZnZwhky9giXmDABtd0qwdMOf1eIhFQnR1tJFPJ3nx2Sf4yZM/VE5OjaNRgUYFfr0KSMZJT08P169do7stzr23bWXv1jX4PG7u2LGOlnAAjyb9EFV1kwX4yaEp5lLLLGULjM6k+MSd29k80Eos6FOfX5Gj3eoa9v6+k7q5icN4CLgolioqSDNbKJHNFckVSmpDSMBUpVRWmxszqQLHL48xNp9k82AXn3lovzIKKBXKjFyf5eU3LjI0meKBBx9k/YYNKrfl2siIeg5pMA8EAoqZkriH+uHkzzhMUUXYmmyWhflZ0rNj6JlRtsYW8egW61tMdnRUaQnJuHkzyPIfvzLnkVe4nJWEUae/xmu4ePK0zlOXQ8x713P7oYO4ZcNKbYBVlBuaABABDKuZmveDGnE/k9dSNwqQ6+jU0mRhbp5nnn2GH778BKdKQwTv60GiyjBrxgC1E6wzY47Sb1UzVMmmcnaRvoU8//KuVj7/6XZa4y4MYZNEAyivr94no746bI2YuFki4a43IIkpjTQ/unUKVZvZZJXLozlOXUhRKgvrZ+IydNatDZFOFRm5nmN8sqCAjQClxaUiaB5ljhAKhlUej/TWzC/MKxVF42hU4J+qQAPUNN4fH7sKSIPlZz73Be57+DFuzCWZS6bVZOJ2e5XN5PLyTVAju0UqjFM8j8VKuFhUA6vYLIejUdxeD16fj6DfT8DvVYsC2zZZnF9ibHxSuZtFY1HCoZAKt+tsidMSjxIQ0wHTYmpilrGJaXLlZZgcpvTqK5iXzmOnU+gyMajNL2cKVXNGzVFTdv8c61FLOZ21agbtCtTYBG1b9dZokr0pdtCW29ltc+Vx2RYTRgsvxw7ws6YHuBjaRrW0RGk5TUd0mkNbL/HFe06yd3uAaGIruvTVqNlvEl0fIrWc4diFAZ547R6ePn4PZd3GZZroxVniXGZr7BwD7WlKwvB4HabGE2zGNkIYbg/BUIh4TNiaME2xAImQ9Nf4CHrdWGaFq9ducP7SMJOzixQqVVV3sW8VQGnoLgUgmxNxOtpbCQUCnHjzKE/+8Fu8/dorH7v3ceMFNyrwz6mAjGnSiyHOWVPT02qTYH0t5FbGr0O71rN1oJ3WqF+xvbrSGVmMpfIsl6sMjc7y+JGTrO1t4979g2xZ00VTJIBP7fjXG8vrlsE1OVYti0bJd0vSsyObGDlml7LMLmXUhkY2l6NYKGBapmJQzEpZbcCkciXG51PkK1UG+joY6O9Qm0zZXJnrE0ucvTxNINZEe2cn8UQCt2FQLjmL30g4rBgpMQmoZ8A4NXOYFPkq7I2Mpbl8gfm5OSZHR9BTw2BV2BDPc7A3x54eJ7+m7lZWhwM3v9bGaNHI1sfsVWo1CWc+NebhO6dcnM52s/fg3STisRr7X1ZSNAfM3LR0rhsIyHPUjQIkZFOMHv7wD/+QDRs2KMAmh9w3m85y5OUjfOfZ7/Pa7Lv47unADss8c9O+2YkDqkv+HAZnJeMMjfLVNNHraQ61ePjXX+pjY7+PgEcAq2OcIE3/Emew4momgEb9qnadhfgxNMXOpEo2ozMlzlxd5sTFJCPDWZUt1hT1cMfeJr7yhV5KhRI3bhS5ej3H9FxJmQRcupJhcjrHUqqMzGTxWJN6nclUciWDUMBd42hU4IMq0AA1jffFx64C4u//0Kce5rNf/pcs5i1mkzm1Wyd9HDLTyYBZLJZVk7pMJpLiLBOfTAayC1gqFZU9aDQew+V2KzOBgM+nbuIMJDuWU5NTDA9fY3Z2nkRTE7FolPbWBN3tzbS3NBMOeFUw2sT4NDfGxsllZqmePk755DGsqQmolpUUTtlaqqwIJ/BTdgtl91K+yg/c2EQ06NbdCtSEbQuPGAiIg5hLvorszINhiT11iio+jkQP8Vzzg5yM3UbO24y3WqCYmsDHHJt6hnnk9je4/7YFenu7CEZalCMcWhJdm6ZYzHHmah9Pvn4X333tIbJVtzIjoJTEXRih0zzNzrWzuD0RNF8QTyiEN9wChl/ZZYvELyRBnLEwTYkQzZEQCZVdI2YMLtLpDGfOX+TK1evMLyYdjbXbrRYxwtKEgkFi8aiqp9R76OIZjvzkSV5+/tmP3fu48YIbFfh1KyBsgYxj8lXcs2T3W2RZ8rOBgQG1+BfgIpyw1y6wua+FdV3NdCYiikkV05OpdIFcucrI+CxPHjmhQIiwOgd2DbJ9fQ/9bTGCPsNhVWUMqi3QnVWvTb5UUQDGsW+HoYl5hicXVU6XVcwSc+cJu8u4XeJ9aGPoYq8s7IiJKY8lHXWGh5LlUuPhUt5iMmkyl4FoSxcl3HgDIdra2ujq7FDP0dzcTEDCVj4oe2ZV8eoZPGInPzu3wNVLFxR7Erbm2Bqe5vcGi2xsNdGVDM1BK3W2ptbxt+JOWbeDXh11I72A02kv3z5hc2SihXU7D7JmoEeNa+JcJnOK01dzK6ip913JdZLrJffZsWOHyqnp7OzE4/GsAC15nLfffJtv/Pjb/GzoVbTb4+idQUc65mAS1ZeopIKqj+l9oEbTMOeKaFdTtE9n+dOHe7l3X4yOZkP1NgkgElBSdzOzBdCImEBkzl4NXS6LrlF1aSp75r0rOU4MZXlvLMeNZBlrsaCed9tAiC893Mmf/skAVqnCcs5iZrHCooR/VmyGryxz5mKa0+eTDI1kSKUq+ANBRDYu4FT6ikZGRpSE8Lfdj/brft4a9/vwKtAANR9e7RvP/CFVQCaSdevX8/uf+wK7D32SbFmjKInOuo40xS5nBdQUFUMg/TRi66zkXuICVCioSUgmmVg8rv7GsX32EfCKY5hozKssLS4wMTHJzPSMeszmpma6Otvp7eqgs6OVSCBAOV9kfGKK0ZFhctcvwRtHMUcvY+czKwk0aDJTOJOSbJaVsaioJYaFWxNAo9GuuehwGcTF9UxsnVUzp0ZVF1Bj47LAXWvCPBXZyRPNn+JUZBeL/jZwefGIo1tuCrO0REtohtvWneahXSfYOVilqytIKOZDd5fQNAlHq3Lm6hqefPNevv/6Q+TKHnSXhl3No+duECueZGvXBLFoALfIUgJBfMFmcPvQdemR8eLx+vH7vUQiAZUK3hQRKZowXcKIaYyNjXLp/CWuj4ySzZdwq94l+ZvaLSBfxUbbz8LMJG8dfYlnfvy9D+nd1HjaRgU++hWQxa8shuVrNptdscq9/fbbuevuexRrIwy1jHuvv/YKM2PXiQXc9HU0k4iGsGyNZK5CqWqqxv25dJHrw0N0hSr0tDfR3dXDQG83vZ3NygAlGvDSHAmoUGJhKdLZZS5fn+b01UmGppZUwfKWh0zRJL+cxleYZG9rlnXNJhFvPRdSI+yFuN/C63Ya9osVm+WSMNSo/JfZZZ25ZTfJooe5ko+MHYVAK+GmTvUcHR1tNDfF1fi8mmVZfcXqfRt1xzFxv5yeXVDMSWpuHCM1xO0t03x6i0UiWK0Bm9WgRpgeMQRwUa7qBLwmmubIsSRgWR2WTbbs4YenbJ4djhJbs4ft27eo6yHziTBUdbMAWazLz+TvZcxTf25ZysFN7n/XXXfx2GOPKbZtNfsk9z935hzf/tF3eOKd58ms1/BuaXY2xGryMQVqapkxCtTI+dXOUTFXJQtrIod+bp47Wnx8/nAr+zaFaY6J5QzYVZNquSZHkzw0j447YFAUGR2QzVe5OlbgnXMZTo3kuFY0SYcNtIALz5UUWsViz9owX/lkB1/5Qhe2mPRoslEnNv6aAlrFnM3IdJFTZ9K8cnSOl16ZYjlfobe3T4XGyvwtr/u9995rhHF+9Iee3/oZNkDNb73kjSf8KFRA+jv6+wf45Kc/y8addxBMtFARwqFiKragWMgrUOP1+RWAUVaTlSqFYkHtEAk7o5xnpAHf5VKTjTikeQ0dMXqR7bF0Ks310VGmJmfo6Oikp7ebzs422lqaCXk9Si4wcWOCiYvnyZ19B/PkacqpGSyzgG5bCoiIfMy0NaqWTdmyqYjbGRY+3SKsaSQ0Fy26QdylE9Q0PKpJVSossEd2Fi0qmoekkeCGdy1HWu7m3dB2FrzNWC4PumYo+YFZWaBaTOMlS3diln39r7N37RCbB5bp6tQIRcWKukwy6+HY0BaePXE/L565B9s2JO4a2yqjF2cIFS+wPn6R9iYDb8SH7vfj8UQwPAF0lzBeAoI8SlPt8RnEQqFado0YLoiUz0Mht8yNkWuMDA0zv5hSLmr+gF/J/KTubsmtEec5f1DVfWb8Bkeee5yTx95UO56No1GBRgVurYD0J4hbVj3EcWFhQS0MDx8+zH33P0AoHCabXVabNi+99AKjQ5cJe130d7XQFA2rrJh0vkKpYqlcr3TJYuTyRdp8BTqao3QKqOnrZaCrVTHc8aCP1liAiN+jQnaT6Sznhyc4cWWcoUlhYKGs+1ku2xRzafyFCW5vzzDYahHxKQygFrkRn0ZT0MLvlo0cm0LZZrnohIBmShpzyy5mc24Wlg2miz6SZhTL30Yw4TA1HZ3ttDQ3KbbmV4EaARV1Cdjs/JLq+VmYHsNevMy+pik+t92kOfTLQU3ZdFGquAj5qgrUKFvjWm+NgIpcxcOP3rV45mqUcP9udu7c5oCaUkmByTqocZibkjr/urxMAaxUSoGze+65h89//vOKbXv/ceHcBb71g2/z+PGfkFoLvm0tvxmoEcAylcN+b549EYMv3t3G7VsitCbcjk+AaWKWRIJmKYbG7dVxhwwKoObP9HKVS9dzvHU6rUDNqGmTj3swoga+i0kFavaucUDNlx7rxC5WJGtAZZrJBqFSIxQ1rs2WFKg58vIsz704Tma5TE9Pn3rNUjN5H584cWKlTo3Pe6MC9Qo0QE3jvfCxrYCAlY2Dm7njrvvpWzdIrKWdUKKVpVSWvPTN6C68Xkd+JpNKpVxWk77owqXPRpgaR5btWBBLSGTA6yLi9xLy+xD985UrV5icnKGrq5eunk6aWxLEwiG8LhfppSXmxieZvHCO0bePsnjlBvlCFc00CZh5EuUUQSpqS7AsgEtJBzR8YgagQVzXiGs6UU0j6AKPWDjXnHeqmkYZg4IeZNrbylBwLWdDOzgb3kLancDURTYmzffSSapjWznMQgqqBQI+m+7YEJta32VT9zBrOpO0JExlgjCdbuPYtd28NnQHFyY34Tbc4PIpCKVXUvgqo6wJnaKnqUIg6kHzBnDrAQyPH5fhQddFAmOoFHB5XT6Ph6DfQyTkJhxw4/f5FJhcWphn/MYYM3NzaIaupGeSXyNSNEeO5ibgDxGPxnBrFqNXzvPX//k/sTA/30ie/th+ohsv/IMqIAtjSaGXm/SozczMKAlPf38/jz76KAfuvBO3x0c6k1Fj1vM//SmnT55Q7On6tf2EAn6lXqqIe6L0oLg9WC43b/z8CGvcE7SFbNyBKLq/hViiWY2bkt3VHIsQCwXweQ3mFtMMTy4xlSpRMZw+kOb2bkzNYG56kvnhkwy4xxhssYj6HUMujwFtIWiLmAQ94vBoq8T5srhryXhoamRLOpmii1RBZzrnYiLrY7oYIY24NoI/3kFzexctLa34/c7zrmrnV/+rM/Dy2h1JE5QrVfU1tbRAceE6Pfp1fn9zgU2tFRXOueL2pnodJYvGRbooYcU6vYkKulbvj3GeUWRaRdPDE+9ZPH0lhNG5jb379qhxrc7UCLCRc6irAYRBqoMaATkCekRy9tBDD/HAAw+ssDgC1uoytZGrI/zoiR/z46NPMxpZInCgC1ucMsWNrN7uVHc+U0zNTWmaOlGxaE6Wsa+m6EgVuX8wwqEtEQY6fOqaxAKGY0BTS3kW+/3lKowvlMgWTJLZKmeGlzk/XmS8aJOJuDGb3bh0E9/JRbSSyR2bYvzBp7p49OE2rHzZ2YVzaQokOVYSOksFi4tX8jz/sxm+9aNhFpNF2tocsweRoImt9euvv94wDmgMef+oAg1Q03hTfOwrsH7DRvoG1tC/bhMbd+ylYrvQfSEMr7A0kk/jwqxWVZ5KoVhU2TOyGxmNxVTviup70TUnt8ZnkIhIbk2QYj7P8PCI6s8RpqaltYVQOKBCOjXLJJdOMnntGuePH+OtV15iZi6NaXTi0qOEy3m68qN0Wov4tYqa0IWxwdYJ4oAZMfOMaBYBzcYjjfQKYrmoaG4yRpAFo5lpTy9XAwNcCq1hJNhPXg/j0gxcYiCgbpJ6LedTxSomqVayaC4Pfq9Fc2CY7shFeuKjtEayGG4/08vruTy/jeGFNaTywsBIr4yAGpmbSnjtBdaHTtEfXyQQMtC8IQxNXOUElEgtZYJzepcqVachWDwYfF6NkN9QZguyiCoXCyQXZlman0GrFjDEKlvcglxubMMLnhCeQIRYOKLyMtJzM/zH//1/ZWZ6umH9+bH/RDcKsLoC0leybds2tViWBfDi4qLaqJGFsTScixQ3XyixsLhELp/j6aee5tLFC6wdGGDX7l0KCKnPqi79MjpurxfNcPHdv/kb9njeZU1wkbKlMZbxs2yFVO+Ly+1H94SxjSC2y0NWJGPuEE0dvazZMKhOT+REpVKFS+fO8O4bLxDIXmBTS5V4QFP5KK1Bm56YRWvYadIXKe37XceECamaGqUqJAs2EymdK/NuLi+KVQpMl+PYkT6au9fR1dWN1yfRxHWTAAEklpLdCQsiwOEmm+M8Uz5fJJucR8+McF/XHPevL9MRqYdzOlUuVnQm0m5mswZ+t8bWzhI64hjnME7K5tiEquXhmXMWT14OUEls4MCdB9T5CFOTzWSUJFD6OeUcpOarA1rld8JS7Nu3j8985jNs2bJF3Wd1T4kwb7PTs7zw0gv88KeP8+bMaYIP9mMHDGUwo05GemBqWTKO/Kz281omkbqjUC7zJcwri6zTbG7r9rOhw6/G4A2dAZriBr6wSzmrJQsWV6eKnB3JsZSpki5YXJkrMa8ZmAkfri4fRlRDz+QIvj6HVrK4Z08zf/hoN3cfimPmRX4m+2q1mAJh8KSvtQxXhgr89EUH1CwlS2oOFVATDodobm7hlVdeaYCaxlDXADWN90CjAr+sAk3NLezas4/23jWs234b0eYODI8EvHlVkKaEbhZLJcrlktpPkknGpbtU46jshImWXNiMaNiP1+2mUiqRTqaIRiPKlSckDI3Hjex3Vkt5StkUJ95+nWeeekIN0HLE+g6hRXejV320ZS+xtnyNTjtF1C7jtk2EV/HrOiFNwI1JwDbxaRaGJpYBPgp6gCVPjNFAN9cCGxj1bmDC10HSHcbSHXtOV40tkR1VTZNwS5c4PVMtL1EtL2DbVTS3aOMt/PosIdcEQXcS2xUmwxqy5XZKFT8aJrYYAtT7fjQLn1Fga9Nl1kTH8PssbHcQw/ApG2qRgEgfjNSmWrXI50vqVq6K1KKq+pGCQS+xsBuPVcTOzGMuTWCUUrjsqrJ4rmpuyq4AZX8zVrAZXyhGLpPi5Buv8uLPnlcLt8bRqECjAjcrILvag4ODXL9+XTERsjDcunUrX/7yl3no934Pj9vDjYlJ1QMoTMHTTz2lHAYfeuiT3HnwTtWkv5wvkM7mkH6TqmUqe93//H/8n9wTPM49vUs0hywmljSuL5pULVns6gwvuHh3ymC+HKRzYJD9B+7kzjvvZOPGDerkBEwMXb7M6XfeYPi91wmVrrGtzaQpiJKgrW0yaQqYeA0J4ax1uq+6sLI4V3v7wjjrMv5Kb4vBUl7nmuNFwOsjcHohRi6whv5NO5SBgGSOOYBB0uur3LgxpuoidRJJsTAnE2MTVE3ZyKqSy2WpZObo14d4bFuRre0mPsOiqrJbYD7n5vKsQaroYrDNYiAhQZKShbOSI4ppioTYw3PnTZ644qMcXcvhw4eUnCyfzynr6ampKfV/sdqWLBpRB0xOTqrnkGsnTJuwNI888ojqp5Hj/aBGQNGpk6d4/Jkn+P7Pn8K4qw2tKwBe6c0Ui24LzXJ6VwTQSDBn/TFUfo3aONPQxOVsKgejadpKFVo9Gh6XzraeAP3dPiJxN3nLZnS6xOnhZUYWq0pKaHkMynE/elsAPebBFdbRKaNPpUmcWkIvmXziYDtf/UwXO7cFqZYtqrpGxRJra0dmPbVU4epwjhPvJXn7xAJnLiSpWhqbN2+mKZFQtZUsuXfffbfRU9MY6BqgpvEeaFTgl1VAdrpEryuMwI49t7Fh83bWbNzC2k07KFQs8hWbQqmsbJ2takk1u4v8SnJgRDMtgXGWVsFwayq3weOSnpEwTc1xlWMjrI8wO5hlSrkUl86+y1OP/4iXjxxZ0Qa3rr0Lu/kweTpw5adI5K/TXZ6hvbJE1FzGR1lJzYK6hhdwK5bIwNSiZN1NzPk7GPP3cj2whllvG2WXD802cNkGtu52dsSE5q8xNcLSOGYENlYli1mao1qaVdkGuuZ2mByZ/KTvxmVg+4K43EHcrgCaFqDq9oNVAlvYJPD7bHZ3LbCjYxKvO0fB1pU0z+f20JqIKTtrv8fLcqFIKrnM/FKaZDZLoZRXfUhBv07CW6Kpukh8eYpQdhqvmUGzqzWjBIOi7iXvjbMc6mGy5OPkxVFefvFFtWvXcMNpfL4bFbi1AhLQKA5n4hgli3hhZmRxLFknAwNrKJcrDF29yrXr1xWoee6Zp/nEA/fz4IMPMrBmrRrzUpllkpmMuq/0FUq+zTf+y//DXdEr3L8mo5zBvC7HoESOmazOWzcMnr4UoBLfwqEHPsW+/beRiMWYn5tX93nv3ZMMnz2GOX+BNf5Z9nZXWZMwCXlFjWThcTlOY+ozXbNflr9bSe2qOUOq51TaqlpEr7DnNUpnMmXw8ys6r4yFyQTXs23XHlpamtU4XJUAzkqFy5cvK3vkg4cOKfAnRgovvvCicrqcnJpiYnwCs1zAtzzEI+tSHB4o0Ra2lfRNjgszbq7Ou3AbNncMVKiaJn4xahN8UMNiZlVXWWBPnavy9JAPo20jh+68U4GY2dkZxifG1QL97rvv5uDBg0pmlkqlOXv2rHqOkydPKCBz//33q9sH9QcJUBPr5bGxMV586UX+6jt/z0QkjbEjgavZrxQFqp4CZGRM/0egZpUcTSRtwjQtFLFmc5AqKke6aNUk4XcpaWChaimZWNZwYzWHEHpN8+hoUS+2oYseGpffRq8WcV9P0z2SxVW1eeS+Dr7yiMghPaTz4l5XYWK2xMKS43527lKG02dTDF/PKFtn6cHs7Oqis6NdSe4WFhY5c+ZMw/2sMdB9YAUa8rPGG6NRgQ+oQDQaIxSJ0tnTy+7bDpBo7aJtYJBiucpyJkMgFFKTvUuTAd6jGBuRqFXNEiYVPIbI0KJ0tXcQjoqu3KPAj9zHKhfQrTzPPfkPPPfs01w4f37lDHoG70Zrvpes1k+lnEWvJPGVUoQqacJmloBdIKjZ+DUXLplmdDdlZq2KCwAAIABJREFUw0/RiJP1NpH2NpNxJ8jrEfFBQ1NsjMhG3Ar8KGG0piv5l+yhiZzE1sROwElR06p5rNISlPPYlujKq9iinTAl5dtE84ijWQKXL4HuCmHpbnU/9bdyXn6d7T1lHt5dJB7Kki0VVANoLBikvSlONBRUORJV02I5V2R8ep7JuXkWk0uUcovErBTt1VlaKnNEqykCVkll64g5gnIYEgc4y0YEHjlvjOFCkKNXlnj+tVON93GjAo0KvK8CsuPf3t6uHKNmZ2fV7v+ePXv4/GOP8fDDn8bwuMmks5w7f56hoSEK+Tw/++lPuO/ee9TiuqOzS0nE0tksqVRSsdQihTp75jSvvvQz1gaSPDxY5b4NppKJiROi/Ds5Bj+95OfdTA8HH3qMvbcfwOvxMjx8lZMnTqizHBs6T7B4g72tae5ZV6E/LqyMyMwUB+Eknygnx3obTM082XFCqR11iOOAGufONwMlLVvn+qKLV64ZvHAtQvO6faxdv1EtjgXQiJR4eHiYO+64g/vuu0+Bm0wmw8tHXlbgbWR4hKGhq86mU3aC2xPjPLAmx0CTxlTGyS47M2kwndUVs90StChWLLa2QUvAUkHM6mxsjfmimx+9V+XIjRAdG3ayfdtWtYl27dqIqunu3bsVCyM5NLLBNjU5yfnzF5znOHuWWCyqjB0OHjqowMsv28ARUCZg6B+e+Aeee/NF8us90OxBE7vt5gCmBGXWbJ41xc44pVQATAEep2dJMToVG1skYsWquhZatoKrXFHzgfTTWJK3FvahBT0gQEamF7VHJg2TAmpMXLk87ispBjMmbgseONzGfYdbKFarDI8VuHI9y5WRLDOzRZWBMztfYDknJ+DF5w+oayWATswtBHTLe1AAX+NoVOCDKtAANY33RaMC/0QFgsEQXT09ROPNtHYPKG25JEB3dPfTtW6rAguGbuAxXI6ZQLWkwsck96G1uZnWlib8Pg9uyZyxxEHNYWlGLp/hqX/4Ee+eOrliryqn0dq9BW/nQ5RDeylIIJvIsKpFdLOIIRI0q4JH2TaLBtml9OpVl4+qEaTiCVM1QpiKnXFhSD6ELgyNgBkBNo4mXtNlh9HRMCtQI3uf9Z1OmdnMIlSL2KbYilawLbmJPq3qgCR3CN0TUpOO9PDUFx8CakR+199i8kf3u9nUKwLusnrsoFcCSn1KeqZsSEVwVjWVK9L0/CJTk2Okxy4Qy16jtTxDzEoT1Cu4VUeq7jjv2KJLR+2EyoRYQGe27OXsvMVLFxcYmVpQYKlxNCrQqIBTAWFonF3/lBqf5HO3f/9+PvPoZ7ht/20KrEim1tkzZxkZGVaL91OnTtLX20t/Xy+t8QgBt02lmKGwnMQsl8jnlpkaH2V2ZppUtsLd6+CLuyzWt4iTlQhk4bUhePpigBv2Gu5/5PN09fQyOzevNnBGr19X96nkU7S6UuxsyXC4L8/Glgo+Q3zWnM+wyuKqH3Ww4viL1FBO/bvVIMdZUFum8zvJFyuZLi7N6TxxxsVwdS1rtuyjubUNl+FSbM3V4ats376dQ4cOIRlmAgpee+01JWW9ceMGY2PjagwqpmboZ4jDPRnWNgtYcpgakbvJGVREOpVCuV8e6LfpEpAnvnFieuDSOTFp8MR5m0v5Vrbt3q8ydFy6zvDICKZZ5XOf+xz3P/AAwUBAASth1k6fPq2eQwBpX1+fOsftO7avhGG+/30uzyXjqoSIHj/+Dl//9n/lwvI1snYeLe7DtTGB5TMUaMGsmQfUhkwVfSZ2z8pIQKyenRwbR5ZWCxUtm1gVpxdSGH/dbaB5xDnAqYWCmJbaIkMP6BjeKtrSMq4zS6wt68rIZvNglN7eADcmlxm5kWN2vshSukKhIEBGw+VyK3czMXaQuUKuh4By6QVryIsbI9uvqkAD1PyqCjV+36hArQLSXCuuN5JL097Vy+33fppIUyeRSJyAP6DsLgXwBEJ+mhJxmppEdhZQgMfl0rGqVdLJOYYvnuHVl1/g5InjaqBeffgDESL9D2N0fJJsURbzZSxp4pdsGpGIyZ1rCc7CuGjSH6N71Ffd8KK7vOhqYeHsmFrSayNbZyuMjTA3wtA4qwMV7KnYGrUEUJOKmpxqomtppJUtPPXMtWRx9Tdy3xrYWNnpE4ijazRHqvzZp4Ic3OolHnFCS5XsrnasboBV+QvJJNPXLjB/9lX8i5eJW0mCehW3oSsnJTFHkNOQpxd9vyweilWTvPQ4WTBf9nBmyeDo5VmmFlKq96lxNCrQqACsXbuWjo4O5Xgmts2ySLxt32184pOfUKzE7NycYiPOnT3LjRujTo/J2LiTkeJx0Rwy6BI7dzOLVUhhV8vYZkUQCYbHy7HrsKsb/mi/zc7OCqaMNWgK1Dx32c8Efey58148gbB63NHRG6o5X46Q30PQztKuzbCraZ79vWVaglU8ImOrBQ3Xgy7rY4yMT//ILGDll84VF1CjFuWycWJpahxZyOk8f0Hj2ZEmujbdQXf/WkLhYE1+dkkBBrG8Xr9+PblcjjfeeEPJWaVuC4uL+HwBsotzRJfPs78txUCTi2vzznOEfBrxgMjR4Nh1jeaAxh19Fp3hCi7NATXiAPfMBY2fDhksuXu47Y47FaCRQ/plZNH+h//iq9xx4E4FIBYXFrhy+TLHjh9T9xFAKn1QwtQI8JL/rx5Hb46tavRW4FQe9+/+9m958djLTC/OojX7ce1uhWa/s5llWTVXtBo4FIamxuCo+pmOCU4tAdp5ippr5cpnqwaObl4CAUoyW9i4QjqGUYW5LJxYoKviwmVDoklcLDUuXU0xPVdQc6rP59g0y/szkUioHDJxuBRAI0xa42hU4NetQAPU/LqVatyvUYFVFZDFdrypma37DjG4fT9t7b1it48ueTGhAOFwUAEaZQwgO1qarULmzp0+xo+//feMjjoLiPcfwqIk+u8n0PswmUoTtjA1ii2R2caRYijZgdrUkv4YA033OuDG8IPhc2RmCq7oWMLmKIezW29qpq2BGmX5qU5EvtYlHg6T4/y0plBQzysgxzkHdR6WqSyo63ulsjPaHDX5Vw+FuGu7l5aYI9FYfdwyGdsW2flJFq+8Q/LcKxiZMQKUVV+rOMwpMOTgqhqogbIpIXwmuYpJvmpRsnUKBHgvG+To2REm5hbVbmXjaFTg416BOqiZnp4mGAqpRaPIz+6/7z7WrF3LzOws169dZ2joCtNTUyp/ZG5uXrGhBlXiXpOBBHi1ZShmxE1ESU3F+l1AzWtXYXMH/MFemz3d4mQlzK3G29fghSs+bpjdbNh1EJcvxPTsPPPz80pyJYdYuXsqaaLlcTaFptjfU6QjXMVnOGOLw9S8j635Z4Aaw9BZyum8fEXnySsx2jbeTtfAOiKRsAI1V68OKYnezp07lfRL2IC3335bAQM532QypRLtMwuzhLPn2deaoj+hc2PBGR+jAY2o3yZdhBM3NFqDGvu6LfVa3OLAoqFYoafPaxy57iXr72PvbbevgDMBHzLuf/FLX1IyOBnyFuYXGLpyhZOnTjpYwuVSbJJIAvsHBtQG2q8CNePj43z7W9/i+ddfZGp+GjvuwdochzZxrHQYdsfquQ5q3sfUfBCoEW2gg8WcS6OCoW9K2OQHdVBjhKSfsgozGewTC7SVdAVq4gmvUjMMj2aYXxSTGE31p3o8DqgRmV09YFOMD2SubByNCvy6FWiAml+3Uo37NSrwvgoIsBGb4u7+9azftJOBgY2sG9yO2+tW2nK321A5LLJTmEkt8urLP+GVl37CwvzcL7UdDkeaiK37DK62T5DMCJj5bwM10i+jmBrpoKnJz+Rn9cZbx95U5Gf1n9VgjLA5KyDHmfwUmFF6a5EfODcFamo5CRJCKg5wiXCVP3koyF07/L8S1IgL3OyVk8yd+Tnm5Fl8Zh6vS5x2nMdS+npTkrnl5lijin1sQUBN2SRfMdX3RVOj4ElwbtnLqauTXL8x1ni/Nirwsa+AgBpZsIuLlmI9bFtZKa9fv05loEg4sDCliXiC9vYOZfW8eetW5heWOHfyTaoT7/DpDVm2dtuExVFdLbClJ1wH3c1fvKqxlNe4c43FQ5vK+N3CytokCy7VPP/OuM4bo14mC37a+wc5ePgwd911l7ouvkCI4ZFrnHjjF0yff4U7mibZ31uhOagEsUqGFvJaytnsJrhZxfiurK0/QH5WZ2qUm5cwvC4mMwZ/8Rosx3bSuX477Z2dWJbJ0sIiCwsO2BL3MzkmJibUGO1kxQSVe+Xs1CSlqbOsCyzSH4dlCQ4DBlts1U4yltK4tqCxo8MmaNj/L3tvGiTXeV0JnrflvlVW1r4XCoXCvhJcwX1fRJGSKMqSZdlyu8Mz45nu9p+J+TERM9ExERMTbtvjcbcddluyJYuiJIqkJIoExQ0kAAIgIew7CrXvW1bu+daJe7/3aoEgijQlygbfkzIKrMrKzHcz6/veuefcc9gRriZmM1t0aV7Gt49KmFXb0bluM9Z0diG7uMhOXiRxyy5m2ab5xt038J5CAHNwaJBlg3Ts3r17yciAGA3OpnFbV8sfcmGoILgsCVW9iksXL+Kb//iPuHDxArKlRVzMDgHr0pAaIoBr9Uw5O4xR2PJ5ma0BzdQsDTSJc10aWXL/42rWjHcPaniRUUJcgmLrsK4soPTOJLAoPK5pb2TLallFOBwFza+STXMwKMAuHcTOUJYSh15fo/n3qf/D9gvwSyvggxr/w+FX4GNWgIYZY/EkUjUZ7L71HmzdeTNSNbUs2TKNKk4fO4xL50/i4rlTGB8dYf30Lztaunci0PQAysGtKFcoCI6yEwRT447MLg2IMiBZYmoCLlNDrM0yU0NBZgRY2LqZLkk8AMO7z7L8TMjOVgzd0u94A6TuV4l2KgY2NLRvwnZcQOPaqpKMjWR2NXEHX7k3jDu3BNGSUaB4nT33pFd2GOcnBjF+8m3Mn9sPLT+GsORwAnmAgY0EmaQM9HzE1Ai/AuiWhJJho6ibDGpKVYuTxg0tikGnBkf6J3DustDt+4dfgU9zBShgs7W1lSVVBGzoApEu3unGTC/AsqYHH3oIN+zeLTrlNWmMjE3inTdfw/B7L2KrdgwPblOQVGiWj4IeyW9Egqop+NlFDUcGZXY+e2SjjbaUAVUhYAOUDAnnplR885CEYmoLdtz+IO69/36sXy9yauhveWxiip293t77IxT638GaRAHJoA2aO++ocbCz3UZEMxjgeGzyr5af0bWzuJdlU44NrWwyqpaKbx1xcKLUhUjbVjS3dbnSMA3zc3MMIIilIWkXgTs6aEidwh4JaExPTiE3dAJdgSmsSVmourMoti0jWwbyFTCoa6txECHnL6IlZAdlw8ErZwyMmw1o7N7IDJkCCTOzs7DIHntqArnZMaTDDjqb0jAcGZPZKuRwmk1q6CDHs42bNiKeIAOYawGa1Z9yb42tlMvsFEZD9uSK9uNXXsKlmSEUagCrPgikgkBQnCsXwyXjmR13R2kIpCwd3j+vgWZWfUsD1BggF0owzsyhcHAKkqsKDgVDLIUkIBOPx3l2Zn5+jm2tvYNkZ8Si+YdfgY9aAR/UfNSK+ff3K/BLKkAa4PbOHqzbsA3JVA1sx0a1UsbI4CUMDVzGYnb+V3adujc/CKn2DmTtDs6EcECAhlzIhPzM61iyOw0P+iuQ5SAghyFRHoxKZgDucD3PyLiWzd4cDZsCeCfghdAJ4wBvvxLgyTUS4McQrA0cCnujoVjXmYjD8Giux3tAYRcdDQN7NsjYs0HFpg4ZdUlHSLFXyBbEPmlj8ORBjJ98C5XRU4iYeUQUCUEGNTI0GgVybB6KJVccugiiixSd0rkNB8WqiRIBm6qFYsVGVQoiG67D4SuTOH5pyP+c+hX41FeAXKOIqaE5BbqwZTMTw2AXKZL2UPbJ5558Ek88+SS2bd/O9aoaBsYnZvDugQM4+sZzMPpfwgObNGysc5AIECtBjQcK46SMFhUnRhWMZxV011LwpM4zMUHNQa7iYH+/hr3DjVh76xPYc/+j2LJ1K+fk0EFBxvMLizh3/gJnTB1+/UXUy7OIaQYa4hL2dNNsiomwRhe3y6Bm9Zu6fMHtXcywUYD7bVozDOohOaKx89Zl4OWhDPT0ZtS1reUmTKY2Db1a4fkNAjUe8KP1lRgFkkLRekizNYuDJ7FWG8fmjA6NHAEAXJyhmR0JiaCDvgYHmmpjuiShf0HCeEGGbjo4NlhGNNmA1rY2pGuSqJZLMIrz3CCKoIB6bREd8TKzVJT3cnpCxkJwLXbe9QQ/x4OPPIx16/sQCgfFPM2K/wlA4lVlxdrtyodLRcoXMtgK+cjhI9j39j6cGDyHieocShEbZkKAGpm8tCn1VHXNY9yHXGU290v+olZjHAkSbUVhG5jKoXp8FqXjcyAwQ6+bLMYj0Sjy+RzP0VCNCVCSA5x/+BX4uBXwQc3HraD/+34FrqoAdZ6oE8rDrpYJVVNBGwttRrSAezcaRKXv8Z5E4ZTRGNo2fR5GbBfmywmYrqUyD+pfBWrEU1LoHM3KkFFAFFAp4EGwMSIpR4KkBIXHpjeo7+WrrXjNoqsnHHxEq45MbwisuOGc9BUqW0TTTbA93K51Z3VcK09B/UBSHDTGgI0tDrZ3WVjXYiIdl5AISywjK1ZtVHUTipnD4NGXkLv8LtTcGBKKhTAFmLqghhgeAjWk87dsupHzmQTDAjMzZBRQqpooVAwUKxYsBFHT3IgDA3N47dQwO9X5h1+BT3sFiGkgtoYYTzroQpIyUSjskViar//BH+Due+5h+2Ya4s8VC5idWcD7R97DG6+8gJP7f4wtTSo+vw3oqiXVElkXV1G1HG48zBUVTCyq0E0Fa+tNaArNwwDnpyR8/2QIZtvdePhzX8Hum25CurYWFV3n11EolpitOHf2PN587Wc49e5e9MZnURsy0ZwE7loLdCZNKBI1dTy6mKc23Ld0NW1AbRkxc7gMamgJMExhHEDr3OU5Bc+ejmImvAHJFgI1ChobGsTcIDVQaJ1hwxfBptNXUTeJAViWQI06im11OqJh4fR2chIo6hLq4w46amwslG1cyoUwaqaRkxM83zcwOImgbaMhrnC4qOJUkQ6UoUgOWpMONjU46Mk4iAdMlA0Z+/olHJprhdp5Oz/HQ49/Frt270YmkxZ7BpFAvM4vzz4uOVh6zLlbJZrzZCmx46BYKOLo++/jwIEDOHHqBPqnhjFtCntkPSTBiCiwSJZG9s9BFRJZdHMMgPtg/HW5AcaznSv+wLz3RolJUGUhPav8fBbVgTxi0Rg/Frm+EVAkC3H/8Cvw666AD2p+3RX1H8+vwFWAQVWITZE5yToSDrNlJ11YTE5PI5fP8wU7sTwtHT1I9XwVOXRjjuZpSHYmggN+EdRwQ84FFeR8JkcAAjAK2TfTJibcychAYCWoYUnB1dIBbsV5wEcYDCyZC7jARthB02PT/QhtrHBMW2EuQP80bBmyoyAo6aiPl7GuRcfGNgk9jYCumxibMTGfLSJUPgdr+CeI5M4hLVWQCgQQVBW+UKJ5GmZ3CNTYlN79i6CmrBsoVA3kylXkKwYSagT33tiB1/oX8Tf7hpAtlP3Pol8BvwJXVYDmbGh2hAbUb7v1VvzxH/8xduzaxTIgdiPM5zE9OYkD77yNV/e+irNnTrN5xx/dqGNjo4VUyEJvpiLs0yVibsSaUTXlJanpyIKEt64E8PJICx758v+Eu++9Fy0tzWzcSPledBAzcuHiJRx45x3sf+MVJEqX8NgGk4FTMmyjJ2NAcR0X3eEO0VC5yu3Mu6xeBWpcaRg1QXRTgsVD7xKyuoJvH9cwLPUiWLeWzUgo2JHDOE2TAQPdPADINtgkuZNlBjULA6fQ4oyjM67DpvUQwAKxxG5+1nzBwVQliGhDC27Zsx27dqxFqVTFj186hNGTJ7A+voCbOoG6mI22tMyzONEAydXIiYw0trRsazg8CPy0P4qz1XZ+jgc/+xQeePgR9K3rXZqNEqBGMPZ8MOEuJGQu9lgylGEo4jJP9G+aVyEb77f3vY2jbm7Q2MQ4pksLKARN6EmNQzQR1SAFFTiUJEoHLcrk2sZGM+J74iJyxaZC8zQxCXK5COP0LCon5mBnTd7z6DUQe0hgkue8XKDtfUTp555JAH2Pfu7L0Pwl7KNUwAc1H6Va/n39CnyECpBlJ4GY9pZmpJNxTpnWTAsBWYCcmYqO/olJjLGWWCzmqTWfAWpuRVWqBz4Q1NDmJTJnyMlGUkKAHAIUAjEC1IhgTZKfXTXUctU58P7PmxS9Li/PxpOtea5pMmSF7KPdTAKXqeFrDnd6VOxzEiRq07KAmr7KUCUZISePdHSBu5bZRQel/Dzqci9hU+QQ1kTn0BBWkQwEmaVRZCFX41dNLkiU72OLr4bL1FR0G6WqwRK0QoU6qwq66zO4784OvHBqCn/24/NYyBU+wrvl39WvwKejAsTaEKghuc/DDz+M3/va76Ont5cvTOkifnpqEm++/hrePXgQVV3Hjh07MTUyBmN4P5ziJHrrLXx5RxXxoMHsacWQUKhKWKhIyFdJogocH7FwdDaNQMed+Oof/BF61/UiEAzCcEECVXpoeBj73nwTP9v7Cs6dPoFMxMaGehM1YQd1MQc3tVvY3gKEVRMSmZNc9fas/m9ha+IxNQRi6GCmhtYMU+aZvCoUfOeYjEtmD+T0Giiqyhk6JEPj8GSXmfHAjHfRTessGSrMXD6JlDGF1piJSFg8RyYh4cq8jaNjEopKErfduhWPP3QDtm7vQbI+iXKpitdeOop//PvnsU4dxJd2OOisMZYu6Gn9JbmcwCRkaKBh3xUJey86ODUp1u57H/oMPvfU07jttlsRi0V5HRVjkGIWkpdwxhoe0BEOlZ5Mbal0Hv6RZX6viblZdIMsT58+jSPvHcHPjx3Fxf7LyJZyqGoWrLgKJ6wJZj4ZhBwNQQoHIHH3ibYhl7l3EQ5tOWrQgTSZg3FyDvaVIgKUp8bsl8OgjPY/mlsicLUS2LBRxYYNPGtDwIciD+h1+YdfgQ9bAR/UfNhK+ffzK/ARKkDsTFMihh0NaVg0zE4BlrChEtxwLZRLpokF3UYRAWixNApGFEZ8C4zIBthqhifjr83UEKBxQQ1tYiqBG2JpQnDI2plnakQejXA1u1rxvPpERAoNoQgVihyAQqGazPAIHbq40eMQoHE7dSxJkLn7KTqFYj6HAjjJ8tX9jpDg2RZsqwrFmmecY5oOzNIomhe+jx3xk+hKFJCJaEhoKgJsfy3EcCxy4N8X8zQEbCh8UzcBD9QUKibKuo2AqmH3xg6YsSie//kIfnToCgzfNecjfGL9u35aKkBzNARq6ILy0UcfxVd/72vo7unhC2u60J2aHMfel1/GoXcPctNkz+13YmxgGHPnX4eeHcP6Bgu/v7uKVNhk0FDWgVxVwnxZwmJZ5cc5Omzi+FwGyb578ft/8O94OJ5kuPQ3ydJVgEM4X3/tNbz6ystsopKJKujNWEiGbNTHHNzSaeHGdiCifTxQQ0yNadJFPGBICv75mMSgRqoRoKaVQQ2FJy+DGk9+tgrUzM9j+vIpJPUptMZNRCPiPJpSEi7OWjg0IqOk1uD+e3fh6cdvxuZtXYim4wxqXn/pKP72r7+PXuUKvnqDg64aA7pJLBBgusHCzHdJKoYWNbzVD+y9YOPUuIBu9zz4KL7w9JfYOY4G7D3LepE39hFAjQs8PDaE56sKJX6OkydP4uCBAzhy6BDOnDuL+fwCKqoFk0BNVIAaORWCHAtDigSYwaHuk0M3b4+hl0OgJmBDGndBzWAJQS3IGW7sZmZZDGrIhIGA9UpQQ7Jtsq722Byy1PYCSD8tf5/+eX68Cvig5uPVz/9tvwLXrEAsEsK6TAq31ScxMjWLbLUCSxIdKtq8CK7QIl9CEOVgPax4FwpqJyqBdphaPcUxu6CGqBDa/LxUNO/pyInMHeZn3bMKx2VrWHLGsMBh7HN1noEY+l/WQpNDms0sDMnYApClgEgGZ1AjgI3YOFfIDjgjx/2elybtZt+AUrSJRWKdG0EmA7alwygtQqIrHsmGpI+gbf4ZbIqcQVusgHRYQyLgghoX0PBWzaCGOq42DIuYGgeUrVk1HZR1CwRqCPQk40E0t9bjwGABBy9OYWha6MT9w6+AXwHyD1HZFIDZ4FSKL+Ln5+fx5JNP4gtPPcXGJjSsTczM0feO4PSpU9xJJ5vhzVu3YXhoDAf2PofJkStojeRxd+MQGlMcQYKJHDBToNkaYLEsWIfxrIW8Wo9NN92PLz79O2hpbWHDj2xuEbl8jt+S82fP8fMQMxSLRlBbE0clOw6jXOCwzxpjCHd36djcZCEVFusfR2OtjkVZNdQh5mkkZmXoINClmzIzNQRqLFnGM8ckXDC64aRcUNPewUGYV4Mawfq4nmsSsDA7i9LoaWQwh3jAwlhOzN1oAQW6Gkegpgm9G9bi5hvXYev6VqRrk5A1DcViBd/69hv43vffRIMzjs9tcXD3GhOyI5gLjnqBDMNSMLig4vCwhPMzwPiig9m8OJG29TfgroeewL0PPow13V3LOVweoPFyx9zxl2WMcbXWWBA7YhZT2DibNKQIYHp6CqMjFJA6iCtXrmBoeAhjM+OYWpxDrlriWuStMnTYsGQHjibxDZoMx5Uje8SRItlQF3WkSiF0JlvRs6YHExPjzNaQC9vwyAh/BukxabaUwAyBHA/skByb2BqSBxKwIamaN3/q/z37FfigCvigxv98+BX4DVSgoSaBTQ0pbIpKuDA2iyrrsgXRQUDBoIt1Q0fBDiErNyEbXgsjsQ1OpAWyGhVzLTRLw96arvuZG3y5/HI9doS+ygLUqBHB2kgyTJusUGkDW53CzfpnAkRuogEIxHBoJzE0FOapujM1AsQISYMncxCdQa9DyM/LGmt6Vcuvh62R+CAQY0IyK9CLOTg+rkNbAAAgAElEQVR0ZSFZUMwJdGa/g97gKbRE8kiHVEQJ1FA2DRwOMiXSRzA9BGZsGBS0aRKocUQApy6ADQ2zRuNBDBYdvHNhFhPkr+offgX8CixVIBQKYc+ePaCvdORyOTYKeOjBB3HrrbeiWCpxXgoFTr7//vuoSaXw4IMP4r77H0AqXYvxqVn8w9/9d5w7dw5ycRKBmXfRkFQxnHUwmhWAJlcBS0EF8LBRk67Bjp07ccstNyORTKJSrmBubpYzYegYHxvnOYvNmzfjjjvvRDyZwsnT5zFDuTGT4zh35HWsD/Tjyc0GeuttSBI1Nsg2mf7tJt0vzY9QfpawciaHRGqE0EEyNN1wQQ3Pq0h45riE80Y37FQ3MzXNre0ckOzJz8iYxLRozfVGRwgkWZgaH0Vl8jzSyiLL1c7NiTUuls5gfd8a3HbTBtx+cx862lI8HzM0NIvhsXkUi1U88/w7mJrNwy7Moy82j69uN9AaN9hJjtbjgq6wicEblxWcn7ERDwGtSer/iBMZKKeRWX8H7nzoSdxzz10IBkPCcnmF8ZlwwxRMtzficq2AzpXjLzxnQ5JiT4EMiWdYFhbmMTw4zMGsQ0ODmJufZ1AxMTWB+YUF5As5FKslVKwqdMeCyXuVeDWkRAgoGmojSaxf04ebb7wZO3bs4IBXYuoOHTqEn/3sVYyMjLITHn3m6HNA/6b5ybnZWQY/yVQKzU3NHJJ69OhRNrfwD78Cv6oCPqj5VRXyf+5X4F9QgTUNNdjSmESdU8GlyQVYNABJoWO06cgEOGjzMJG1o5iVm5HVOmElN0KJtELR4syOCFBDRgEuU8Og5ipluZs1QzIRRw4ACqVFhxmYCFBDPUBPe73yRIgxIgaGQtCC7u+QxEAYATg8W7MsKxO75DK48TZQ0aFbIYHgTXV1d5C3bWZqsrDNKgM1kqJ1LX4HvYHjaAktIh1SENY0rhFbHKwANSYNi5o2dPdWNSmrxkG5QrI2m22sC0oAPzw2xoGc/uFXwK/A6gpQF5zmZ+ir53xGAKWnp4eZm8mJCe6g09pEQZNf//rX8fjjj6OzqxuLuTxm5+fxT9/8Bi6cO4fJqSkcOXIYqqLxxb134cwzHO78HoVacnglgEg0wo9LF8t0AevJjbq7u1n+9sUvfhE333wTL22T0zMolSsYHBzG8z98HqdefxaP9ixiawvZREssQd3YaEBTCcHQcL2wN6YOiM1ghu4jrN/pYLdEU4ZpEjChUEgZ3zku45LdAym9BhQY3NDUzFLXlaDGk66K85PZ6vnyhfOYHh+A4uiora1BfXMzP8d9d27HfXdsQt/aJg6WNCo6JqcX8dxPDuOVN47xeVWrJj73mdswODSN8+8dxsOdC3hgHdlVOyibCs5OKvj+cQk/H7Oxs1PCw+uBzY1kqiCA03MnTFy0utC16wF84YtPo6+vj18XuUl6qy0bB7Aj5bIjmusbsPRhEEvziiaXQIf8cy/Qk94rlqe57yUBPG/WiNi9yYlJTIyOc0AoZfdkF+ZRKlG+D73fEhRVQ01tLXr71mHTlk1Y07OGs368sNGTJ47j2Wefxbe+9W0GShQCS5I0Ymzo1aiqcGqj9zORTKGjox1nTp/2QY2/qH2oCvig5kOVyb+TX4GPVoENTTXYXB+HXC5gYrHALT9y9CLWhKh/Yh/o4nzOqcW01IS8XAsn3gsl1glFq/nwoMZ9WbSROTzEH4Ks0EVECBaEFn05jVvcmUCIcDIjEEOSM3KlIVtoz91M4cdaDWroN928mhVuZzSzQ4OiDHmWQNAKC1DxjIBtwPRADeXbWIvoyj2LPvV9tITmkQooCGo00yNSyznwTVy3wCTJmUldWhfcEEtj0oZv8gyOFgphFkE8f3SILZ79w6+AX4HVFSCGhuYx6CvdaAB73759LAGii1jPxpguZskd7T/8h/+IBx58EOnaNHfUf/D9H+B7z34XA4MDIuvGNNFYX4/a2lp+vMXFHAYGrvDFNsnWyNlsblYEWnpX3QL0iOwXOgjQfOlLX8Kdd96JVCqJSqWKfKkM3TAxNzePQ0few0vf+ycYE6cQdIqoT6jY0Qp8YZvB4ZxLF9u0ntk0gE6AhsI2aYZGXKjTf5PVNMnRaEkpWhqeOaViWF6LUF0Pv5baTK2QnhnGkgMaAS9qxmhagIHD5OQU6GI8GlKwY2s37r1jK27d3cvPUV+fQCIaABmEUXDm8MAM/vZbP8P7xy+z81kyEcH/+j8/jk1b1+DoiUG88NxbmDz9Hr52o4JYUMLZCQdv99von6MAUwV3rrXQEidkBpiGgCynJx3sGw5gTO3Bzns+i9/98tOcP0QrLzXHGNe5DTPPsEUw56s9lz0Aek0GZ2XczUpXM7G48+vgeVDODbMYBBKrRQCWhv89Jwf2kJEVZsGo2cZ2/GRs4O4Ti4tZvL1vH/7sz/4Lzp8/v2KmxkFAU7B9YwPyJQMT0wWYlorGxib091/2XdD8Re1DVcAHNR+qTP6d/Ap8+ArEI2HsbkthXVLD+EwWed3kzUW4YVI3TYCaiqVgCi2YRBPKdhBSrAtKvAdyIA1J0niO5lcyNSuiGkR2TAAKgRolBsotcBydLaFXAhvu7ZFLGjE6apifiy2byVyApWTXAjXL8rPlPp/L0KwyCnCHRq+ScksOgZoFZmq4ieqU0JX7PjYo76I1MIuEJkPj7iBN+LjdR5aSEKChrAkCNXQxZaFq2SgZDgzDRjoWRjASxfmcjVdPDKNMd/YPvwJ+BVZVgIALARD62tbWxv+mOQUK4aQLXOqS003M3rTiP/3pn2Lnzp2YmJjAT1/+KV7duxcjw8MolyuIxqJoaGjg+QsPpBALUywWeQ6Cn6O1jedxOjo7+HVcunQJZ8+e5cFwem46nnrqKTz22GNYv349/8WTBK5QLDNgyuXyOH3mLJ7//ndx4fhBxOxF3NSl4fEtDnY066AZdZtkT7wmCNmTaIBIMBjYiNNnS2cCBo4ETZNwcU7G8xdiWIj0oaalhy/SE8k4DF3ni2bP1jkQIKMUiedNCLDNTE+gIa3hjlvXY9uWTnS01KI+KUJEaaaGVtjp2QLeP34FP375MBYWi9jc147tG7sQDKjYta0D0ViQ7/P2/rN45ns/g1yagWRbWCzZCCoObumWcecaG/URm5s65HPiLaNFQ8apSQmHJ6MY13pw+0OP44H7H0BXVyeCbiYaMXDC6V+oAZaAi2fgsiq/xl3Fr2LVvZyy5f1idYPKa1wRQvTmjZbEA+5eJGaRvMwfkvLR+2Qzq0dnZJk6Tp08gb/5m7/hz5VeraIhE0ZdbRjJRAB/+r9sxeEj03j59RGMTljMFhLIvHz5Mptb+IdfgQ+qgA9q/M+HX4FfcwV6WuqxsymKOlnH5fEsbB62t8QFO/+bHIIM5OwEJqR2TNt13J1UYq2Q4usgBeshkZSMWRYCNkJmIfJqXLG4N8BKr93d+ThzW1KhqBEoDGqoI0racFPonfl3hMsZgR+oYXZMkyUNMsnQuN1HgIaAjZBdiG7fCpH2ykwarhsJN1ZIHryu3hKoEUuM5JiwyouwTTJMoIsMHe2F57AR76BVm0I8QEyWKuZpvABQ1ySAFGUEZsgtiL9aNoq66AYm4xGUHBVvX1nAwPSiyM7wD78CfgV+aQXS6TS7n9EFPMnB+K94xcA5SYUee+wzqKurQ/+Vfhw+dIgvJkm6RgPcxGoQgPmg4e3Ghkbs2rUL9z9wP7M3b7zxBl5//XWWIG3fto2f88nPfQ4333wLajMZZmkKpTKqVZ27/zTzc/r0KTzzz9/C6eNHETTzWN+oYFcb0JMWsyjtaQndtUBIpXVBSM5IeiYkZ2IBIjtnGuNj6a+m4EdnTBzJtsFJr0O6nsJGHejVMp8fgRpimWLxGDM0dOQWcygVFlETl/DIvdtw0w09aG5MIahRFpcocT5fwcXBKbx3YgBHj/WjXKli19ZO3HbDOqztbODaBlQyMCD5sIST58bw5//9FRw9eg7VqoHOGuD2LgcPrQcaIybL5Ogc6OFpz6CDQMpcScLpaRkHx8LIx9fjhtsfxK17bseaNV3880Q8zqwSMSNL7ymz8uJ1etIzfjxB7fzSz4iXBeTdY1U2kLeV0K7igZul7wlrGDpXkgYTGKGv1JwiqZ/YMWxcvnQB3/jGN/DD537A4ap33NyAW3bWIRpT8Ttf7sIPnhvGt57tx6VBC2vWruPgzuPHj2Ga4w/8w6/AL6+AD2r8T4dfgV9zBW7qa0NfTZClZ4NTiwhoNJ9CNpYEasjYX4HtVDCLVkygC3N2DFY1BznSACmxAVKoGRJlzkiu4xkBG9aPC1BDN97ylppoYuuxuV9ImTVBKGQ2IAkbTgZFtMnw7xFTRKYA5HBGNwI09PpE5g0DIbZvXgY0nHnDgZxuoZY2SQFo3C3TNQ9wL5Dcb3s/l4l1quZhGRVSVTDQaSo+j03OW2hTxhCjcSBVheLJGGiTpAsUhy5MyBiAQthMwdSQ85khIx4NQotEMLCo4+Xjw7/md9F/OL8Cn54KeLI074zb24XNMcnICPwQM8MSV8dhSdmFCxd+ZXFIHnXXXXfhs5/9LEvd9u/fD1XT8Ohjj/Hv3n///ehZ28tAiUANsUD5QoFlYLNzczj87kE894PvITs/zzlfdTVJKFYFanmcGz4b6w3c1W1gWyvN7xAjQMYAwi3RtsQsCsnP6HWbjoSJkoxv/1zGYmw9AjWtCIUifD6lQl6wNJagRgjQ0DnzXIdRRSapYs+Na/Do/bvQUBfnQfxCqcoBwnRcujyB945fwfn+cZ6ZvPf2zbh1VzcaMjG+L9s2m9TUotkeB0dPDeOvvvkqpgYuwjIN3NoJPNLnoCdtMftM5yDMWEiu566u3CySOQvozISEtwaDKMbXYd3OO9C3aQsP2u/Yvg3pdC2zbSyfW3JuWx2UycCCm1bLkGX5zVwBY9ycG7Fae5IAYcjA3+O1mmZfxHN59yAAQ3I02q8IYDGosRwhO3Tt+i9dOo9/+Mbf45WXfoJ1ayL4yuc68MBdDTxP09Ku4R++NYx/+u4gLg1ZaO/o5sfv/wCmhs6fbKDp3HkvtG2eg/KZnV/5Z3rd3cEHNdfdW+qf0G+zAtQxu2N9C9pjKqqFPCbniwhppFu32WFHISbEVmA4FYzLfZhCF/KGCrMyBSmUgpzcBCncAUklaYMNyMIcgDYIsXkIi2dyAhKb0/LZio2FwIkGWQkycJFUmpchEEUdPN4t3RkakWfjZdrwAxFDw+5nirCC5l3Ky6rxHM5cZsg1KGCpgdv1W+r2CmeCpRdGP2ewohdhGWW+wKDnqyv/BJvN19CmDLNFKg2YcvfT9UOgixO66a5RAAEaBjW6DcNW0JKJwwyGcHq6jDdODv0233b/uf0KXDcVoDWMLHbJjYrYGgrrJAaDHKg+aqecHoOMAEZGRjA6NsaP9fSXfodrteuGG1BX37BUt2q5jCv9/czSjI6O4OWXX+bn7Oleg3vuuRfrN2zAyOg4XnrpRZRLJajFcWyvmcYf3x5ATK3A0MX8HbVaiHemg9gZYgiGsxJePGPjwGQdajs3QVLIarnAF9otTc3o7V3LS9bAwCBOnjqJhblZnhVZ21mP+27fhMcf3IG21gw0VUaxVMXFgUkcOHyRn+Ptd88hu1jEpnVtePyBXdjY14KQRhfWFjMn3kV2JBTA8FgWL+49jm9+dy/u7yohrDrY3mxhR7PFXtXEMPFSvKTsdaGC9z3IKBsSTo7LeOWyikGzGWakEZFIFE88+STuufsutDY3MQgoVyqCIVllHCBYd+Fo6W0gvxhjugRkeFRm+ecC0HjSM/GVzlHsPa4DHa/b4tw9UEN7F9VaOE/bOHvmFP76v/5/OHXsEL7+pS584fEm9PUKZz7VdPC33x7BPz43jAsDVWQyDezC5mUHXesPrb6+nplBYhnp80tSSvrM0efHPz5dFfBBzafr/fbP9jdYAVpM06kEHt7QgIijY2JqAYWyAU2RoKkSd6HoD842JZShYkTezGxNSTdhlsbgqCEoNZshR7sgaSkXtHgUv8fSCCc0IU5Y7uTxVsMbjpCQCQMAFbJGFs8kpSCLaNqhxJbPrmceA+NRPmQ0QBsP59x4dqG0AdJ9RZfNdQRwWSJx4eC5nwn52ko4I14PXWawI5pRhO2BGllBpvw6Npsvo03uR0w1oVBWjvvEpKBgjTyBGs6ocS2dDQtVw4YmK1jXnsa0oWD/QBbH+yd/g++s/9B+BT49FfBBjQ9qfFDz6fl7v97O1Ac119s76p/Pb60CJDPb1NOJXQ0BGIUcJmYWQWFwqgIGNjyqQgyLBSw6aQyo2zDv1EHXS7BKo8ymKMkNUBJrIQUzPB/D4IVZfgI1wjiAgzjd4f9VsmjWh4kbuZJRW0ym/BklAAnCDIDyY0Qv0w3VFOpqIS0jqRoxSa70TAAUWczbLMnSvJwat8wr7+t2BD3Zg7iH2xkkBsgoLDE1jqqgrnwYm40X0CZdREw1XDDlnq+bNcHOZwxqaKZG2DqTzIQMAhI1CZycKODd/hnkSmI2wD/8CvgV+HgVoC4+MTSZTIY7+lNTU9z9JimPN4PzYZ+B5nDuueceDlAkk4COzk58/gtf4F/fvGULopEoO52Nj49hoL8fFy9eRI4DOvMYGR5hu98nnngCd919N5pbWjAzN4939h9EtVLFuWOHUR54B59bl8eebosyILkJUrWAUlWwC/NlCZdmgRMTCs4tJpBo3Q4lSJb3tK5JCIaCnNOzadNGlrBRGOiB/W8irBR5rd6ysRO337IePV0N7LA2ODyN46cHceLcMMYnFvg50qkY1nU3Ycv6NvR01CMWDTIbsVoCRg0oBT87cAHP/egA5gbO4Pd32YgHgbqohUyY7OkFJ0Lz9F7WDLuXreglEQlOLm/ZioRz0ypOzEQxlA/DkTRUEmvRt/VG7L5xN7Zu3oSGhnreU3SaU6IO0dJw/wojgWuM1azk2JdMzZZMAAQbI1gZITNbKT9jxobkZyQ9Y9mZkKDR74RCAWZqyqUiDr17AH/73/4SXc1FfO0r7bhhYwyJgJBH02zl3/zzGP7ph0O4NFRFXX0j+i/3/1Kmhj6rJJckAwqynKbnTiQSzC4SW9Pf3+87p33YP9jr4H4+qLkO3kT/FP51VCAY0HDzpjXoiTooLmYxs1CEpigMasjuU+AMC4RrptGFAXUrFu0kz9PY1XFYZgVytBtyogdyuJmzY1gqwJsRjV+KEE4RyEkOOauH4pkpcQdfbHI+o7KwnCwAmW40YwMK1uQkGDF/I1Js+D+JcRFgSMzTCF23yLMRpgG027qBnLzTMhJaDuhk/EKvYaVkQdxHIj21WYJtVHhOhrJlaivHscX4Idqcs4gqurCUJoDFmmx38NcSQIZADc3S0HyNrMhor0tg3grgyMAcTg3P/uv4APivwq/AdVIBuigkKQ9Jfj6q5GxlCWhW55ZbbmFAQzbS5I62c9cuvktLSwubfczPz2FiYhKjI8OYnJzkWQgCUwRobrvtNnz1936PwxuD4TCyuTzOnrsE3TBwYN8+nNn3PLYGLuDrexQUqsDQgoSxHF30i1eRNwIYzEron5MxVw2jtaMHlWoV4XCIQx0JdN3/wANY19eHQr6IC2dPYXTwJDb2pphd72xvQHNTGtmFAi73j+PC5TFMTGX5Ir0uHefnWL+2GX3djWiuTyIY1MRF/pJUWCyJqiZjYiqPb79wGPv3HcTN9fN4crODiEZ7g82GANzUkl2XTNeKeWmmZgnYsC0LN6byFRkD8yrGczJ0S8LxmQiyWitSrRvRs3EnNm7ejO6uTrbLJmdJb20mowcCG9x8WtUVWzYVWM5Dc0HMSmczNgJYCWqWDQOWQY3Fz0GzRPQ0qqYiHCImXmLr79de/Sle3/sd/NHvtuK+O9Ooi8mwi9TYIqAZwn/9zhi+/fwg+kd01Dc0sfMZzT1d66DPEc18kXnF7CzJBm2kkilk6jI8Y+MHd14ni9KHPA0f1HzIQvl38yvwqyoQCqjYs6kLjQELhcUcFvNlhDQVquKAOBdJpm4ddfAkDMvbMapuQMEMwalm4RgzsMwiEKiDHOuAHG2DFKghw1CXraHNgVzMBGNDnUDaLQjYuNFpAgC5WnJOWSDQwwwLGQGQXTLZlNLmtiw/E+BmGczQpiKEz65hgJtNw0PCzO4IELPkisb3W2ZvxDCxADWi4+c+HpkQWFU4pg6L7qAoqKmewxbjObQ5pxGTKwxqPI22ADUCxFR5lkbk+lAvLxRS0VyXwPGJCk6NLGByofCr3hr/534F/Ar8FipAA9zEhHiBnzQvQ+5idIRD1LQRQ/QEnkqlIs/T0MUrzeL09vbiy1/+Ch597FE0NzejahjIFYqYmJzhC+YD77yD/T/9HqJTB/HVPWFcnnZwbEzCtB5FIlPHjx1LJuEoAeRKJrL5KhQ1wMxFKBxBLBaHFghgw6atPNtTKOSxODeGRLCMDRuaODOF1rbcYgmXLo6hf3CKX1tDXRIb1rZiw1oRvplJxxALa2zZb7HBiVh7OWuLJcISg5033r2E772wH9nBk/j3N1lYX2dCU2juhMdp2EhGgJqrDAKWxxi9FXVpra+aMqom2VgDl2YlHJvQcDmXQDHYhrqOjdi4bSd6+/qYuQgGQ6hN1yAUJMZENLPoeen1in+7YMV1yhRSYG6hLZsDuAYBHkuztF57xgQuc8PZNOxE6TCwIBVDMZ9jwPH+kcPY//ZPAOMM/rf/uAGdTSqkiolq3mRQE4lF8dfPjOHbLw5icLSKhsZmtgS/FqgJhyOorU1D01TMzEzDNAXwUWSVTROIGSRARAwOfQb94/qvgA9qrv/32D/DT6ACJM+Ih4O4fX0rwraOYj7Pbj5kEsBMDZkE8D5io2xruKTeiTm5CxVTEqDGzMG2SrChAeF6KLF2yOEWQI64fTmTDQI8JzO2e3bZGv6eMFZe2uxERo1r4bzEyrhAhWZnXAZmibHhMM5l1oWtnXmORrjksIsPb1EeiyMAjpCleaBGDNSsAjWupShl07AttU1skwA7SfMCNlefR5tzBjGlxO5A9JoJzJBbDqWHG7bNMzScVWNJPPSbjAdhhcJ4/fQ4RmaFA5F/+BXwK/CvrwIEaijvhga5qYs+Ojq6JCOiNZOYHGJv6EaAhuRChUKBL0iJ4fmTP/kTbNy0EYFAEIVSid3R5hcW2VFr31tvYe+LzyI38D56m4O4NG1hLCejtaMdn//MbVyMzZvbUV8bh16uYno2i0K+zOtMqWygUNL5on4up6OiC8v9RFRFpibMAIqWqcnpBYyNz8HQTXS21mHLxnaXlUkhGha2z+La34Zj0frsrn8MFITQl9ZPkkL99bf34/D+Q+hWh/Hvb7HZinr5Aoz2BwI1trC0946r5GGewHipgbXCsIXWx+kCye1knJjUcGY2gnk0oq59LSLxJGprM9i+fSc2rO/l94MAAb0AAT7IZIGkvSJMk4NSXQBDp8Lhmi6L7knPRBaNK0HzmB/aoTxbaQmgvJ9QQINZreLgwQMsXzx57F0szLyPxx9M4rGHGhEip7IFHdWCyTlusVQMf/XMKL7zoyEMj+to/ABQ09HRyaCpVMrBscvc8KJ6l8sGAoE41vT08ftw6tQp/vz5x/VfAR/UXP/vsX+Gn0AFapIJbOntwqaUg7nZBSxkczAtA0FV5owETZG5A0cbRM6O45x2L/JyE3cpbT0HxywBThWWVQXUKJRIK5RIF+xA0k1itgQrw5IzIT8jiQP/m0GNcDZbDsZcsSuKgZnlfh+BF++/HXJLI3MAl8Hh77sSNBf8iMelw3UBcKVoJEsjyZr4feGo40YxeGSO+5oAi+QUDMToRghHRpxAjf4C2p0ziMoiBFBsiC6gWTIIcKAb9H0J4XAQ9ZkEZu0A3jw1jLHZ/Cfw7vpP4VfAr8C/pAKc0RIIYOvWrXwhTQd16+kgINPT04OOjg7uoh8+fBjvvfceX3ySpOihhx/G1//w3zHAoaWnWq2w1fPxY8dR1XXs3/c2Xn/1ZRQWJrl5lKuKeZrW5jrcc9tWfo6nP78H2zd3IKyRI1YVetWEbdrMoucLZRiGhYsDU7gyNInJ6SzyxQq/PgrMpCMRC6OlMc0zNd3tdajLxBCLBHlG0mM4aFH33L+Y2RB4xl0DhXxL1x38n3/1U8z3H8d9HfN4dIPrhOLFIlMeMgEaYmmWV9sl57ElmLPKiGX1ak9rtOVIKBkS5ooyRrIyzs8GcDkbYYdNA2EUtWYkG1rRtaYXa9f2oLu7E01NjeJc4wmW5SnEqtNjMUNucoaamIuhQFByNaObC2jc7y9bT0tQFJXBDLEnRrWK8fFRvPfeEbz1xiuolMtIJ4u4YSvw1Geb0JCWYRZslOcN6EViamQkMlH85T+P4Ls/HsLolPmBoIaCYonlC2pV3LijFnXpMAOjgeE8Bsd0BMMNPBt2/PjxjyWj/Jd89v3f+e1UwAc1v526+896nVWgobYGN23pRTMWMT2zgHyxzMCDNj8CNaois3badFTM2nU4r96DspyGZemw9QIcW4cMCl4rC85FTUEJtwGRekgqZdbIQs7AHTPRSROzNR57I7p+LvRw/+UxNbRzrgA1Ljhh1oVADYEUTqCmcDTxPWHv7M3XiJyaJUbGBT0eqBFsjpinWXk/8WJcx7cVoIbMEyRHQcy6gE3VF9COs4jKxLi4qeAEagjQkJWzQRsrpYI7DJxqUhE0NNTirf4czgxNY7FQvs4+Sf7p+BW4/ipAGSLEyhA74xmJUIedbHjvvPNOUKbNj3/8Y5w5c4YNCTpdQ4EnnniSE+lprmdwcBBnzp7B8Z8fQ1WvYnhoCCPDQwhqGpLJBBQtgMXFPPRqCQ2ZJBfx7tu3YGNfKw/vG1UD1SoFjpoolauoVsQA/UKuiHJZ59dGgKU2FWOJmaLISCWjaKpPoT4TQyIahKrSWijyepreUYEAACAASURBVDxN1nIApQduBF1DF9dk409Nmqm5Mv7zX7yASPYsPr+xhB2tIgeHV2jX8pGVvy5L463lHpjxjC2v/mSsJHK8xhPdl/J5Ki64IfaqqEsoGgpGc2HM6BGU5AzsSANCqUbE00KqV1Nbj0xdPTKZWqRrahBPxFgiSABF4QYXqYYV4WTpgjHPEIBkX9yQsiy2UyZGbW5mBqMjQxgavITxsYtIRWYgSxbWrwvh1hsT2NQTgWRbqC5aKC2YqBYsyIqEZGMMf/GtITz70jAmZuxrghr67BAYJpBVrRTQ2abiqcc7kKkhUCbh/ROz2H94AfP5EAj4nD17xmdqrr9l5Zpn5IOaT8kb7Z/mb7YCmZokdvZ1oVWlYcUFVHiTFE42S6AGFqpOEBPoxEXlLuhyBLZZgU0sjW2IkX1Hh23pLP2StRoo0SZIwRpADos5F2ZqiJXxzAM89kYEdQod98rD+2/Bjgg3Mk+atgK0uHMyS77N5IRGGxmbCRClTzbRnkmAKz1jeRrN44itmCEN/w4FdbpZCN4GyHI4T35GFwYqogRq9BeXmBp6BJEITkyNkELopLfXJeimg2BIQTIdgxZP4cUjQ5jOFji3xj/8CvgV+LdZgZtuugmf+cxneH7mBz/4Abufkfysu7sbX3z6aTzy8CPIF4sMaM6ePYv3338PJ44fZ2Znfm6Ow0EJMFE3nob+ieWh2YqAKmZGdu/oRW9PMxLxEIOaSsVEhb/qHOZLwKJqmMxOJOJhNGZSaG9KcyYNNaKSiQjqM3EkYkEoLjuzNGTvSbKuAXDocQkU0WPQOjY6WcR//ssfIlM8hy9trWJ9g8n8ujjEDI2Qli3HGXvAgb9ew6XMe8evbmYJNbAwjaGQYlLoVgygUJUwMCejf17FSCGKWSMFI1iLQCItQE2mEU3NLWhpbUFzUyPXNJWMs2FDQCP3TCGjUzlvhtZ9MY9DoaWewxrNveRyeX4fhgYHcenieQwOXEAxP4KdGyUEA8DWzQncsrsGjWkFZsVCOWsyqNGLBGpkJJuj+PN/HML3XhrG5JxzTVBD7N+mTZuwsJBFpZzFht4wvvalNahNBRnUHDwyjb1vzmB8VkFraxsuXDjPRhX+cf1XwAc11/977J/hJ1CBWCSEzqYM1teGUV5cgFWt8iZI7AJZjaqqAsUxUXKiGJI2YEDdAwMaHKvEN4mH/4nBoATmChxL56F+JZSBFGrg3BpJCYqZFWY9vK6gKz/j+Rqau6FRejoEQyIi0cR/i/2TdyL3J8uyNMGwuLoJL3uGAQrJMASoIWmAsHCTIXvOaSxVEBscv34K7lxhLiCYGvq59zqJZaILDg1x8zw2Vl9AG84hqgiGijAKa7s9tsa0UdVFZk0iHkQ4FcO0GcTeI5dQrl7bDecTeLv9p/Ar4Ffg11CBvr4+3HHHHdi2bRteffVVHuomUEMWvY8++ij27Lkd2dwihoaGGPAQkzM0IIIYKVzSNAwGM3SRTd17AjvkgmXqwuKdAE1HWx1qa+I8AyPS7W2WVnlzInT9HwpqSCWiqK9NoKkuhYb6JAOdaDSIZDyEcIiMVmjZdcMmecLes2jxbPfdZpFLkBOgIWBDbPOZ/ln8+X/7EVqsS/jyNgM9GZrZ8XRqS6vzL2VqeN2/Rr1/kalZVglTc4lYbpLl0bxN2QAmF2WM5GSM5UOYqcZQQBx2MMGPHIjWIlZTj1RtPVLpeiRTKcTicYQjEWgamQsQKCG2SuXZRrHB2DANAopVZtTo/cjnc1iYm8PY6CiGhgcxPzuKaGgR9+yJIhSS0Nsdwea+GFJRGTqBzAUX1JRcpqYljv/yzUF8/6cjmCJQ07TaKIAATU1NDdpa2zA1PQ1FKmLXtgR+96lOJGPk8gnsPzSDl16bwsCYg7a2NjYaILMA/7j+K+CDmuv/PfbP8BOqQFBTsbuvC5FyFopZZlBDnSdNFvIz2TaRcxK4rO7EmHYzTArCNAsAgxoxUMr2zcTUkFOYY7CtsxRIsxOaFIhDJmBDLmHC/8zdWMWMDTxQw0OeLphwZQKrNkQv52ap/eeOpjKoEYAHLDdw5WjunA0bAzCwEWGcAgiRTI1YHGH77MEioUYTzBBvvLIHxKg/SbbSGpL6SWzSf4QW6SLCSpUBl2lS549czwSwIfezsi7YLuqYKtEojk8aOHp2gDus/uFXwK/Av+0KkIzo3nvvxcDAADMyxL6k02nuxNMF6fTMDMbHx9numayhCWx4ls/kkkYA58KFC+yOVV/fwLM6U1PTbivHQiQSRHtrA3ZtXYNMTQTkUhkJaggEVJaIkaS1JhVDOhlFTTyCeCzEbmW8blGzhs1LLNfVTMzILFseexlibs/IDXbhnBnXBbJcMfDS2xfw/R++iZ2JCXx1l4WmhO42ela4Kq9cpK8KMV4lQ1vhxHw1gbPclhKYgxzZPMdKemmmKaGoO5grANN5YCIvY7pE6zwwV9GQ1SMo2jHocgy2GoEciEAJRaBqQa55IBhh0wZFpagAkuGRRNhAtVJi6Zlt6tBLOVTyOczOLWAul0ck7mDPLbX44z/sQiKuIREGEiEHtm6jWiTpmYFy1oBRsiGrMlJtCfzf37iC514exVxWYvaIAK3nfkZ5NBs2bEC5VMbg0CA6W2Q8/lAznnyskVLV+Lz3HZjFsy+O4ednCCB3MCgmWaN/XP8V8EHN9f8e+2f4CVWAQM2N6zoRqeagWBXWB5OjjSrL7H4m2xYWnDQuaDdiRrsBJg37m0VIFoUquHwKdwDJu9gQmTSuLbNDIZpaDLKW5BvUoBuUKbYx0jPLtsMBcSRhYDc0d/NbJV1gC08hVVs+PDkaoyRxMbDCunlJksa6Bne+ZgVTwyYDijAaoJdPgXEiM8czHaBfW5aJ2QRqoCBTOYyN5k/RKA8gqJj8ek3DYamZx9RQNk3ZdBCPBdHR2oC8reG7By4ily/yOfuHXwG/Av+2K0AGApRDQxfNJ0+eZOkSyZwInJB7GrEvNMtBAIakUN5MDs3ZeBk6BGyE5EvhfB2a0aGDHotmPNpaMnj4vhtwz52b0ZyJIqqRcYuQaVG+GBkDEKsixls8a2OXvHblumJ2ZhnQCNOWZXxDj0XSJ2rOzGWLuHhlEkNjs8wo/+zAeQxfGcFjvWV8bbeNhjg1rVbnjK1sCLl4atUbu7Tauf9gidlV9/BW/5XfXsXmSCLYk9hyYsXLBs3aiHvkyg6yZQmLZRnZsoLFqoTFqoKCrrBtND12xdRg0zovyygaMibyDmzTQlvSRDxgI6TYyIQMhBWbQdPZGQmLSgg339aAP/0f1yCRUBEOOgjKFqyijXLOQmlOR3nRhFG1GNQkO5L4v/7uMp7fO4pCOYD29k6cPn1qyZI5lUqhq6sLU5NTsKwi7rqlFr/zRAtu3ZVAtSzeo3eOLOCZF8bw1uF5tLV3Ynh4mN31/OP6r4APaq7/99g/w0+gAqlEDH0draiz8rCqJKWyeZ4mwDadwiyAwMSCU4fzym2YC2xmUAOrDImkZt5UCnf6yCHMDdp0HcN4QyXbZYW6Zwm+QQ0DCmXPiA1HthXIxP4wZBFyL6Es93TaK9gSL0PBhUDLczYeqBEK72VhhFtEQbswSyOMAgR7w/M3xNQQi0NGAJ4dNIEfDvZcZlVs+pljobn8JvrsN1Evj0GTKYlazNNQJg19pXkazqgBsTQ1UGNJDM5X8dbxy9wV9A+/An4F/u1XgORENL+xfv16vnD18kRozaOfkQ0w/b2XSiVma7yDwArdrj5IHkWSNDoIGBHgociZjX3tePjBG3DbzjVob0iyIxqvlSbJdl2Z7lKopPeoLpDx0sBcJoZBh4sWaLUjKVulYmB+sYih8XlcHpjGyPg8FvMl/lk2r2Ogfwj3d+Tx1RsstCSqnEvDqzMvyyIPhldXz6aZrJSXTs7LrvHCjZdNBZanJsXa74niVtblamDj+abRc9teYDO5m1lCqkYghlzU8mUJuYqECkmAHaBQJvWBhJIlo39BwpFhIKY5uL3LRnMSCKsOGqMWgpqM2ZKCIyMyjs5osFJxfP6zbYhGFHR1hLCuO4S4IkGfN1CYNVDJmzDJVltVEOlM4X//q/N48dVRGFYQ3d1r2L3M+1wQuK1vaMD01DTW90TwxCPNeOy+enQ3aqiWhBTwyMkcnn1pEq+8M43Wth52cJuYmMDMzMy//T8Y/ww+sAI+qPE/IH4FPmYFQsEgOpvqcMOaZuRHroiMAxnsfBZgswCyuaRNwcK83YgL8l2YC/YIa1MCNPbyBT9vSxyqSZpvkmoRa+MN2NN/kwWNBlmNQFKjQp5GwIa+R/MvjgAX1EnjYX2XsRHzMp4WzZWrrThv0TVcJXK4xnSqMCVgYdtSOKcAVARuWIImU8yoMBdg8OPm3Di0gXtZN+x+VkZn6afowbvISLN8b7IjJbkZ3UxTmARUTAuKpiJem8Fk0ca5sQVMzCx8zHfM/3W/An4F/jVVgIBIa2srz9LQRSs5kRHrQoCEsmtIOkSg5qNmjSQTCZ4JISlwQJWweWMH7t2zBTdu7UJrY4qdvCIBiTNmlgwAvJXQWzKZeV7R36FgYDIxMURjpViqMjMzOZPD6OQ8xiazyBUqCAc0xKIBbvqEQhHsff19bImN4ys7TKzN6Cjo5AQnQjc12YbKIEdC2WVFqNGjKcuwhtZH0xa/E1CE/fPKSRux2i8v80us+zXfaC/VbPm8PLMC3iZsCaYDVHQZJQI1hgBfNN8YDEiYLMo4PCLh4ADQk3HwQK+NthSdB5ixoYZeyVRwcVbG4VEVJ+c1pFpSzMR0dcewdVMSXQ1BhHUbRt6CUSGbaAeOLKOSjOL/+bvzeOvgJCQ5hNa2Vpw/f55ZOmLuPEfNSjmPx+5vwucfa8ZN25OIyjY80cPJS0W8+Po0XnxjCvFkG+KJJH+OSOLoH9d3BXxQc32/v/7ZfQIVaMiksb6tHutSKkaGxmHaJoOYAOfTkCRBZhmaBQuzdjMuSPdhIdQOm9gGAjSejMrTUbssClEX9tKcjDACcBwTtq0z4JAljc0DJJVuAUDSeF6FZ25o9kbRXCzjysa8oEze+a4GMN4G6VoLeDKLFQovdi+DZx0tAAt3GRmseHk3NFtDenSCKcKIgJ1ySJ5GjI2LbFQ7izXFH6JLPo4aaRGqI0O3KRlbgBqDQA3ZOdsOYtEQnFgaZ8ayODe03Kn9BN5a/yn8CvgV+AQrQK5niUSCh9GJbaGh//7+/o81D0GPJxgbg4OQt6zvwO03bcDGda3QVAV93XWIsREA0xZLzIl32sS0iFBgm3NbiJHJF6pYyJX4LtOzOYxNZTE1m+PsGzKFIcOBno46NNcn+CJcVkL4i79/BTWli3h6SxU7Wy2cmVSgmxLCARvpqI26qAXLlnFlXmFL5gx9L7bc8MpXKYtHZianLmpCY0nv8gK9EtT84lt21cCOe4fVF4AuS08rNxMe5DopoarL0E0hzWNwp8o4PSXj7X4Jw3MO9qxxcEuHhfqYAGAyN76E9jmvKxhYUHFkVMa5BYVZoGAihNqmONpbosiEFCiuGpqacJYDTBsSfvLaCM5cWoAFDamaGh7ypzmrUCjMdt75XBaNGRVf+1InHrm3Hl1NAZh5HXCldJdGK9h7cA7PvTqJkpFAQ0Mzz2WREYV/XN8V8EHN9f3++mf3CVRgXWcLNramEchPY3ZR580xoNCN1n/qOJLVscNys1m7BRek+zEfboZj2ZAI2DCIEcBj+Vi2bGarZpaS0cyMCdsgI4EKJLsKSDYcmmlh1zGFRG+AHICkhAAlIHzIWLYW5K4Xf5VoyFO4nQkHIGJO6JndME9aFZi4cR1+XBAk2BzL3dlcGQTdx7MQZaMAAjHklkY393zo+/S8CrFHxCbZCFlTWFt8Bm3yOSRQhmyrMIipoaA6F9AQW0NuanU1ceS0BE6OzOLi0MQn8I76T+FXwK/A9VSBWCzOgZ5zc7PcYOpb24p1PS0IhwJ48K4t6OusE85ZND9jeZIzERRKtvEV3UShWMFcNo/J6UWMTmQxMS0Gz0lyRrk3wYCChtoE1nU3orerEc0NCcSjGjs3LhZM/B//70vQJ87gifUl3LUWeO7nCufHJCNAT52NzU06qqaCNy+pKOkS1tbb2NxC0mSxFI8vqpjMqYgEHKyr0xFQCPCsnsv5BbnwL7yJ7l6zCtSsnk0Uc0UkqQN0g1gamr+hfQSIBGRMlRW8cUnCe4NAKujg0Y0W1tRaiAaWASEFTXszSxVLxXhewXsjNqomMJqTMFLQYKohRMMaB1PzfiSL8OX5goHsXBHj8xXMlRzIioZ4IsHsGL8fhsEOoXff0oivfaUTt+xMIhUESjNVVm4TnhqdNbDveBbf2zuB4XEJ7R3dmJqaYhc0/7i+K+CDmuv7/fXP7hOowPr2emxoTsLJzyGX17lTF1Jl1nHTwk7jJrSR0vD7rN2K8/K9mAu1sB+AZLnWnrRjsIWyp35eZlK84VXhcCaSqCWH2BqSrtHv2zyvQ6wOpT3zf7ssicLyBg1QI4BKczgxKORqoxGTo8DibVwRBgMUGMcARfT/WB7n0AC/J3UQ2nHPipTxDDuteXp00ctj4wAv94a/5fAsEDFIthKCDAtJ4xLWVr+LBgwiChOSrcGEw8xMxXBQrVq8QUVDIXQ0pHBiwcCpkXlMzmU/gXfUfwq/An4FrqcK+KDGezd9UHM9fa79c/nFCvigxv9U+BX4GBWgULKdXRmsqwtjbmYOVd1mPXhQkxAk6RlJD6gJJQuHslm7CefkOzAXXAvHkgGWkhG6ETMpRMEvteZWJsx4TIpnJEDsDc/aENPjARlhLkDAx1OwCQKI5mxImhbgzBlZDUBSw5D5FoIWigD6vGByVOqIEavkAiQCNAR23BFUYmtEaJwYyPQyb8QokMv6LDmnCSc0OiQEYUkqbDWEgFREvf4ees2fIo15aASgHBmGbYJk6jqBGsOGJqvIJKIIRqLY1z+DKzM538b5Y3xW/V/1K/BprQDJ2WhWhwwJCoU8NFVCLBpk57Obd/Vh97ZudDTVMBNBuSu6Tu6TtBZZKJZ15EtVZHNFLC6WePifbJpJjkZHLBJEXTqK5oYUWhtSyNTEEAkHOACU1n6xTMr4s2+8hcGzJ7ArM48HNqp4+bTCjEwkCHTX2djdYSBblPHekMpBmW1pC5taRBYXybamc3R/GS0JC2vrdKjSygDPX/bOXu2QJgwGrsHNuA+wNEgEi+ZqTGpkiSBlqkfZUnFwSMHhQaBQcbCj2cEtnSZqwhY37sTeRdJoaoR5DTIhLZ4rSfyYFAY6lCXnNLKXFlI73vf4/w5UyUYiAAzOOzg2ZmFkkdgahQ1kLHL5lIFUQsMffmUNHn+kAes6w1ANG4UpHZZOjThgtmjjyPk8nt07jqOnC+js7GHp2tTUpM/WXOeLgA9qrvM32D+932wFkrEodran0JVUMTY1zwu6JDs8lBpUFKg0rM9MDW1sNuasDM5Kt2A2sBUWApAY1Bhi9SdplqBllkGD+/LF1kSbkSsRY+tnwZR4oEYADfG7AmC4nAobBtB9xZ87D/nLIShaGNGQglggh4WJkwxywqlu2EoSdrARhqmBomCIsbHpNZJpgRfnuQpkiY3Es1p1UYz7RWirZTsAy1FgKzIi0iQ69H3odt5DFDq/NsuhWRqLN66qYbFpAAWaNtemkLUDeOP0CEbn87/ZN9N/dL8CfgWu2wqQTXRf33qWoJHxAM3Y0ExNZ0sG63paGZQQQFG5ESSks54hQFU3OLCTGlahoIpELIwaClwBUFcTQ31tjPNu4mEKp1R4radsG2K22TZa0/Cdl47h7XfeR7A0hnvWaShUhAU+XfzTQzXXmMgXyWaZGjxkNOMgFhLAiS78aY2tCTnorjVRHzMhwXIbTB/0ll0b1Hi7jPjNlfcRwMQh+ZlFgIZei8ygivDC6UkV71yRkC0CHSkHt3bY6EjRDKkwmhEmMjQ+6fA+yFOVpHRmh06xrVUoELQCzJckFCsSqvw8QsZMtQhrQDqiYCgr4d0h4OQ4nScwlXM4Y4cUBol0BP/pf+jDfXfUoKVOg1OykZ/UYZWpsQfkDODYQBnffXUcb+yfRCJVh/q6On7/CNjQMTc3h3K5fN1+3j+tJ+aDmk/rO++f96+lAm31aWxqjKFOszA+uwhVUSArNkvPgrICjRzBFGHrTIzMvJXAOXsXpgI3w5IjLB+TXFBD8yYCfnhD+1e9RGl5zsYzMxMGOIKpEbvRilkXV4hG36Y5Hw6E4/vRvIuGkGqjJjgHO3cCk0PHWLscq+2EHG5CqHYrlEAzLKkGFSuAkqnDIoEYD82S3M11QmNQRaBmWYfOczfixbiu0DJUO8hABagg5VzCWuN1NEkj0CRhPm1S2KbpwDBId22w41ltOomm+lqcnqriyIVRzGQLv5b3zH8QvwJ+BT4dFSCTAHLM8ljkxoZGdlArF7KQbIObTS1JBdE4yXNDsJUgwpEoGhtqObcmFg4gEQsipMmIhoNIxiOorYmiLh1DOhHlItJcSIAcCOCw9TQx3bw+enlhEpkBaDh4YgjPvfIeLpy5gO0tMu5fJ/EFPC2ShSowsiiUuhuaxHzKTFHC8LwAV7SftCRtrM2YaE4Y7JbmPf4Hv5MfHdQIjxiZ2aWKKWMiJ2OqIPM8DJkDUP5MexK4ocXB+nqbZ3s8Rt4DJpxV5u453K9zgQ7vRTw+I6TKxNxYoifGB32XneoUYK4k49IM3QTIPD1pY64IFEwZi3IYTz/VhVtvTKGlLgBFt1Ge1WEUSb0A5C0Jp0creHHfBPYfmuRzicYSiCaTzNjQQRlHFOZ6LVvwT8dfx/V5lj6ouT7fV/+sPqEKbFvTjDWpADSjjOmFAgKaAlWlwE3KqKG5Gg2yB2qgI2uFcd7YiPHAXTDVJAMCGv7nY9VMjTsdyiu9uzG5oGYl6BEW0K4kjAdhxI03PC8I0x3kX+qWIYCg6iAuTyFSPYL+s4dgGNWliimKiobGdjR13IBg7XaUlVYsVCTojpAAsOUy7R22xdbTAtB47JIAb67TAKjBCCjQaKbGAVRrGnXGcayz9yEulzmUk5ggAjSWIbHco2rqiMRCaGysRzKTwfOHrmBkch4V8hP1D78CfgX8CnxABagbT6wMHZQ8X1NTw9bQhXwBM9MzKOQWkQ7qaIgBQVXCjV0yTNvClVkbg4sBOOFabNrcCy2gobutFlt6m9CaiSERDULTFNGgIgDz/7d3pk9yXNeVP5mVtXRV7yt6AxoNAiAAAgQhkJS5iBIpSpQs2pRkhzUztuyJiRjZ45jP4w/zwX+DZyY0Xkb2hDdZsjzagtRKUpa4iBCxkNi37ga6gV6rt9pzm7j3ZfYCQhRNAiSq+ySiohtdVVkvfy8rM0/ee8+Vg6BEc7wAgW9u8siiZY+xRb5GaqDvuz5XwFefPYpnf3wM3ekK/vuTFlobgMYMMLVs4ZtvJNDaYOGJu130Nvu4vmBS0WTpbAywZ4uHHR1G0Gjj4ZXUXgNj1btsLZz1iWZ6OokiM6vP3PibERye7+DSXAKvjlo4PWVBPG3GF0Ls67bwwICYFYTIpUyDaLlptnKaUtGyXtSYG2rxYl6rnxKf2qKnzFlEUt3ilDdJgZP5TODYdQszBQvXloGXxxPo2t6O3Xe3YqC3AY1JC2HRhRv1qVmsApenKjh2Zg5z1xa1LnShHGCx5iCRaTRMOzqwtLSMyalJ3T+4bAwCFDUbYx65FR8QgYd29aC/MQmvXMJioYpMMqH52mLl7Gh/GnE/k1C8HKR9FPwUxsqDuJh+ElWnS4v01zmK3azhZdzgZe1JwZTym/SzNfbMcjKIG8mJ0FAHMltOOpLn7CAIJHpkoTUxDmvpCMYvvgzPq61PHdO7ZQ4STgrZXCua23vR1D4AJ9uDWtiCkr0dRbsXFbeGIKiaXjjq12ypltG/Wa54eyIIE/B9ByknpXf/mmvnsdV7Cdut43Dk5KxpZwF8abjpBdoPIbBDdHQ0ormtHVOVNJ4/clrz2telt31A882PJQESuLMJiPXvvn37dJAJO6F2wHLhWi0WtZN9d6ONB7dZONBv6c2dh4YDTTm7MCvNJBN4cyYDtPTqTaatW3txcP8wDuzsQ3drg0kj9n1NXYtFTag20FGNodxMkv/rBfuaC33LQrnm4dvPn8LXn30d5cUp/NdHHDRngN5m0yb5p5ccrcG8b9BTi+dCxcb0oonUDHW4GOqooa3B0xtKqgXkJpc+GyuG9SYAa6XO2hl7az+bVbEhv5lzhYXrSyn88wlb62dmlqXPD3Co18aHt4bY3uYjl4waPEtEJja6jEw8V0VNZD6zZpga1YlFzQ1ixrzMpKpp6lokfOT8WXJN/Y1EsF67YuHNaRtLQUoa5yCZSpgzqWRJSz8dN0Ct6iFrVbFXxRdwaTbAa2M+Ls4Z8dnR1YPmlhaUymVcvnz5zt6pObp3TICi5h2j4gtJYJWAHPSlf8oTuzvQZAeYmy+iUnORSTlIJSQyIf1pTNPN2CjAsgJUfRtTtS6ctB9HwRmCb2ei0L0caM0dMomorM9zNkWa609MJkKz2m5Nno3zoc3vsTuZniicBOxUBk7goCU4idrcESxMnUWpkH/baRVxk0ylkUxlYTtpBEgi1zaMXNc+eJlBlFPb4fopFSWhb6ymTe60pCQYwwLft5Fw0kBQRW/tFxh2f4ouZ1y3VhzhRNTIidr3LZQrAbI5B9nmHBY9G0dH5jG7UDBObFxIgARI4G0ISFRGHvFSLZcRuGWkrRpaUgH6mm3cN2Dj/m0BhjsDiPVwd5OvP4tVG+NLjvaPOTaVQs23UAwbEOa6MDg0iP17hrC9vxMdLRlk5ApaTFo0+9dEmzU1V1J+A4lkS/RZUtFMXU2hVMXsfBkvHR3FC6+dw/TkNJ7em0I2aaGnCehqgqZhiVtmyhGnTHM0F9Ejy46OGrY0ucgkTZPKwd5FrAAAIABJREFU9eeC1YrLt1o63zxSc/MEZ/NauRkn/05Pp/B/XrEwPp9AU8pGgwM8eVeIoTYfjSnpVxZHY4yoMUIrrqERMWMeJvVszSktEj7mLLd2fDdLlYvPa5GZgEaQLCxWbEwsWri2ZGG2BCzVLE2PMxNi0vXaMsBgS4idXVLjauP0tIVnz4T4/hnzwlRjK9o6u3TupLknl41BgKJmY8wjt+J9JiANNbd0tuCx4RY4XhVTcwU9eaWTDtKOrScGR/vTaF2jyS+Wwk7pWeA34oT3IGaS96DmtBsRE6mWVUGz9gB/s8O/MQVYf1KIjulxRWYkcySKknIcZNMhgoU3EC69jsLcBRSX598VtWxjK7LNvbAbtiDddQB2wyC8RDcqYRZlVwr/LVi+bK8pHvVcH4GTQoN/DcPVlzAcHEEqUdLTWdxoUwpjJc3Aqwboam+AncthdNHFy6euvKsx8k0kQAKbj8CWLVvQ0tKK2dkZ3fiyRmc8dDXZ2NKYwPaOBB7ebuHQoIeBNnNhnnJ8SJcvOWItVRycnbLx4/MByi5wdSmBKa8Z3YNb8cCH9mL/7gEMdjehKZ2ArU1RRNt42kg5trsXcwGJOlerrva40d4rS0Vcmy7g9VPj+PmJEVy7PoOPDqeRcSx0NQLb2kN0NorzlxTDA0tVOX8A/a3mZo6Imq6ci1TCiKfbK2okWmPj2EQKf/4SsFB00N/saP3Pp3b66M55SNiSdhad1+zVVgCaVrY2/UyoRjU1KwGlyBDApKC9vaiJVYp8lq3ZDiaSJOe0xXICVxdCTMwHmCkabvFn5FIWtjTZ2NFhYVtHoBkTJydtfPMk8M/HzbxZmSa0dXXr72fOnNl8X5YNusUUNRt0YrlZt5eAk7Ax1NuBD/XlYFWlKVsRdkJcbhJrIjVG0OjBWJ1gJF3MR81P4FRlN8aSD6KYHASs1EqWc+RTtj5So84xaiGz/mR2Y/hGntW7hfFiaSpXwltGg7+AbLiA0tT3sZQfR61Wec+A7ISDzp4BZFp2wGndC79hK5b9NHxXrKmbYNkpHYvve/BCoKf2Onb6L6MPFxDagBtYGqVxpdmmH2qjt2RgY2tfM2qZRpyZLuPIKaYFvOeJ4gpIYBMQEEOAlpYWpFJpLC2ZxphBrYrOXIjB9gR6cjYG22x8eFuI/b0idEynxoSk50aipuwmcG3BwtFxoOpL8b6N0eUGeNkuDAwNYefwAIYGu7CloxFNGVPvIjdvQjnGeZIaFqBa81AWG+hiBeVKTW2IZ/IFvfE1dm0BF6/M4Nq1GRzulfQ3MQAIsas7RH+Lj5QNLJaBxUjU9LUYUTPQ6qI142nK7m0XNSIaLAvnZ0XUWJhaTKC9IaGRmk/tCtDb5K0YFcRpZpKWZ5owr4nUaCQnrq9Zc/qKX7dO1Lw1SrO6y5qsAzmPqhiR9DjYKNfEHjpEvhRisQITqYlWI1PT1mBrFKwjB7hhAsev2fjO6RDfOWlETTLXgtaOTo3UnDt3bhN8QzbHJlLUbI555lbeQgLypUklHezd2onhliT8clm7TSfTUjtiIyWuZ5p+FosaOSAnopaYLmzfxUipG+cSjyKf3I0g0WzuWEmoPsokXhU3YdS7xl7tYRMXe0bmYmbTzFd5raCx4CL0l2AvHoM9fwTV4gSqlfJtqU3p6ulH55YdGrFZqqThZQ+gluqFZ6dMTkW1hJ2l72K7dQwtzjyCQKw8gZqIGt/0pal6ATpyWWzt70DeT+PYlQWcvjh2C2eOqyIBEtiIBBKJBKSWRoRFsVhU615Zcg5w74CDewckhQrobbJw/1YXgy0uMglp9wuUtReLHKZCdd2SKHvFT+iF9MQicPQq8MpogEuLDci092J45zD27RnCjq1d+hlNDQ7swEO5WEKhUMFSsYrZ/DImZxaxuFTSfjbXZ5dRrdbQ3toI6W02emUWbcirINrbE+CRIQ/7elxkU8DksoXFsg0nEaKr0YiabCqIoiNxFc3NIhz/tpqamxkFCBCtqYGFZT+Jv3k1gRNXxcDF1kjNUzuB4Xapp/FXaoakB9tKNEbdzSQdTVKjjUXzirCJ6m6MMIkiLrGN540J13GJkoqUKK16TajHDqVmVT5H6lWN0JFzoOmnttoZQfrjFGo2riw6Wofz/IUQP79qRE1zWydyzc3qfjY2OroRvxabcpsoajbltHOj3wuBpOOgsyWHR3a2IazUUFguw3VdZDJ2FKWRE5I8VutqEpaNUO80+UgENcxUkzjtfhiT9r2opHq0xj4hTcjkwG/bCOT1Ep3x5S6iRHo0h83YMmtzTamzkb42th7UAys2dbYh9w8zYQnO0osozpxAZXkCfrWgjTlvV7G9NEdL2A5CGXdooX3oSYRtD6OY2orQ8ZAtjeFe71n0BZfgwEUtMNEZV2pqAqDmyaaG2NbTDDvXijfG5/HGpSm4dKV5L7sq30sCG56ACJru7m4sLS1Bfm9rb0dra6tut1+Yw7bGElrTLkZnXRzod/DMPT7u7vaRdkwt30je1ovi9oYAbVmJlsgFexw5EIFjYXIpgWMTNl67AlxaSKOabEVb9xb9jK0DPchmHBTVXW0BxYqHmufrRbeYxsi5YHBLK3Zv61Q3taoX4kevXsKrrx5XofOR4QCf3e/jQI+kdUXVLtGVWVw+E3UcW9M4c605QDzFN7ucu1mdSry2m+waeqPMGAXIjbsfnE/iuyeBExOhpsp9bCiBB/oD9DRKHVKgN+KMqFlT/L/yNyNqVNiI0FhjJmCiOqaPzY0lpFqro/b/0RIJH/Nqs5iPkzqbyEktqttRoxxt5ix9dWwsVGycn7Xx8oiFn18JcDlvwbWMM15rW5v2qZmfz9P9bAMdJShqNtBkclPeHwLSsK2rNYfP3NuD+XxBu0xLTnUmLUWeDpIJsXI2wkY896UBp6ShydFdOifbfohyrYqzlZ0YxX1YSO1E4GSRjHpnqg1yQgSONK10YIUiFsz/V1zGNJ9bmsHJncUQqWAO2eZuoDqJ8sxxFOcuwy1cgVedh+9VtW/C+7ls3fVr8NufwnziIBy7jO3V72Fn+DKagjkEga3paBVXUvEC1DxpVAdkkg62D7Zj0s3g+MgsLlwxTdK4kAAJkMDNCORyORU00ntGrnkP3XcIDz38EHq2GMHxw+eew7XRc/DdsqaFPbrNwyd3+WhM+mrxK40gf3YZGGhJ4MGhAPt7XTSmPL3BohfPUeNicd2SO/7XFm1cnLVxZiaBi/Mm/WyulsFyVdzNxM0xgZ13DeHAPVtx12A72hpTetHeknEgsfpisYpL43n87NgIjp44j1rNxZ5u4KndAT61x0dbVppqrh6r4wzj1ViFuWiP/NVuguRGY4B3ImrWCyQRFDJmyToYXUjhm29aeOGctCmw0J+z8egQcFd7oNEj47AZRUyiqIqJzpjozdrHqrFnlJa21jEt7mkWbV1sO23iL29djCCK1JLc4IM0CbWwXDOmOvMlCyN5C6emLLxxPdBGnotuElayAZmGrK5QRHCxWECtxlYBG+noQlGzkWaT2/K+EGhIJzHQ2YzHd7ViZm4Zy4WKphGkkxYkipOKBI3epbPFNECsRSOhIsaTnkRgChgpt+JicA+uO/dqqpajtsghAsvSSI3c2kpLnxs3DyuswE5m4TT0GJtLdxq2nwf8JdRKC6gsjCGba0PozqE8fxGlpembWjW/L4AAtHX2oqH7I7DbHkLadnBP9e/RhUsIwxqqvqMiRm03paDWlTuUQHtzFo0d7Tg+XsD5iTwWlorv13D5OSRAAnVGQOpnJCIjNREiag7edxBPf+Zp7Nq9G+fOmxqJV15+Re/Cd3Z2watVUZs8iR57GrVaFQsVcV8Ezk5b2NsNFTuP7nDVZcxYNK+mc+nFuW3BC8RMwMK1RWBszgC7lLdwcRa4smBhrpxC25Z+7NmzHXt39aGvq1mL1DtbGzE2eh0nT4/hwsgEFvJ5pIIl7Z+ytRX48Fbg4WEfrQ2uippYmsQX96tdaNaW1r/V2exXTeFa+bImUSt629q/WJo1XAuTeP68jRcvWGpyM7lg46GtFg5sCdGVi3rzSJaBRpgiG+bY8SwWNVF6mlEnUUQnbgYdO6Ppm9fEYiI3NU1huzE1LTYeEKOZIIFizUa+bGNiCbg0J42cpe8PcHkOuLJoYbZiw7dSKmYkklcqmfPK8vIyBc2v2mHq8HmKmjqcNA75gyXQ1tiAfds6cVeLjdl8QVMIxMPfkXoatXNe7VWTkhQ0C5qKJretJNNYLI6TfgUzroWL7naMhIewmNqNhBgGqP9zQk9sTlBC2irBXTiNoDaPZLoFmdYh2HKyrVyB5U4hqM5jeXEKC3OTetKVk7HYiN4JS0vnMDp7D6Al14X99stowixqvoeSZ2kTz4oHuK70p3GRzdjo62nDot2CF0+MYmLWFPpyIQESIIGbERgcHFRjgJGRETQ1NeFLX/oSHnjwAVy/dh1f+/rX9S1dnZ04fPgwdt+9F7NzefzD3/89xi+dVqGRbWoxKb3JDBr9OexryePh/gIO9dfQlPE1yiDH07UOyhIhMJbHtvb8kmW2ZGF0HrgwY+H8tI2JZQdlpxnJ5k6kc0bU9PZ2YGLsOmbGr8KpzmF7m4cDA3ITDOjKQoWNGBekEsaRbXW5Mc1sbdziZqLmxrjGjU5pRnrEkZ91KV3rPle2XYwMbLx53cHxcVvd4H5wxsLeLhv3DwBDratNNzX97AZjABOliWydY8vnON1srWOa9jkzT8Q20SumAyp6jLTzNeVaUsugETaJysyWbIwv2Liclz5DoYoaSWdergCLNRtWIomGhgaNbMkNR0kTn56e5hdqAxOgqNnAk8tNuz0E+jub8NjefiTKBcwsSOqZpy42jjbddCDpaSnHggialPSq0RQxqYux4CNEJfSRCW2UfQ9XKx24UN2Lcfs++MlW7eciDeKymEXWPQtv+QImx8+hVFyE4zhIZ7LwPU/vNAZRn4Tbs5W3Zq3ZbA6DfX3Y09+GHiwh4RdQcV0UKwFKXoha1Vg/t7Wk0N/fidFyFj89dgGTswu3ZgBcCwmQwIYhIOlgyWRS08K6urqQyWRw7do1HDx4EH/6p3+qEZtvfOOfMTExodv8h3/4h3j88SeQzeVw5uw5/I8/+zOMjF3Frl07cWD/PWrg0tnZgZdeOYJrZ17FEC7hmT0l3Nvvab8YsWkOwriHWCQQVupOor4uUaNlL0hgvpzA+ekAP7sU4ntnAhyfMKlWcj4YbLXwyI4Entxj4/BgiM6cqze8NDovkWs/hL/O0fLGy7O3Fyxmkte/RkTCW6VP9Jr4s6L/qnTQAn0j5KQuJe1YmCw4mFh0VCj81csh2jM2HugH7ukGGpJrGo1Gn6SOaFGdjYqayLgzHpmxfY7T04RPFI+KfprmnKs1OtK0WXoGSfqf60sTTgvjCxYuzgGnp4Fz0wEmFsXSOURCfLCl147j6L7R0CCPBt1HCoXChvkecEN+OQGKGu4dJPBvICDh6119rXj6UD/Gr84gv1SV7msqaqR+RqI0kossd7jESUdd0KK6Gjl4+9KA03KRDNN6spwpZ3CxNICL/mGUG4aRTDXCXngF7tQPUSlMAYGnlsihnljlZpYE46MO1v+GcX9QL5VtFmZSY/TAPbuwqzuHdFBEfr6ApWqI5aKrhaYtzSnkmrI4dkVsT2dQLL93y+kPapv5uSRAAreHQCqVwqFDhyA/8/k8pqamNIXo8ccfx8c//nEcO3YMY2NjKmZkkdd2dHTg9Omz+MpffwWvv/46nnzySTz1yU9g167deqMp3ZDFa0eP47lvfwsjR76Hw02X8PmDpgt9OuEhnfDhy8W+XIyvUQjxrxJJMFEJqetIYGLRxk9HbHznJHBkLNBGkPf0hvgPD9h4eFjStiQa4yPUEFAUM1nVSytOlusJ3qyy5FdHam4UNXGSmMkEu3n9jUZDAhE2ciNO3OEcfSxVgP/1ryFKFRv7uy18qA/obBCDGlNTE0uquMbGCBqxzI4jNpHsioSO6A91CJXaUX2NiSBJhKjs21iuWJgpGge6i3MWLs1aWK4ChWqIsXwAOfWK0YxEcGwVMQ1oampU5zsRvuJqNj4+rqJJshdul0nO7dnTudZ3S4Ci5t2S4/s2JQFxhNnd14JP7u/G6JUZFEoe5Hgud+JEwEiamfwuokabcDpywDYuaNpjE6EKGzt0NNQuB+YpvwMzmUOY9dswc+0CirOn4RbH4Xsbq4CxraUJbbkMknaojemcVFrrhoSNnODkruj4zCJK5araoHIhARIggbUEpBfNgw8+CPkpgkYiMnLBKoLmkUcewZEjR/Tvf/Inf6Jv27dvHxobm3D8xAl8+ctfxqlTp/C5z34Wv/7rn8auXbv0gjeZacCRYyfwzW/8C86+9B0czJzHFz4UIpcGMo6HzK8QNVJYb2pubDUKmFhK4GcjNr71ZogjY8Ym+r6BAP/poQQeGg6034zUEkqDTtUW0QauXozd7LLs/RE1cSmRpjFHhgHVwNE6SBU1PwmxVLKxr8vC/f2SOmdEjRbuxy5nK8YBImhuLmr073q+FE+cSNREfWh8yWLwLCyULUwXLIzlgbOzktoHHcNyNcSVfICCa8jJ+TWVSiKbzaK5uWlF1IizmaQmctlcBChqNtd8c2vfI4HGbAZ39zXj4eFmjE7MoloN4FgSlRHHM6iFpzxMpEZEjS0lMnrgXrWuNCcoucNX9Xws2S2Ya9iF189fw8zkCCpF6eNyZ9TFvEdcb3m7nPi1h0QYIplKwUkkDJcwhOf7KFeqvKN2q6FzfSSwQQiImLn//vs1UnP9+nVcvXpVjQB27NgBqbGRY8tdd92FP/qjP9It7u3tRT4/jx/96Mf46lf/EVu3bsXTT38G9913CO0dHfoacWK8NDKG5559Dkdf+Bb6K8fw7z/kozEVqsVza8bXOo1VBbK+zkUaQbq+jZliAqcmbRydCHF1wcJSVZoLS4oW8Kk9YgQQoK/Fh2OJlbSJtt8sOezmU3Vjbc07m9AbL/DiGpq1kZrVeE1csxJK1wAVNRKeCixpppzQ9LO/fBm4mrexu8PCI9tCbGsJIlFjxmOab666m8ViZ7XXjKlTUu/OQLiZ+piCa2mNpURpFsrAbBGYLgAzhVAfsyVgrijnS+ltBixWpH+bg3Q6hYZsA7LZBjhOUu2ZReRKdoDUzywsMI35ne0pG+dVFDUbZy65JbeZgOMk0N/Vgr19LRhuDjF2Pa8np6SdQFpEjQ0k1QFNojWxaYAFKxFFa2Jho0f/EAnY6r5TsBtx1erG9158RS/quZAACZAACbyVgKQViYCRn4uLi5ibm0OpVNKIi1wsiynA7/zO7+A3f/M3zUW2beMXv/iFCpaR0cv40n/+kkZ02qWTvIiKMESxJM0y8/jx8y/ip9/7BtJTL+GLh2sqavpbAmxpkqiKST8zYZX1UZOSm8BoPoEjVxL46SVpnuljSzOwv9/GUKdJQz48AKQSHpKWBydqTLmay7be62y90Hk7Y4BfHb0xQ1593dqokNxIWk2AM4LC1NIAck9NrPf9QM5ntmYfFGvAP52w8YsxG72NwCNDIe7uDOBpClj8OaZfmrAVUSSCUc5x2pNMhJw4lvlAyQWKNQuFionI5MsWll35zEjILAWYK4VYrMr7LCQcR+tkJCojdVAiakXQSH1pMmXMAGS5dOkSe85s8gMHRc0m3wG4+e+cQFNjDh/a2Yv9fU2oLszi6nReTxgpx4gaMQYwkRoTpREnNElHs2NRE+UOG6cXKZBPwAttzPlpnClm8fIv3lQnNS4kQAIkQAJvT0Ccz+RiVsRNtSrGKQHuvvtuPProo7j33nv1zeVyBa+++ipGR0e0f80Xf++L2L59u0aJJTIsokb611yfmsIPf/g8XvrB/0Nj/jX87mFf08/6mgP0NgVSNhkVr5uidqk3kYttWc7NOPjuKQsvnDcF/793v4Mn7g7Q02KEkEQXjowASyULQx0+dnaJuJEGn2tSbCPnL1mfNlZe2fSbuZetGjy/ldCNr19fVbNWPmmkaEWMmG1SQSNRmsC4dHq+MQvIJCWiArww4uB7Z4xt8s5OYKjNQtkNUfZCtekXo4OKG6BcC1Gs2ihUxaUMKNQClFwjImU9IpDkUa5ZagIgn20WMQgITCpbVI8pERgRMblcVoWN/C5zL1G5s2fPYn5+nl8VElghQFHDnYEE3iGBTDqFJw/twAPDHbh88TKuzS7qnaOMiBqpnxEhk7RNpCZuwCnpViuiRqydzd1Die9L2oJvJXClaOFfR2oYuToBT84WXEiABEiABN6WgFzUigmApJu9+eabGrGRCI7UVojzlSwidKS2oqm5CQ8//DAeffQjav8sykSeMyICGBu7gqOvv47LZ46jLZzBQ8M2Mo40zQzR1hCqS1nClvo/c91dqoWYWTIS4dXLLk5NB3BDC/f1JfDfnmpAWzbEz8dCvDpq7OvfmPCxuzuBp/eHeHTYRcpeNX+R+hJJXTZ1hRZqnoluGMGxWoAvn7U+Ce1Gp7PV16+LyKylqOuM1x0JGe32HP9u0s6kK4DvW/A8S/uvNaREfACnphP4p+M+XhvzMV8y4xYhFBfhx+s2UbAo6hPKOlc/09hkq3kzLDup9VGplKPW1yJkRLQ0NjbqPMnvIlhPnjyp6WTqlBY9ZMySehjPI78uJBB/R25moVGXdOQgJx2GxfVCvgBcSOBWEpD960N7hnF4Vz9QyOPqlXEkwlAP+pJulnDWCxpjHGAKGfURub1I+FxETUJS0LItGC04+MarVzGbl1oaFsjfyjnjukiABDYuAbnobWtr04vgYrG40qNLLnZlkWsBcUeT13V1d6Grs0vv9quYWRMPKRSKmM/nUVxeRBpVtOeMgBFTk1TC2A5LHftKp/uEAzvVqOtp79uNpq4+uG4NM6NnMJi6Bq9axcR8iMmChazU1OxP4cNDIXZ1eejI+kjagTZmlqVUszC1bOPKgqm9HGgJ0Z4zPWtuXnNz8/qaONVs9T2m74vpd2nqZVYETWTZLGIjPuUEEp0RARJYGqFZFTVAQ0qEloXRRQv/cCzACxc8dSUTESliRM5pysi2lbW6dSozky7mJJOaJqYdfiJ3snQ6o4JGbuRNTl7H9PSU8pDnZY5k3fK71MhINI7nxo37Pb6VW8ZIza2kyXVteAJd7a3Yva0Pu3tbsXDlEmzf1QZqYgggkRpJPRP7YklFU2cXtXSW6ExsWxmJHMhzQNFpxakZ4LlXz6NSZZH8ht+BuIEkQAK3lIBc+HZ2dupDIjQibsRAQBaJ2sjFttzklItjea38P17kd7mwludECIl9vtaaxEYtcTG/GplIdCVEtiGLbUPbcPDgIV3N4Qd+Db19/Wof/N1vfwsXTv4cDZlGWAmT4pZxQjw2sICn9/nYt8VHQzJAqWbjat5EZMRU4NxMAvMlG9taLTywzcdQu4tsytPalPXLL6+xWRU1RrLJYgwB4v4zRsDIMyJgJFqiKWPRfTT5m4xnbeqZ60FTz7IpUyNztWDjH475eP68h6mSo9EUEYT6WRY0HbC9vV37BQkr+XxhHtfExKJFCvlF/Ih4cV1Pa6MWFphGdku/GJt0ZRQ1m3TiudnvnkBPZzsevGcXGgvXYbtyQA9MlEbuQEnjTU09syA3BEXUqAd/wrifxV2W5e5WDSmcX0jg9bECzl4ef/cD4jtJgARIYJMTkJ403d3d2jH+6NGjSmPbtm0qdCQ1TR4mTcrEW+LIgkR5JArgei78wEfgByqCNE0qCEwDziDQqE8YBOjo7FRb6c9//nP6GQ8++GE0N7fg+PET+Mpf/zV+8vyPMLB1CM1NTQh9qX53Yc2ewRcP+3hid4iORuDako0XzwWouMCpSeDMdALZlIOHttn46M4a7up0kXtbUWO2Y+0SX8ytrcfRv8WiJorOxI01Vbxo7Yx5h4gcyX6WWpo4WiOiRhpsSn2RCJ4rxQT+8ZinkZp8LaNCUmy148hYc3Mz+vv7cfHiRWbLbPLv4we1+RQ1HxR5fm7dEmjM5bBjsBeHtjTAKs3B9yoaiUlJ6F1EjWMMAqT/iooafcgdK9NszBFl46QxVmrAS2enceLitbplwYGTAAmQwJ1AYP/+/XqRLVECqbGRZWBgQFPSJQVNajNWRE2USibCRqI58lzNrb1F1BjbZSOAJAIk6VRbenvx0EMP4bPPPKOfcfDgfRrt+cXrR/G3f/d3OHH0CIaGd6qoCTwXoV9DeeINfG5vCR+9y0dHDhibB352UYrqxWgAuDhro6UhiUeHbTy2o4btHS6yybeL1PxyUSNjMjLFRErCqGZG9JxEW/RnHKmRuhltAmqiN5pyFv2U19RcidIAjZkQrqSfLdv46jEPL16MRU0XJibGV0SNCESx0Zb+MLHQuRP2DY5h8xCgqNk8c80tvUUE5ASXa8jg4YN70Z+uIlldRFAradqZPEwqWkJzjTXfOO6cnAhV7CTTDUh3bMP335zCa6fHMDmTv0Uj42pIgARIYHMSiGswNOoS1dRKmtPQ0JDaQIu4uXFRS+diESdOnNAUKJUwazK+5PlcY6NGgMavXlXR9LGPfQzPPPMMPvLYR3R1vufjtddew7e//W0cO34cn/zEJ/DYRz+GlrY2TSkuFor42j99HaWLL2Jv0yyaMwGeP1PB5Xxk6V8NkE4CD2xL4ncfcHBPr4uWtAsrfGtNzWo1zc0v3Vb+uq4wP66lMZEZETkm7cwImCBycVv5mxc5n3kWqj7QnAvRlgNqAXBsMoGvHXfxyqiLgi+RmvWiJnYso6DZnN/BO2GrKWruhFngGOqOgOQJt7c04+BdA9jRnkZjWIRXXBSTZlMgKdEaJ6G9axII4CSlgNKBm8hgys3hylKI4+fHcW1mHjW5HcaFBEiABEjglhOQSIxEEGKDgBs/QC7ApUmjRHNutsj7O7u6UFhexv33H8bnP/9bePypq6dBAAAP7ElEQVTxxyGpVrJIH5wf/OAHGp04cGA/Pv3pX8fQ9mGEEt0pVzQK9NqRo/jm3/8lZi8fQ0PShtUyhD0HDmtdSaXmYm52Evmxk3ioZxpPDFcx3OEi4/hvqamJjQrkc99iIrBOjK1aNK8aBBhRIyJGa2fEDEB60USGm/J/sakWxzPxWZCGoplkiOZGqU2yUKoB3zxt4Tunajg75cFK5bBlSy8uX2ZvmFu+03KF75oARc27Rsc3kgAwsKULuwd7sK0tg7RfREdGwvgupAWZpJ+l7BCODaQbsij4CVyeq+HE1SVMLVaRX1hC9ZecSMmWBEiABEjggyUg0R0RNRKxkajPY489hs985jO4e88ezMzM6OBeeOEFjI6MYOvWrfjt3/4t7NmzF04yhUKpjGK5rDet3jjxBv7iy/8TE2OXsHPnDjzykSdx/wP3a9papVbD6OgYfvaTF1AZ+Sk+MTiN+wcq2NIkaiOynY4w3EzUrGiZFXczicas2jUbO2WxWDYRGhU1KmhWRY6sXkwEjD2zGAtI6rSNTApYdC3kq6avzNdO+DhyxcNizUFTcyva2ttw/vx51s98sLspP30NAYoa7g4k8B4J9HR1YrCnA61pC9s7sxqt8bwagsCDmIeKnbOTacBUIcCpK3mcHmENzXtEzreTAAmQwG0nsGXLFnX4unbtmhoOHDhwAAcPHlQbaXE7k+X0mTMY6O9XsfPUU0+pFXG5WsXCUgHFUgnlUhnfe+5ZfP+559De3opPf/rT+MQnPoGe7h4VDuWqi7GJ63j55Vfww3/5OzzYdBof27qI3d0+konVXjoScVkVNatxmljUGLvmyLpZG2lKVCYWKqZPjAqXwDb1M1FdzVpLZ+0vo1LKFstOFDwLb05K3Y/U/4T4ySUXk0shMo0t2gBTHOHWGgXc9gnhB5DAryBAUcNdhARuEQFpztbV2YHGbEatQY1FM9SyUu7GVWsum2veItZcDQmQAAncbgKDg4N68T46OqqF73FTSInaiJuaLCJinnjiCTzz2c9qI9Dl5WU91i8sLmnKmvz/z//8f6so+o3feBqf/9znMLh1q0ZwtKanXMX0XB4XLl7C337lL7HL/TkeH5jGfX0uGtJxEb8RLNp3Jl6iBpZrRY1pRBPZNkfRF2MUYGydg6hfjbFzjoRNZCRQ9S2UXaDgAgtl4HrBwtkp4M3rAcbnfe1hM13wYdkptLa3qyCLrbNv9zxw/STwTglQ1LxTUnwdCbwDAiJsxAlNTyxRjwFzB03C/xumz+07IMGXkAAJkEB9E5CUMnlIvY2kWa3aQq8e30WsiBHBzl27VpuABgGqlSqq1Zq+9403juP3f//38YUvfEGjPQknqVEcOSeUqzXMzS/iwvkL+L9/9RfY4b2OxwdncV+/h1zSnDMkbSyujVkRLSJMNCJjGJvGmdHDB2q+1MUAVc/SCI28tuJBH6VaiOWaheWK1MqYFSxXjJhZqABLlQBLFWCmECJfClF2jZOa5STR0dGhdULz8/MrzU7re5Y5+o1EgKJmI80mt4UESIAESIAESOCWEBBBI+5p4qh28uRJdUq70dlLGk5u3bZNXye/y2uCIEQtEjTixHb23Bn8lz/+Y/y7L3wB+/buRWjb6oom6V6VqmtEzYUL+Ju/+gvc5b2Ojw3M4lC/p00vjagxaWWyxDbTcbRFfsrixaLGNz1lan6ImjiYiZtZJHbKroWyH6JYDbFUtbBUsfR3WUTE5EsibEIsV0MsV0LMFUMsVUJdlzibOckkurq6VNyJWxwXErjTCFDU3GkzwvGQAAmQAAmQAAl84AQk9ayvr08v5MUYoFwua1G8NOKUtDJZ5GK/uaVF62wkFa0WpR2L+PF9XwWRCIA/+I9/gE9+8pMYGOiHH4S6DhE1rusjv7CokaBnv/0t9AUXcW/XMu7q8JGKampEuKio0dQyifqbyIumkMWiZk2UxhVBI5GawII00JQojkR0qh7UplnqY8TNTIr/JQojS7kGLEeGAFXPvN+3UnDSWSRTaePqadsr2y4suJDAnUaAouZOmxGOhwRIgARIgARI4I4gIEYBEoUR8SJCRdLJRNistYCWv8sjTjHWSE2tuvIaEQNPPPFx7Nl7N7LZnL7WEy/lMFSBs7S8jCtjYzhz6hSasIiubA0tmRC2FbfRjDpqxqImSifzVtLPVqMxvh9qpEZSz+L0NDUJ0BQ1EUTSHydUIwEfNvzQVs4hbISWE4mlQAWM1BC1traoA5yIs8XFRTUGkGgUFxK4EwlQ1NyJs8IxkQAJkAAJkAAJ3JEEWltb1RRAlvb2do3gzM7OqtiR3jOy5OfmtO5EhI5EZDo6O9VJTUwGRCDE+WTyvLyvUCioU5oNHwlLAyORkjHRoHiRX2OnM4m+iIDSghcRJfr/QIWSqbWRFZl3yvtkPSknqY6cqVQS6UwGjpPU50W4yMO2LN0eO2Ejl83pe/zAV4F26tSpX9rP546cKA5q0xGgqNl0U84NJgESIAESIAESeLcEJIoRN/OUuhsRAdPT0ypgRATs27dPxY24n4nImJmd1Y+S98XLWuMYETqZdEbfs0a/xMoGmUxa12tbIjSyKx5oUrBfrVVhyd9zIkhslCsVHc86YxoVNhbEyCaTTsOybU2VS6dSSDjSeAC6PZ7rYWp6CufOnYuEkDiuieeaiRiJ+KLhzbvda/i+94MARc37QZmfQQIkQAIkQAIksOEISHRDamdEYMSL1OL09PSgrbVV5YA8/3ZiQESNNOIUYbE2KhOHWTzPxeTkpNaz7LxrJ3KNOVTKFbVUvj55XQXK7t279ef169f1cTNRIxd88lkqsKIamVhFiSAKwmBdvdCGmyxu0IYnQFGz4aeYG0gCJEACJEACJPB+EmhubtYeN7LEQuKXfb4IGXmN/Fwvasw7JEKSz+f1p4glsZGWdDAxIFhYWND3iqGB/JT/y4MLCWxGAhQ1m3HWuc0kQAIkQAIkQAIkQAIksIEIUNRsoMnkppAACZAACZAACZAACZDAZiRAUbMZZ53bTAIkQAIkQAIkQAIkQAIbiABFzQaaTG4KCZAACZAACZAACZAACWxGAhQ1m3HWuc0kQAIkQAIkQAIkQAIksIEIUNRsoMnkppAACZAACZAACZAACZDAZiRAUbMZZ53bTAIkQAIkQAIkQAIkQAIbiABFzQaaTG4KCZAACZAACZAACZAACWxGAhQ1m3HWuc0kQAIkQAIkQAIkQAIksIEIUNRsoMnkppAACZAACZAACZAACZDAZiRAUbMZZ53bTAIkQAIkQAIkQAIkQAIbiABFzQaaTG4KCZAACZAACZAACZAACWxGAhQ1m3HWuc0kQAIkQAIkQAIkQAIksIEIUNRsoMnkppAACZAACZAACZAACZDAZiSwoUSNZVlIpVJwXRdBEGzG+eQ2kwAJkAAJkAAJkAAJkMCmI7ChRM2mmz1uMAmQAAmQAAmQAAmQAAmQAChquBO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ChquA+QAAmQAAmQAAmQAAmQAAnUNQGKmrqePg6eBEiABEiABEiABEiABEiAoob7AAmQAAmQAAmQAAmQAAmQQF0ToKip6+nj4EmABEiABEiABEiABEiABP4/k7HtAKSX3+sAAAAASUVORK5CYII="/>
          <p:cNvSpPr>
            <a:spLocks noChangeAspect="1" noChangeArrowheads="1"/>
          </p:cNvSpPr>
          <p:nvPr/>
        </p:nvSpPr>
        <p:spPr bwMode="auto">
          <a:xfrm>
            <a:off x="434975" y="-1409700"/>
            <a:ext cx="59436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383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0</TotalTime>
  <Words>7</Words>
  <Application>Microsoft Office PowerPoint</Application>
  <PresentationFormat>Экран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NewsPrint</vt:lpstr>
      <vt:lpstr>PyGame проект по теме «Марио»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 проект по теме «Марио»</dc:title>
  <dc:creator>Михаил Коростелёв</dc:creator>
  <cp:lastModifiedBy>misha</cp:lastModifiedBy>
  <cp:revision>1</cp:revision>
  <dcterms:created xsi:type="dcterms:W3CDTF">2025-01-28T18:29:30Z</dcterms:created>
  <dcterms:modified xsi:type="dcterms:W3CDTF">2025-01-30T13:29:21Z</dcterms:modified>
</cp:coreProperties>
</file>