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8"/>
  </p:notesMasterIdLst>
  <p:sldIdLst>
    <p:sldId id="256" r:id="rId2"/>
    <p:sldId id="258" r:id="rId3"/>
    <p:sldId id="266" r:id="rId4"/>
    <p:sldId id="259" r:id="rId5"/>
    <p:sldId id="261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544C1-54D0-4DEE-B792-0E061840B944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9CF04-DE49-4421-B3C4-D481C28C4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97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9CF04-DE49-4421-B3C4-D481C28C47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9CF04-DE49-4421-B3C4-D481C28C47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46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9A4-40DD-46A7-A02A-DDEA2F31F77C}" type="datetime1">
              <a:rPr lang="en-US" smtClean="0"/>
              <a:t>11/13/2016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0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5BBF-12D5-4E97-9D98-589645570C07}" type="datetime1">
              <a:rPr lang="en-US" smtClean="0"/>
              <a:t>11/13/2016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5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D387-3D5A-4768-91A7-F13A8585EF0C}" type="datetime1">
              <a:rPr lang="en-US" smtClean="0"/>
              <a:t>11/13/2016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8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C384-8BEE-4C79-A8A0-A21248613814}" type="datetime1">
              <a:rPr lang="en-US" smtClean="0"/>
              <a:t>11/13/2016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FA04-B040-4175-B067-908147719333}" type="datetime1">
              <a:rPr lang="en-US" smtClean="0"/>
              <a:t>11/13/2016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8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62B3-ACB9-4625-AFB4-03EDEE19C661}" type="datetime1">
              <a:rPr lang="en-US" smtClean="0"/>
              <a:t>11/13/2016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1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AE6E-CFC3-4757-BC31-1B46CD13F8E3}" type="datetime1">
              <a:rPr lang="en-US" smtClean="0"/>
              <a:t>11/13/2016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4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CC6-5ACF-4F14-A311-4438FE44A280}" type="datetime1">
              <a:rPr lang="en-US" smtClean="0"/>
              <a:t>11/13/2016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500E-6ABF-4CF7-991B-4C2F0CB4608F}" type="datetime1">
              <a:rPr lang="en-US" smtClean="0"/>
              <a:t>11/13/2016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C5D-91BB-40DB-84F0-43699DAE3276}" type="datetime1">
              <a:rPr lang="en-US" smtClean="0"/>
              <a:t>11/13/2016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65B2-BCC6-48FF-9552-8E5DE5DAEAFE}" type="datetime1">
              <a:rPr lang="en-US" smtClean="0"/>
              <a:t>11/13/2016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494A-0F77-42B7-BFA2-EC0BDE01C714}" type="datetime1">
              <a:rPr lang="en-US" smtClean="0"/>
              <a:t>11/13/2016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CODE4U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9CC2-3306-46F3-98E5-D85D7AD45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1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Inna\Desktop\HACKTHEMEALWEB\purchas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bg2">
                    <a:lumMod val="25000"/>
                  </a:schemeClr>
                </a:solidFill>
                <a:latin typeface="Caladea" panose="02040503050406030204" pitchFamily="18" charset="0"/>
              </a:rPr>
              <a:t>HACK THE MEAL</a:t>
            </a:r>
            <a:endParaRPr lang="ru-RU" sz="9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latin typeface="Caladea" panose="02040503050406030204" pitchFamily="18" charset="0"/>
              </a:rPr>
              <a:t>CODE4U</a:t>
            </a:r>
            <a:r>
              <a:rPr lang="en-US" sz="3600" dirty="0" smtClean="0">
                <a:latin typeface="Caladea" panose="02040503050406030204" pitchFamily="18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4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099" y="181936"/>
            <a:ext cx="10515600" cy="19447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adea" panose="02040503050406030204" pitchFamily="18" charset="0"/>
              </a:rPr>
              <a:t/>
            </a:r>
            <a:br>
              <a:rPr lang="en-US" dirty="0" smtClean="0">
                <a:latin typeface="Caladea" panose="02040503050406030204" pitchFamily="18" charset="0"/>
              </a:rPr>
            </a:br>
            <a:r>
              <a:rPr lang="en-US" dirty="0" smtClean="0">
                <a:latin typeface="Caladea" panose="02040503050406030204" pitchFamily="18" charset="0"/>
              </a:rPr>
              <a:t>Problem</a:t>
            </a:r>
            <a:br>
              <a:rPr lang="en-US" dirty="0" smtClean="0">
                <a:latin typeface="Caladea" panose="02040503050406030204" pitchFamily="18" charset="0"/>
              </a:rPr>
            </a:br>
            <a:r>
              <a:rPr lang="en-US" dirty="0" smtClean="0">
                <a:latin typeface="Caladea" panose="02040503050406030204" pitchFamily="18" charset="0"/>
              </a:rPr>
              <a:t/>
            </a:r>
            <a:br>
              <a:rPr lang="en-US" dirty="0" smtClean="0">
                <a:latin typeface="Caladea" panose="02040503050406030204" pitchFamily="18" charset="0"/>
              </a:rPr>
            </a:br>
            <a:r>
              <a:rPr lang="en-US" dirty="0" smtClean="0">
                <a:latin typeface="Caladea" panose="02040503050406030204" pitchFamily="18" charset="0"/>
              </a:rPr>
              <a:t>“How to satisfy customers of </a:t>
            </a:r>
            <a:r>
              <a:rPr lang="en-US" dirty="0" err="1" smtClean="0">
                <a:latin typeface="Caladea" panose="02040503050406030204" pitchFamily="18" charset="0"/>
              </a:rPr>
              <a:t>Kasarmina</a:t>
            </a:r>
            <a:r>
              <a:rPr lang="en-US" dirty="0" smtClean="0">
                <a:latin typeface="Caladea" panose="02040503050406030204" pitchFamily="18" charset="0"/>
              </a:rPr>
              <a:t>?”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Caladea" panose="02040503050406030204" pitchFamily="18" charset="0"/>
            </a:endParaRPr>
          </a:p>
          <a:p>
            <a:r>
              <a:rPr lang="en-US" dirty="0" smtClean="0">
                <a:latin typeface="Caladea" panose="02040503050406030204" pitchFamily="18" charset="0"/>
              </a:rPr>
              <a:t>Dishes served in </a:t>
            </a:r>
            <a:r>
              <a:rPr lang="en-US" dirty="0" err="1" smtClean="0">
                <a:latin typeface="Caladea" panose="02040503050406030204" pitchFamily="18" charset="0"/>
              </a:rPr>
              <a:t>Kasarmina</a:t>
            </a:r>
            <a:r>
              <a:rPr lang="en-US" dirty="0" smtClean="0">
                <a:latin typeface="Caladea" panose="02040503050406030204" pitchFamily="18" charset="0"/>
              </a:rPr>
              <a:t> should be suitable and tasty </a:t>
            </a:r>
            <a:r>
              <a:rPr lang="en-US" dirty="0">
                <a:latin typeface="Caladea" panose="02040503050406030204" pitchFamily="18" charset="0"/>
              </a:rPr>
              <a:t>for </a:t>
            </a:r>
            <a:r>
              <a:rPr lang="en-US" dirty="0" smtClean="0">
                <a:latin typeface="Caladea" panose="02040503050406030204" pitchFamily="18" charset="0"/>
              </a:rPr>
              <a:t>everybody</a:t>
            </a:r>
          </a:p>
          <a:p>
            <a:r>
              <a:rPr lang="en-US" dirty="0" smtClean="0">
                <a:latin typeface="Caladea" panose="02040503050406030204" pitchFamily="18" charset="0"/>
              </a:rPr>
              <a:t>Budget (how much money to spend on food services)</a:t>
            </a:r>
            <a:endParaRPr lang="en-US" dirty="0"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lade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ladea" panose="02040503050406030204" pitchFamily="18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C07F-E4A8-4772-9238-E971BF258923}" type="datetime1">
              <a:rPr lang="en-US" sz="1600" smtClean="0">
                <a:latin typeface="Caladea" panose="02040503050406030204" pitchFamily="18" charset="0"/>
              </a:rPr>
              <a:t>11/13/2016</a:t>
            </a:fld>
            <a:endParaRPr lang="ru-RU" sz="1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Caladea" panose="02040503050406030204" pitchFamily="18" charset="0"/>
              </a:rPr>
              <a:t>CODE4U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z="1600" smtClean="0"/>
              <a:t>2</a:t>
            </a:fld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645" y="70833"/>
            <a:ext cx="1574711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1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499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aladea" panose="02040503050406030204" pitchFamily="18" charset="0"/>
              </a:rPr>
              <a:t>Solution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92785"/>
            <a:ext cx="6322454" cy="4351338"/>
          </a:xfrm>
        </p:spPr>
        <p:txBody>
          <a:bodyPr/>
          <a:lstStyle/>
          <a:p>
            <a:r>
              <a:rPr lang="en-US" dirty="0" smtClean="0">
                <a:latin typeface="Caladea" panose="02040503050406030204" pitchFamily="18" charset="0"/>
              </a:rPr>
              <a:t>To shorten the quantity of thrown food</a:t>
            </a:r>
          </a:p>
          <a:p>
            <a:endParaRPr lang="en-US" dirty="0">
              <a:latin typeface="Caladea" panose="02040503050406030204" pitchFamily="18" charset="0"/>
            </a:endParaRPr>
          </a:p>
          <a:p>
            <a:r>
              <a:rPr lang="en-US" dirty="0" smtClean="0">
                <a:latin typeface="Caladea" panose="02040503050406030204" pitchFamily="18" charset="0"/>
              </a:rPr>
              <a:t>To get feedback from customers </a:t>
            </a:r>
            <a:r>
              <a:rPr lang="en-US" dirty="0">
                <a:latin typeface="Caladea" panose="02040503050406030204" pitchFamily="18" charset="0"/>
              </a:rPr>
              <a:t>to erase the irrelevant dishes</a:t>
            </a:r>
          </a:p>
          <a:p>
            <a:pPr marL="0" indent="0">
              <a:buNone/>
            </a:pPr>
            <a:endParaRPr lang="en-US" dirty="0" smtClean="0">
              <a:latin typeface="Caladea" panose="02040503050406030204" pitchFamily="18" charset="0"/>
            </a:endParaRPr>
          </a:p>
          <a:p>
            <a:r>
              <a:rPr lang="en-US" dirty="0" smtClean="0">
                <a:latin typeface="Caladea" panose="02040503050406030204" pitchFamily="18" charset="0"/>
              </a:rPr>
              <a:t>Target audience: MAMK staff and students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C384-8BEE-4C79-A8A0-A21248613814}" type="datetime1">
              <a:rPr lang="en-US" sz="1600" smtClean="0">
                <a:latin typeface="Caladea" panose="02040503050406030204" pitchFamily="18" charset="0"/>
              </a:rPr>
              <a:t>11/13/2016</a:t>
            </a:fld>
            <a:endParaRPr lang="ru-RU" sz="1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Caladea" panose="02040503050406030204" pitchFamily="18" charset="0"/>
              </a:rPr>
              <a:t>CODE4U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681" y="163028"/>
            <a:ext cx="1572904" cy="15729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428" y="2277902"/>
            <a:ext cx="2992911" cy="19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54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adea" panose="02040503050406030204" pitchFamily="18" charset="0"/>
              </a:rPr>
              <a:t>How to…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file:///C:/</a:t>
            </a:r>
            <a:r>
              <a:rPr lang="en-US" dirty="0" smtClean="0">
                <a:hlinkClick r:id="rId2" action="ppaction://hlinkfile"/>
              </a:rPr>
              <a:t>Users/Inna/Desktop/HACKTHEMEALWEB/purchases.html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EB3B-49DB-4300-8FEB-FA2926C50FDB}" type="datetime1">
              <a:rPr lang="en-US" sz="1600" smtClean="0">
                <a:latin typeface="Caladea" panose="02040503050406030204" pitchFamily="18" charset="0"/>
              </a:rPr>
              <a:t>11/13/2016</a:t>
            </a:fld>
            <a:endParaRPr lang="ru-RU" sz="1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Caladea" panose="02040503050406030204" pitchFamily="18" charset="0"/>
              </a:rPr>
              <a:t>CODE4U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681" y="163028"/>
            <a:ext cx="1572904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9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adea" panose="02040503050406030204" pitchFamily="18" charset="0"/>
              </a:rPr>
              <a:t>How to…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A53C-5B3F-4958-B706-CE545CC72D18}" type="datetime1">
              <a:rPr lang="en-US" sz="1600" smtClean="0">
                <a:latin typeface="Caladea" panose="02040503050406030204" pitchFamily="18" charset="0"/>
              </a:rPr>
              <a:t>11/13/2016</a:t>
            </a:fld>
            <a:endParaRPr lang="ru-RU" sz="1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Caladea" panose="02040503050406030204" pitchFamily="18" charset="0"/>
              </a:rPr>
              <a:t>CODE4U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9CC2-3306-46F3-98E5-D85D7AD459CE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559" y="117784"/>
            <a:ext cx="1572904" cy="15729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-1" t="4313" r="-61"/>
          <a:stretch/>
        </p:blipFill>
        <p:spPr>
          <a:xfrm>
            <a:off x="838200" y="1347604"/>
            <a:ext cx="9346673" cy="47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277347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aladea" panose="02040503050406030204" pitchFamily="18" charset="0"/>
              </a:rPr>
              <a:t>THANK YOU FOR YOUR ATTENTION!!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74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82</Words>
  <Application>Microsoft Office PowerPoint</Application>
  <PresentationFormat>Широкоэкранный</PresentationFormat>
  <Paragraphs>31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Caladea</vt:lpstr>
      <vt:lpstr>Calibri</vt:lpstr>
      <vt:lpstr>Calibri Light</vt:lpstr>
      <vt:lpstr>Тема Office</vt:lpstr>
      <vt:lpstr>HACK THE MEAL</vt:lpstr>
      <vt:lpstr> Problem  “How to satisfy customers of Kasarmina?”</vt:lpstr>
      <vt:lpstr>Solution</vt:lpstr>
      <vt:lpstr>How to…</vt:lpstr>
      <vt:lpstr>How to…</vt:lpstr>
      <vt:lpstr>THANK YOU FOR YOUR ATTENTION!!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MEAL</dc:title>
  <dc:creator>Inna</dc:creator>
  <cp:lastModifiedBy>Inna</cp:lastModifiedBy>
  <cp:revision>6</cp:revision>
  <dcterms:created xsi:type="dcterms:W3CDTF">2016-11-12T10:11:43Z</dcterms:created>
  <dcterms:modified xsi:type="dcterms:W3CDTF">2016-11-13T09:47:37Z</dcterms:modified>
</cp:coreProperties>
</file>