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7F3A-78BE-4CAC-8456-2802657CB0F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0C29-EFE9-4C39-874D-9F1534DC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3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7F3A-78BE-4CAC-8456-2802657CB0F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0C29-EFE9-4C39-874D-9F1534DC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7F3A-78BE-4CAC-8456-2802657CB0F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0C29-EFE9-4C39-874D-9F1534DC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6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7F3A-78BE-4CAC-8456-2802657CB0F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0C29-EFE9-4C39-874D-9F1534DC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0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7F3A-78BE-4CAC-8456-2802657CB0F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0C29-EFE9-4C39-874D-9F1534DC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3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7F3A-78BE-4CAC-8456-2802657CB0F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0C29-EFE9-4C39-874D-9F1534DC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3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7F3A-78BE-4CAC-8456-2802657CB0F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0C29-EFE9-4C39-874D-9F1534DC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6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7F3A-78BE-4CAC-8456-2802657CB0F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0C29-EFE9-4C39-874D-9F1534DC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7F3A-78BE-4CAC-8456-2802657CB0F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0C29-EFE9-4C39-874D-9F1534DC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7F3A-78BE-4CAC-8456-2802657CB0F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0C29-EFE9-4C39-874D-9F1534DC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7F3A-78BE-4CAC-8456-2802657CB0F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0C29-EFE9-4C39-874D-9F1534DC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9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C7F3A-78BE-4CAC-8456-2802657CB0F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E0C29-EFE9-4C39-874D-9F1534DC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2" y="1264629"/>
            <a:ext cx="5852172" cy="4389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08" y="1303049"/>
            <a:ext cx="5749716" cy="43122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28941" y="433632"/>
            <a:ext cx="3167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Scanning confocal image of Quantum Dots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149312" y="5912177"/>
            <a:ext cx="197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Pixel size: 1x1 </a:t>
            </a:r>
            <a:r>
              <a:rPr lang="el-GR" dirty="0" smtClean="0"/>
              <a:t>μ</a:t>
            </a:r>
            <a:r>
              <a:rPr lang="es-ES" dirty="0" smtClean="0"/>
              <a:t>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60612" y="5912177"/>
            <a:ext cx="2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Pixel size: 0.5x0.5 </a:t>
            </a:r>
            <a:r>
              <a:rPr lang="el-GR" dirty="0" smtClean="0"/>
              <a:t>μ</a:t>
            </a:r>
            <a:r>
              <a:rPr lang="es-E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9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NEXT-BOLD</dc:creator>
  <cp:lastModifiedBy>NEXT-BOLD</cp:lastModifiedBy>
  <cp:revision>1</cp:revision>
  <dcterms:created xsi:type="dcterms:W3CDTF">2023-10-06T07:50:13Z</dcterms:created>
  <dcterms:modified xsi:type="dcterms:W3CDTF">2023-10-06T07:50:43Z</dcterms:modified>
</cp:coreProperties>
</file>