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51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8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5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4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4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16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0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33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71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1" y="3056336"/>
            <a:ext cx="5456393" cy="3859102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3269883" y="127900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2685111" y="66305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1114956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839961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S ChemDraw Drawing" r:id="rId4" imgW="1704751" imgH="2956409" progId="ChemDraw.Document.6.0">
                  <p:embed/>
                </p:oleObj>
              </mc:Choice>
              <mc:Fallback>
                <p:oleObj name="CS ChemDraw Drawing" r:id="rId4" imgW="1704751" imgH="2956409" progId="ChemDraw.Document.6.0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961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215260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2880623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S ChemDraw Drawing" r:id="rId6" imgW="1704751" imgH="2956409" progId="ChemDraw.Document.6.0">
                  <p:embed/>
                </p:oleObj>
              </mc:Choice>
              <mc:Fallback>
                <p:oleObj name="CS ChemDraw Drawing" r:id="rId6" imgW="1704751" imgH="2956409" progId="ChemDraw.Document.6.0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0623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3949657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39961" y="2175309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502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2.78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1.140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977658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11.5 </a:t>
            </a:r>
            <a:r>
              <a:rPr lang="es-ES" sz="1200" dirty="0" err="1"/>
              <a:t>ns</a:t>
            </a:r>
            <a:r>
              <a:rPr lang="es-ES" sz="1200" dirty="0"/>
              <a:t> (5.4%)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121.7 </a:t>
            </a:r>
            <a:r>
              <a:rPr lang="es-ES" sz="1200" dirty="0" err="1"/>
              <a:t>ns</a:t>
            </a:r>
            <a:r>
              <a:rPr lang="es-ES" sz="1200" dirty="0"/>
              <a:t> (67.8%)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379.8 </a:t>
            </a:r>
            <a:r>
              <a:rPr lang="es-ES" sz="1200" dirty="0" err="1"/>
              <a:t>ns</a:t>
            </a:r>
            <a:r>
              <a:rPr lang="es-ES" sz="1200" dirty="0"/>
              <a:t> (26.8%)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381394" y="4886400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AAN155 618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938169" y="4447647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AAN155 +50 Ba 618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910700" y="295208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283666" y="2034421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400585" y="204299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</p:spTree>
    <p:extLst>
      <p:ext uri="{BB962C8B-B14F-4D97-AF65-F5344CB8AC3E}">
        <p14:creationId xmlns:p14="http://schemas.microsoft.com/office/powerpoint/2010/main" val="22927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1" y="3056336"/>
            <a:ext cx="5456393" cy="3859102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290048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9365781" y="3878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778801" y="3878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668301" y="266700"/>
          <a:ext cx="13160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S ChemDraw Drawing" r:id="rId4" imgW="2194224" imgH="2956409" progId="ChemDraw.Document.6.0">
                  <p:embed/>
                </p:oleObj>
              </mc:Choice>
              <mc:Fallback>
                <p:oleObj name="CS ChemDraw Drawing" r:id="rId4" imgW="2194224" imgH="2956409" progId="ChemDraw.Document.6.0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8301" y="266700"/>
                        <a:ext cx="13160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221952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AAN160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8863373" y="266700"/>
          <a:ext cx="13160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S ChemDraw Drawing" r:id="rId6" imgW="2194224" imgH="2956409" progId="ChemDraw.Document.6.0">
                  <p:embed/>
                </p:oleObj>
              </mc:Choice>
              <mc:Fallback>
                <p:oleObj name="CS ChemDraw Drawing" r:id="rId6" imgW="2194224" imgH="2956409" progId="ChemDraw.Document.6.0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3373" y="266700"/>
                        <a:ext cx="13160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0140414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AAN160+Ba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11" name="Elipse 10"/>
          <p:cNvSpPr/>
          <p:nvPr/>
        </p:nvSpPr>
        <p:spPr>
          <a:xfrm>
            <a:off x="3269883" y="127900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2685111" y="66305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1114956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839961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S ChemDraw Drawing" r:id="rId8" imgW="1704751" imgH="2956409" progId="ChemDraw.Document.6.0">
                  <p:embed/>
                </p:oleObj>
              </mc:Choice>
              <mc:Fallback>
                <p:oleObj name="CS ChemDraw Drawing" r:id="rId8" imgW="1704751" imgH="2956409" progId="ChemDraw.Document.6.0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9961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215260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2880623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S ChemDraw Drawing" r:id="rId10" imgW="1704751" imgH="2956409" progId="ChemDraw.Document.6.0">
                  <p:embed/>
                </p:oleObj>
              </mc:Choice>
              <mc:Fallback>
                <p:oleObj name="CS ChemDraw Drawing" r:id="rId10" imgW="1704751" imgH="2956409" progId="ChemDraw.Document.6.0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0623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3949657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39961" y="2175309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502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2.78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1.140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977658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11.5 </a:t>
            </a:r>
            <a:r>
              <a:rPr lang="es-ES" sz="1200" dirty="0" err="1"/>
              <a:t>ns</a:t>
            </a:r>
            <a:r>
              <a:rPr lang="es-ES" sz="1200" dirty="0"/>
              <a:t> (5.4%)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121.7 </a:t>
            </a:r>
            <a:r>
              <a:rPr lang="es-ES" sz="1200" dirty="0" err="1"/>
              <a:t>ns</a:t>
            </a:r>
            <a:r>
              <a:rPr lang="es-ES" sz="1200" dirty="0"/>
              <a:t> (67.8%)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379.8 </a:t>
            </a:r>
            <a:r>
              <a:rPr lang="es-ES" sz="1200" dirty="0" err="1"/>
              <a:t>ns</a:t>
            </a:r>
            <a:r>
              <a:rPr lang="es-ES" sz="1200" dirty="0"/>
              <a:t> (26.8%)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381394" y="4886400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AAN155 618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938169" y="4447647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AAN155 +50 Ba 618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910700" y="295208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9127973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7.0 </a:t>
            </a:r>
            <a:r>
              <a:rPr lang="es-ES" sz="1200" dirty="0" err="1"/>
              <a:t>ns</a:t>
            </a:r>
            <a:r>
              <a:rPr lang="es-ES" sz="1200" dirty="0"/>
              <a:t> (8.7%)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122.5 </a:t>
            </a:r>
            <a:r>
              <a:rPr lang="es-ES" sz="1200" dirty="0" err="1"/>
              <a:t>ns</a:t>
            </a:r>
            <a:r>
              <a:rPr lang="es-ES" sz="1200" dirty="0"/>
              <a:t> (11.3%)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1033.8 </a:t>
            </a:r>
            <a:r>
              <a:rPr lang="es-ES" sz="1200" dirty="0" err="1"/>
              <a:t>ns</a:t>
            </a:r>
            <a:r>
              <a:rPr lang="es-ES" sz="1200" dirty="0"/>
              <a:t> (80.0%)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2020" y="3159598"/>
            <a:ext cx="5456393" cy="3859102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9856234" y="4563235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 AAN160 + 50 Ba 590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14241" y="5024900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 AAN160 590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51970" y="3084608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23283" y="2046974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283666" y="2034421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400585" y="204299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9668370" y="205713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668301" y="2163763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500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2.81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1.081</a:t>
            </a:r>
          </a:p>
        </p:txBody>
      </p:sp>
    </p:spTree>
    <p:extLst>
      <p:ext uri="{BB962C8B-B14F-4D97-AF65-F5344CB8AC3E}">
        <p14:creationId xmlns:p14="http://schemas.microsoft.com/office/powerpoint/2010/main" val="235022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1" y="3056336"/>
            <a:ext cx="5456393" cy="3859102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290048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9365781" y="3878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778801" y="3878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668301" y="266700"/>
          <a:ext cx="13160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S ChemDraw Drawing" r:id="rId4" imgW="2194224" imgH="2956409" progId="ChemDraw.Document.6.0">
                  <p:embed/>
                </p:oleObj>
              </mc:Choice>
              <mc:Fallback>
                <p:oleObj name="CS ChemDraw Drawing" r:id="rId4" imgW="2194224" imgH="2956409" progId="ChemDraw.Document.6.0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8301" y="266700"/>
                        <a:ext cx="13160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221952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AAN160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8863373" y="266700"/>
          <a:ext cx="13160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S ChemDraw Drawing" r:id="rId6" imgW="2194224" imgH="2956409" progId="ChemDraw.Document.6.0">
                  <p:embed/>
                </p:oleObj>
              </mc:Choice>
              <mc:Fallback>
                <p:oleObj name="CS ChemDraw Drawing" r:id="rId6" imgW="2194224" imgH="2956409" progId="ChemDraw.Document.6.0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3373" y="266700"/>
                        <a:ext cx="13160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0140414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AAN160+Ba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11" name="Elipse 10"/>
          <p:cNvSpPr/>
          <p:nvPr/>
        </p:nvSpPr>
        <p:spPr>
          <a:xfrm>
            <a:off x="3269883" y="127900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2685111" y="66305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1114956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839961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S ChemDraw Drawing" r:id="rId8" imgW="1704751" imgH="2956409" progId="ChemDraw.Document.6.0">
                  <p:embed/>
                </p:oleObj>
              </mc:Choice>
              <mc:Fallback>
                <p:oleObj name="CS ChemDraw Drawing" r:id="rId8" imgW="1704751" imgH="2956409" progId="ChemDraw.Document.6.0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9961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215260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2880623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CS ChemDraw Drawing" r:id="rId10" imgW="1704751" imgH="2956409" progId="ChemDraw.Document.6.0">
                  <p:embed/>
                </p:oleObj>
              </mc:Choice>
              <mc:Fallback>
                <p:oleObj name="CS ChemDraw Drawing" r:id="rId10" imgW="1704751" imgH="2956409" progId="ChemDraw.Document.6.0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0623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3949657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39961" y="2175309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502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2.78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1.140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977658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11.5 </a:t>
            </a:r>
            <a:r>
              <a:rPr lang="es-ES" sz="1200" dirty="0" err="1"/>
              <a:t>ns</a:t>
            </a:r>
            <a:r>
              <a:rPr lang="es-ES" sz="1200" dirty="0"/>
              <a:t> (5.4%)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121.7 </a:t>
            </a:r>
            <a:r>
              <a:rPr lang="es-ES" sz="1200" dirty="0" err="1"/>
              <a:t>ns</a:t>
            </a:r>
            <a:r>
              <a:rPr lang="es-ES" sz="1200" dirty="0"/>
              <a:t> (67.8%)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379.8 </a:t>
            </a:r>
            <a:r>
              <a:rPr lang="es-ES" sz="1200" dirty="0" err="1"/>
              <a:t>ns</a:t>
            </a:r>
            <a:r>
              <a:rPr lang="es-ES" sz="1200" dirty="0"/>
              <a:t> (26.8%)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381394" y="4886400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AAN155 618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938169" y="4447647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AAN155 +50 Ba 618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910700" y="295208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9127973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7.0 </a:t>
            </a:r>
            <a:r>
              <a:rPr lang="es-ES" sz="1200" dirty="0" err="1"/>
              <a:t>ns</a:t>
            </a:r>
            <a:r>
              <a:rPr lang="es-ES" sz="1200" dirty="0"/>
              <a:t> (8.7%)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122.5 </a:t>
            </a:r>
            <a:r>
              <a:rPr lang="es-ES" sz="1200" dirty="0" err="1"/>
              <a:t>ns</a:t>
            </a:r>
            <a:r>
              <a:rPr lang="es-ES" sz="1200" dirty="0"/>
              <a:t> (11.3%)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1033.8 </a:t>
            </a:r>
            <a:r>
              <a:rPr lang="es-ES" sz="1200" dirty="0" err="1"/>
              <a:t>ns</a:t>
            </a:r>
            <a:r>
              <a:rPr lang="es-ES" sz="1200" dirty="0"/>
              <a:t> (80.0%)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2020" y="3159598"/>
            <a:ext cx="5456393" cy="3859102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9856234" y="4563235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 AAN160 + 50 Ba 590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14241" y="5024900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 AAN160 590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51970" y="3084608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23283" y="2046974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283666" y="2034421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400585" y="204299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9668370" y="205713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668301" y="2163763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500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2.81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1.081</a:t>
            </a:r>
          </a:p>
        </p:txBody>
      </p:sp>
    </p:spTree>
    <p:extLst>
      <p:ext uri="{BB962C8B-B14F-4D97-AF65-F5344CB8AC3E}">
        <p14:creationId xmlns:p14="http://schemas.microsoft.com/office/powerpoint/2010/main" val="279264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077"/>
            <a:ext cx="4115156" cy="246909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 rot="5400000">
            <a:off x="4926685" y="1009557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 rot="5400000">
            <a:off x="4902499" y="1424616"/>
            <a:ext cx="870022" cy="1765130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856470" y="1385606"/>
          <a:ext cx="2020252" cy="113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S ChemDraw Drawing" r:id="rId4" imgW="2886075" imgH="1619778" progId="ChemDraw.Document.6.0">
                  <p:embed/>
                </p:oleObj>
              </mc:Choice>
              <mc:Fallback>
                <p:oleObj name="CS ChemDraw Drawing" r:id="rId4" imgW="2886075" imgH="1619778" progId="ChemDraw.Document.6.0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6470" y="1385606"/>
                        <a:ext cx="2020252" cy="113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 rot="5400000">
            <a:off x="1256851" y="1000122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241017" y="251649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731869" y="2482426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41" y="1197832"/>
            <a:ext cx="2026920" cy="114014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306" y="3232077"/>
            <a:ext cx="4115156" cy="246909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1653" y="3232077"/>
            <a:ext cx="411515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077"/>
            <a:ext cx="4115156" cy="246909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 rot="5400000">
            <a:off x="4926685" y="1009557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 rot="5400000">
            <a:off x="4902499" y="1424616"/>
            <a:ext cx="870022" cy="1765130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856470" y="1385606"/>
          <a:ext cx="2020252" cy="113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S ChemDraw Drawing" r:id="rId4" imgW="2886075" imgH="1619778" progId="ChemDraw.Document.6.0">
                  <p:embed/>
                </p:oleObj>
              </mc:Choice>
              <mc:Fallback>
                <p:oleObj name="CS ChemDraw Drawing" r:id="rId4" imgW="2886075" imgH="1619778" progId="ChemDraw.Document.6.0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6470" y="1385606"/>
                        <a:ext cx="2020252" cy="113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 rot="5400000">
            <a:off x="1256851" y="1000122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241017" y="251649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731869" y="2482426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41" y="1197832"/>
            <a:ext cx="2026920" cy="114014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306" y="3232077"/>
            <a:ext cx="4115156" cy="246909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1653" y="3232077"/>
            <a:ext cx="4115156" cy="246909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692722" y="-45787"/>
            <a:ext cx="321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Time-resolved </a:t>
            </a:r>
            <a:r>
              <a:rPr lang="es-ES" dirty="0" err="1"/>
              <a:t>emission</a:t>
            </a:r>
            <a:r>
              <a:rPr lang="es-ES" dirty="0"/>
              <a:t> AAN155</a:t>
            </a:r>
          </a:p>
        </p:txBody>
      </p:sp>
    </p:spTree>
    <p:extLst>
      <p:ext uri="{BB962C8B-B14F-4D97-AF65-F5344CB8AC3E}">
        <p14:creationId xmlns:p14="http://schemas.microsoft.com/office/powerpoint/2010/main" val="244710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077"/>
            <a:ext cx="4115156" cy="246909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 rot="5400000">
            <a:off x="4926685" y="1009557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 rot="5400000">
            <a:off x="4902499" y="1424616"/>
            <a:ext cx="870022" cy="1765130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856470" y="1385606"/>
          <a:ext cx="2020252" cy="113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S ChemDraw Drawing" r:id="rId4" imgW="2886075" imgH="1619778" progId="ChemDraw.Document.6.0">
                  <p:embed/>
                </p:oleObj>
              </mc:Choice>
              <mc:Fallback>
                <p:oleObj name="CS ChemDraw Drawing" r:id="rId4" imgW="2886075" imgH="1619778" progId="ChemDraw.Document.6.0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6470" y="1385606"/>
                        <a:ext cx="2020252" cy="113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 rot="5400000">
            <a:off x="1256851" y="1000122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241017" y="251649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731869" y="2482426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41" y="1197832"/>
            <a:ext cx="2026920" cy="114014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306" y="3232077"/>
            <a:ext cx="4115156" cy="246909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1653" y="3232077"/>
            <a:ext cx="4115156" cy="246909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692722" y="-45787"/>
            <a:ext cx="321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Time-resolved </a:t>
            </a:r>
            <a:r>
              <a:rPr lang="es-ES" dirty="0" err="1"/>
              <a:t>emission</a:t>
            </a:r>
            <a:r>
              <a:rPr lang="es-ES" dirty="0"/>
              <a:t> AAN155</a:t>
            </a:r>
          </a:p>
        </p:txBody>
      </p:sp>
    </p:spTree>
    <p:extLst>
      <p:ext uri="{BB962C8B-B14F-4D97-AF65-F5344CB8AC3E}">
        <p14:creationId xmlns:p14="http://schemas.microsoft.com/office/powerpoint/2010/main" val="3478128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295</Words>
  <Application>Microsoft Macintosh PowerPoint</Application>
  <PresentationFormat>Widescreen</PresentationFormat>
  <Paragraphs>83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Tema de Office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4</cp:revision>
  <dcterms:created xsi:type="dcterms:W3CDTF">2022-02-20T09:38:21Z</dcterms:created>
  <dcterms:modified xsi:type="dcterms:W3CDTF">2022-02-24T22:35:29Z</dcterms:modified>
</cp:coreProperties>
</file>