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3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7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2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9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93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61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7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04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94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4BD6-9887-4147-A70D-3DE5165963D6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33C8-B65A-4504-823A-A6C2B699D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91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81" y="689394"/>
            <a:ext cx="5019675" cy="25527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7418" y="185828"/>
            <a:ext cx="3948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Excitation</a:t>
            </a:r>
            <a:r>
              <a:rPr lang="es-ES" sz="1600" dirty="0"/>
              <a:t> EPLED-340 </a:t>
            </a:r>
            <a:r>
              <a:rPr lang="es-ES" sz="1600" dirty="0" err="1"/>
              <a:t>nm</a:t>
            </a:r>
            <a:r>
              <a:rPr lang="es-ES" sz="1600" dirty="0"/>
              <a:t> MCS at 100 KHz,</a:t>
            </a:r>
          </a:p>
          <a:p>
            <a:r>
              <a:rPr lang="es-ES" sz="1600" dirty="0" err="1"/>
              <a:t>Emission</a:t>
            </a:r>
            <a:r>
              <a:rPr lang="es-ES" sz="1600" dirty="0"/>
              <a:t> 660 </a:t>
            </a:r>
            <a:r>
              <a:rPr lang="es-ES" sz="1600" dirty="0" err="1"/>
              <a:t>nm</a:t>
            </a:r>
            <a:r>
              <a:rPr lang="es-ES" sz="1600" dirty="0"/>
              <a:t> stop </a:t>
            </a:r>
            <a:r>
              <a:rPr lang="es-ES" sz="1600" dirty="0" err="1"/>
              <a:t>condition</a:t>
            </a:r>
            <a:r>
              <a:rPr lang="es-ES" sz="1600" dirty="0"/>
              <a:t> 5000 </a:t>
            </a:r>
            <a:r>
              <a:rPr lang="es-ES" sz="1600" dirty="0" err="1"/>
              <a:t>counts</a:t>
            </a:r>
            <a:r>
              <a:rPr lang="es-ES" sz="1600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43" y="65694"/>
            <a:ext cx="4781550" cy="609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44" y="1199310"/>
            <a:ext cx="5474682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90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6491</TotalTime>
  <Words>15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ZORAIDA FREIXA</dc:creator>
  <cp:lastModifiedBy>Microsoft Office User</cp:lastModifiedBy>
  <cp:revision>1</cp:revision>
  <dcterms:created xsi:type="dcterms:W3CDTF">2022-02-20T10:09:11Z</dcterms:created>
  <dcterms:modified xsi:type="dcterms:W3CDTF">2022-02-24T22:34:55Z</dcterms:modified>
</cp:coreProperties>
</file>