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  <p:pic>
        <p:nvPicPr>
          <p:cNvPr id="8" name="Imagen 7" descr="C:\Users\mlumbreras001\AppData\Local\Microsoft\Windows\INetCache\Content.MSO\52E5CD36.tmp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336" y="6108787"/>
            <a:ext cx="2738059" cy="613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8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80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Mikel LUMBRERAS</cp:lastModifiedBy>
  <cp:revision>2</cp:revision>
  <dcterms:created xsi:type="dcterms:W3CDTF">2021-06-07T09:10:22Z</dcterms:created>
  <dcterms:modified xsi:type="dcterms:W3CDTF">2021-06-07T09:18:56Z</dcterms:modified>
</cp:coreProperties>
</file>