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83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280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8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3</cp:revision>
  <dcterms:created xsi:type="dcterms:W3CDTF">2021-06-07T09:10:22Z</dcterms:created>
  <dcterms:modified xsi:type="dcterms:W3CDTF">2021-07-12T08:26:05Z</dcterms:modified>
</cp:coreProperties>
</file>