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523"/>
    <a:srgbClr val="35D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CE35E-3278-450C-AF83-EC4B4F225FA7}" v="8" dt="2023-08-20T17:44:38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Silva" userId="6fac0fbcc88aa9e5" providerId="LiveId" clId="{5E9CE35E-3278-450C-AF83-EC4B4F225FA7}"/>
    <pc:docChg chg="undo custSel modMainMaster">
      <pc:chgData name="Leandro Silva" userId="6fac0fbcc88aa9e5" providerId="LiveId" clId="{5E9CE35E-3278-450C-AF83-EC4B4F225FA7}" dt="2023-08-20T17:44:39.972" v="57" actId="478"/>
      <pc:docMkLst>
        <pc:docMk/>
      </pc:docMkLst>
      <pc:sldMasterChg chg="modSldLayout">
        <pc:chgData name="Leandro Silva" userId="6fac0fbcc88aa9e5" providerId="LiveId" clId="{5E9CE35E-3278-450C-AF83-EC4B4F225FA7}" dt="2023-08-20T17:44:39.972" v="57" actId="478"/>
        <pc:sldMasterMkLst>
          <pc:docMk/>
          <pc:sldMasterMk cId="4267204771" sldId="2147483648"/>
        </pc:sldMasterMkLst>
        <pc:sldLayoutChg chg="addSp delSp modSp mod">
          <pc:chgData name="Leandro Silva" userId="6fac0fbcc88aa9e5" providerId="LiveId" clId="{5E9CE35E-3278-450C-AF83-EC4B4F225FA7}" dt="2023-08-20T17:44:38.076" v="55"/>
          <pc:sldLayoutMkLst>
            <pc:docMk/>
            <pc:sldMasterMk cId="4267204771" sldId="2147483648"/>
            <pc:sldLayoutMk cId="508392677" sldId="2147483649"/>
          </pc:sldLayoutMkLst>
          <pc:spChg chg="mod">
            <ac:chgData name="Leandro Silva" userId="6fac0fbcc88aa9e5" providerId="LiveId" clId="{5E9CE35E-3278-450C-AF83-EC4B4F225FA7}" dt="2023-08-15T02:19:38.783" v="23" actId="20577"/>
            <ac:spMkLst>
              <pc:docMk/>
              <pc:sldMasterMk cId="4267204771" sldId="2147483648"/>
              <pc:sldLayoutMk cId="508392677" sldId="2147483649"/>
              <ac:spMk id="4" creationId="{A6A12669-1884-C81F-3D7C-420B7C91005D}"/>
            </ac:spMkLst>
          </pc:spChg>
          <pc:picChg chg="add del mod modCrop">
            <ac:chgData name="Leandro Silva" userId="6fac0fbcc88aa9e5" providerId="LiveId" clId="{5E9CE35E-3278-450C-AF83-EC4B4F225FA7}" dt="2023-08-20T17:44:34.947" v="43" actId="478"/>
            <ac:picMkLst>
              <pc:docMk/>
              <pc:sldMasterMk cId="4267204771" sldId="2147483648"/>
              <pc:sldLayoutMk cId="508392677" sldId="2147483649"/>
              <ac:picMk id="3" creationId="{7EA8A75A-C565-93B1-ECE0-E0A7F2E1DEC9}"/>
            </ac:picMkLst>
          </pc:picChg>
          <pc:picChg chg="del">
            <ac:chgData name="Leandro Silva" userId="6fac0fbcc88aa9e5" providerId="LiveId" clId="{5E9CE35E-3278-450C-AF83-EC4B4F225FA7}" dt="2023-08-15T02:19:25.759" v="11" actId="478"/>
            <ac:picMkLst>
              <pc:docMk/>
              <pc:sldMasterMk cId="4267204771" sldId="2147483648"/>
              <pc:sldLayoutMk cId="508392677" sldId="2147483649"/>
              <ac:picMk id="5" creationId="{0E1D07EC-0C1A-72CF-096A-3C15BF675E33}"/>
            </ac:picMkLst>
          </pc:picChg>
          <pc:picChg chg="add del mod modCrop">
            <ac:chgData name="Leandro Silva" userId="6fac0fbcc88aa9e5" providerId="LiveId" clId="{5E9CE35E-3278-450C-AF83-EC4B4F225FA7}" dt="2023-08-20T17:44:38.076" v="55"/>
            <ac:picMkLst>
              <pc:docMk/>
              <pc:sldMasterMk cId="4267204771" sldId="2147483648"/>
              <pc:sldLayoutMk cId="508392677" sldId="2147483649"/>
              <ac:picMk id="5" creationId="{7B713545-D0A9-3A36-E2B3-907C726F6096}"/>
            </ac:picMkLst>
          </pc:picChg>
        </pc:sldLayoutChg>
        <pc:sldLayoutChg chg="addSp delSp modSp mod">
          <pc:chgData name="Leandro Silva" userId="6fac0fbcc88aa9e5" providerId="LiveId" clId="{5E9CE35E-3278-450C-AF83-EC4B4F225FA7}" dt="2023-08-20T17:44:39.972" v="57" actId="478"/>
          <pc:sldLayoutMkLst>
            <pc:docMk/>
            <pc:sldMasterMk cId="4267204771" sldId="2147483648"/>
            <pc:sldLayoutMk cId="88031459" sldId="2147483650"/>
          </pc:sldLayoutMkLst>
          <pc:picChg chg="del">
            <ac:chgData name="Leandro Silva" userId="6fac0fbcc88aa9e5" providerId="LiveId" clId="{5E9CE35E-3278-450C-AF83-EC4B4F225FA7}" dt="2023-08-15T02:18:48.572" v="0" actId="478"/>
            <ac:picMkLst>
              <pc:docMk/>
              <pc:sldMasterMk cId="4267204771" sldId="2147483648"/>
              <pc:sldLayoutMk cId="88031459" sldId="2147483650"/>
              <ac:picMk id="3" creationId="{359EB643-FCEF-9F0B-A270-219DD7AD0B68}"/>
            </ac:picMkLst>
          </pc:picChg>
          <pc:picChg chg="add del mod">
            <ac:chgData name="Leandro Silva" userId="6fac0fbcc88aa9e5" providerId="LiveId" clId="{5E9CE35E-3278-450C-AF83-EC4B4F225FA7}" dt="2023-08-20T17:44:39.972" v="57" actId="478"/>
            <ac:picMkLst>
              <pc:docMk/>
              <pc:sldMasterMk cId="4267204771" sldId="2147483648"/>
              <pc:sldLayoutMk cId="88031459" sldId="2147483650"/>
              <ac:picMk id="3" creationId="{8442127E-8F86-454B-B283-9574B8C3F692}"/>
            </ac:picMkLst>
          </pc:picChg>
          <pc:picChg chg="add del mod">
            <ac:chgData name="Leandro Silva" userId="6fac0fbcc88aa9e5" providerId="LiveId" clId="{5E9CE35E-3278-450C-AF83-EC4B4F225FA7}" dt="2023-08-20T17:44:38.398" v="56"/>
            <ac:picMkLst>
              <pc:docMk/>
              <pc:sldMasterMk cId="4267204771" sldId="2147483648"/>
              <pc:sldLayoutMk cId="88031459" sldId="2147483650"/>
              <ac:picMk id="4" creationId="{379E1089-FFAA-ABA7-94EC-F02D841A9F70}"/>
            </ac:picMkLst>
          </pc:picChg>
          <pc:picChg chg="add del mod">
            <ac:chgData name="Leandro Silva" userId="6fac0fbcc88aa9e5" providerId="LiveId" clId="{5E9CE35E-3278-450C-AF83-EC4B4F225FA7}" dt="2023-08-15T19:00:45.356" v="24" actId="478"/>
            <ac:picMkLst>
              <pc:docMk/>
              <pc:sldMasterMk cId="4267204771" sldId="2147483648"/>
              <pc:sldLayoutMk cId="88031459" sldId="2147483650"/>
              <ac:picMk id="4" creationId="{667E9B4B-6C96-5E72-6BB5-0F99FD21701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442127E-8F86-454B-B283-9574B8C3F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F01F-438E-EE71-9575-119B2C87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5BD64-6FD7-A8B9-FE87-1A7F12206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C26B6-81D8-F87E-FDAE-D91E09BA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B07E9-2F84-C9AF-CBAE-1B294EE0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0929E3-DDBF-C531-7394-EA58808F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8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585BAD-E509-D834-C411-7BA373F2C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71220F-80C3-92D8-268C-7C8F4C89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6032F-D7D5-611A-279E-4A998EA7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BE16E-8753-5C90-0086-11A5A66B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93237-5676-D846-E9A6-3348BCB9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1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A12669-1884-C81F-3D7C-420B7C91005D}"/>
              </a:ext>
            </a:extLst>
          </p:cNvPr>
          <p:cNvSpPr/>
          <p:nvPr userDrawn="1"/>
        </p:nvSpPr>
        <p:spPr>
          <a:xfrm>
            <a:off x="0" y="866274"/>
            <a:ext cx="897010" cy="4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40" dirty="0">
                <a:solidFill>
                  <a:schemeClr val="tx1"/>
                </a:solidFill>
                <a:latin typeface="Montserrat" panose="00000500000000000000" pitchFamily="50" charset="0"/>
              </a:rPr>
              <a:t>Mikel Fraga</a:t>
            </a:r>
          </a:p>
        </p:txBody>
      </p:sp>
      <p:pic>
        <p:nvPicPr>
          <p:cNvPr id="9" name="Imagem 8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000AD3F-F0B8-67A7-6D2F-41F560B8A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622" y="6347093"/>
            <a:ext cx="491398" cy="31336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FE9CCA5-97E1-DF1A-C1A5-6C4B77845E16}"/>
              </a:ext>
            </a:extLst>
          </p:cNvPr>
          <p:cNvSpPr/>
          <p:nvPr userDrawn="1"/>
        </p:nvSpPr>
        <p:spPr>
          <a:xfrm>
            <a:off x="11777020" y="6293224"/>
            <a:ext cx="259336" cy="4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ontserrat" panose="00000500000000000000" pitchFamily="50" charset="0"/>
              </a:rPr>
              <a:t>5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B889576-8BCA-7A5D-90F7-3F2CDD8525AD}"/>
              </a:ext>
            </a:extLst>
          </p:cNvPr>
          <p:cNvCxnSpPr>
            <a:cxnSpLocks/>
          </p:cNvCxnSpPr>
          <p:nvPr userDrawn="1"/>
        </p:nvCxnSpPr>
        <p:spPr>
          <a:xfrm>
            <a:off x="957170" y="866274"/>
            <a:ext cx="11139346" cy="0"/>
          </a:xfrm>
          <a:prstGeom prst="line">
            <a:avLst/>
          </a:prstGeom>
          <a:ln>
            <a:solidFill>
              <a:srgbClr val="23A52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5E115B70-94CE-AF14-6EE4-C041B37584D3}"/>
              </a:ext>
            </a:extLst>
          </p:cNvPr>
          <p:cNvSpPr/>
          <p:nvPr userDrawn="1"/>
        </p:nvSpPr>
        <p:spPr>
          <a:xfrm>
            <a:off x="66173" y="6391994"/>
            <a:ext cx="3621505" cy="223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050" dirty="0">
                <a:solidFill>
                  <a:schemeClr val="tx1"/>
                </a:solidFill>
                <a:latin typeface="Montserrat" panose="00000500000000000000" pitchFamily="50" charset="0"/>
              </a:rPr>
              <a:t>Excel Onboard – </a:t>
            </a:r>
            <a:r>
              <a:rPr lang="pt-BR" sz="1050">
                <a:solidFill>
                  <a:schemeClr val="tx1"/>
                </a:solidFill>
                <a:latin typeface="Montserrat" panose="00000500000000000000" pitchFamily="50" charset="0"/>
              </a:rPr>
              <a:t>Edição Almirante </a:t>
            </a:r>
            <a:r>
              <a:rPr lang="pt-BR" sz="1050" dirty="0">
                <a:solidFill>
                  <a:schemeClr val="tx1"/>
                </a:solidFill>
                <a:latin typeface="Montserrat" panose="00000500000000000000" pitchFamily="50" charset="0"/>
              </a:rPr>
              <a:t>Cochrane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4547F0A-AA71-4A1B-E5E1-4F389FD5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7170" y="270684"/>
            <a:ext cx="11079186" cy="421106"/>
          </a:xfrm>
        </p:spPr>
        <p:txBody>
          <a:bodyPr>
            <a:noAutofit/>
          </a:bodyPr>
          <a:lstStyle>
            <a:lvl1pPr algn="ctr">
              <a:defRPr sz="2000" b="1">
                <a:latin typeface="Montserrat" panose="00000500000000000000" pitchFamily="50" charset="0"/>
              </a:defRPr>
            </a:lvl1pPr>
          </a:lstStyle>
          <a:p>
            <a:r>
              <a:rPr lang="pt-BR" dirty="0"/>
              <a:t>Minha Trajetória</a:t>
            </a:r>
          </a:p>
        </p:txBody>
      </p:sp>
      <p:pic>
        <p:nvPicPr>
          <p:cNvPr id="3" name="Imagem 2" descr="Homem de barba sorrindo&#10;&#10;Descrição gerada automaticamente">
            <a:extLst>
              <a:ext uri="{FF2B5EF4-FFF2-40B4-BE49-F238E27FC236}">
                <a16:creationId xmlns:a16="http://schemas.microsoft.com/office/drawing/2014/main" id="{7EA8A75A-C565-93B1-ECE0-E0A7F2E1D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2" b="18446"/>
          <a:stretch/>
        </p:blipFill>
        <p:spPr>
          <a:xfrm>
            <a:off x="134004" y="96344"/>
            <a:ext cx="629002" cy="769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39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DDC58-B2ED-9CFA-5C16-3DC982C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2157D7-4665-5B16-2B7A-CE310E264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2C37A-FB8B-D2A1-8ACB-856249D7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6D3FF-6BB2-3A35-F2CC-0515A157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CC370-9EDB-C1FD-CD0A-1F0320BB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733C9-4CBC-8D8F-CEAD-2290FC0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83023-E857-F494-C727-09E7647AA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8CB695-8F9A-EDE4-292D-7548E238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EB5222-B13A-E4E5-1A29-B0728785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6FC95-3900-3EC1-1DE9-0A9A3E78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06A732-6E57-B4AE-9615-081726C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96B99-C8B4-7D4C-4264-652859C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956B56-F4BA-DB37-0A51-AA7A2DC7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0F3A3C-4603-819D-6247-4E451500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18DA61-A173-C759-50A0-F68F46EB5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FD10BE-236F-0272-E676-B7F5E57E6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B9A45D-F0B2-91C9-C301-21A76BA7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494938-741A-1076-15B3-A1F78327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81F5DF-64EC-C37E-5F7B-1E7FDAAA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3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2292-1405-7494-831C-9524BCDF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C8215C-C91C-54D9-96FC-C5003517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E2D42-67BF-CAD9-D261-DE88730E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A171C7-2E40-6205-F9C8-A3B457B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1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85CB5C-7209-5D52-A7EA-F846E220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507989-C1B1-2121-1261-13F3619A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6E4C28-3BEF-802E-A68A-CB573D94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9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2B42C-F051-36C9-9109-812F357C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1FB9C-D27D-2380-B926-DFCB9D92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4226F6-695D-A406-2B9D-1EE4643E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0E9602-FE9A-1F25-13BD-B0FE3BDA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D7A88-972F-7229-95C9-48215029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F8C367-AB6A-3614-0E75-D5661A1F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7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4887-232B-A419-5CA5-1F84BEE3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FFF645-DAE1-3360-31EC-218FB358E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59143-4CB4-7030-8ABA-B7453650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7BD148-5B04-9060-E9BC-86A0DA80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C34BE5-B080-71E9-BA67-2052FF1A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18C887-380A-62E9-FEFF-DC587B4F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30E50D-597F-06F6-916A-449E6567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17FAF-FFCF-897A-9BF8-1774EB47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77960-FD7A-2769-F78A-893FB33B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9D0DB-44B1-4125-B913-16337F690BF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CE981-D6D1-FC1F-562D-0777BDA9B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432E1-975A-BC09-193D-D4ED1F7DF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476BA22-5EE5-9411-8A56-EBA9E824F134}"/>
              </a:ext>
            </a:extLst>
          </p:cNvPr>
          <p:cNvSpPr txBox="1"/>
          <p:nvPr/>
        </p:nvSpPr>
        <p:spPr>
          <a:xfrm>
            <a:off x="2311400" y="177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45A988-E6DB-BB45-3C57-D450DDF9B3EF}"/>
              </a:ext>
            </a:extLst>
          </p:cNvPr>
          <p:cNvSpPr txBox="1"/>
          <p:nvPr/>
        </p:nvSpPr>
        <p:spPr>
          <a:xfrm>
            <a:off x="999504" y="382336"/>
            <a:ext cx="1107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Montserrat" panose="00000500000000000000" pitchFamily="2" charset="0"/>
              </a:rPr>
              <a:t>Quem sou?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140BFA-24F0-C00E-2F4A-EDE46C414C75}"/>
              </a:ext>
            </a:extLst>
          </p:cNvPr>
          <p:cNvSpPr txBox="1"/>
          <p:nvPr/>
        </p:nvSpPr>
        <p:spPr>
          <a:xfrm>
            <a:off x="999504" y="1778000"/>
            <a:ext cx="11079186" cy="333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Graduado em Engenharia de Produção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Atuando no segmento de Papel e Celulose durante 14 anos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Departamento Fiscal Tributário (13 anos)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Processo Industrial de Conversão (01 ano)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Iniciando com VBA em 2009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Atualmente atuando como Autônomo</a:t>
            </a:r>
          </a:p>
        </p:txBody>
      </p:sp>
    </p:spTree>
    <p:extLst>
      <p:ext uri="{BB962C8B-B14F-4D97-AF65-F5344CB8AC3E}">
        <p14:creationId xmlns:p14="http://schemas.microsoft.com/office/powerpoint/2010/main" val="1894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476BA22-5EE5-9411-8A56-EBA9E824F134}"/>
              </a:ext>
            </a:extLst>
          </p:cNvPr>
          <p:cNvSpPr txBox="1"/>
          <p:nvPr/>
        </p:nvSpPr>
        <p:spPr>
          <a:xfrm>
            <a:off x="2311400" y="177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45A988-E6DB-BB45-3C57-D450DDF9B3EF}"/>
              </a:ext>
            </a:extLst>
          </p:cNvPr>
          <p:cNvSpPr txBox="1"/>
          <p:nvPr/>
        </p:nvSpPr>
        <p:spPr>
          <a:xfrm>
            <a:off x="999504" y="382336"/>
            <a:ext cx="1107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Montserrat" panose="00000500000000000000" pitchFamily="2" charset="0"/>
              </a:rPr>
              <a:t>O que é POO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7620D3-B8BC-D623-F1CC-56FD82917408}"/>
              </a:ext>
            </a:extLst>
          </p:cNvPr>
          <p:cNvSpPr txBox="1"/>
          <p:nvPr/>
        </p:nvSpPr>
        <p:spPr>
          <a:xfrm>
            <a:off x="999504" y="1950486"/>
            <a:ext cx="11079186" cy="29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0" i="0" dirty="0">
                <a:effectLst/>
                <a:latin typeface="Google Sans"/>
              </a:rPr>
              <a:t>O sistema orientado a objetos é um modelo de desenvolvimento de software que usa objetos para representar diferentes aspectos do aplicativo. Tudo é considerado um objeto nesse tipo de sistema, inclusive os dados, processos e funções.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latin typeface="Google Sans"/>
              </a:rPr>
              <a:t>_________________________________</a:t>
            </a:r>
          </a:p>
          <a:p>
            <a:pPr algn="ctr">
              <a:lnSpc>
                <a:spcPct val="150000"/>
              </a:lnSpc>
            </a:pPr>
            <a:endParaRPr lang="pt-BR" dirty="0">
              <a:latin typeface="Google Sans"/>
            </a:endParaRPr>
          </a:p>
          <a:p>
            <a:pPr algn="ctr">
              <a:lnSpc>
                <a:spcPct val="150000"/>
              </a:lnSpc>
            </a:pPr>
            <a:r>
              <a:rPr lang="pt-BR" b="0" i="0" dirty="0">
                <a:effectLst/>
                <a:latin typeface="Google Sans"/>
              </a:rPr>
              <a:t>A Programação Orientada a Objetos é um método de codificação que implica na utilização de objetos e suas relações a fim de descrever, de forma programática, o problema a ser resolvido.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1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476BA22-5EE5-9411-8A56-EBA9E824F134}"/>
              </a:ext>
            </a:extLst>
          </p:cNvPr>
          <p:cNvSpPr txBox="1"/>
          <p:nvPr/>
        </p:nvSpPr>
        <p:spPr>
          <a:xfrm>
            <a:off x="2311400" y="177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45A988-E6DB-BB45-3C57-D450DDF9B3EF}"/>
              </a:ext>
            </a:extLst>
          </p:cNvPr>
          <p:cNvSpPr txBox="1"/>
          <p:nvPr/>
        </p:nvSpPr>
        <p:spPr>
          <a:xfrm>
            <a:off x="999504" y="382336"/>
            <a:ext cx="1107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latin typeface="Montserrat" panose="00000500000000000000" pitchFamily="2" charset="0"/>
              </a:rPr>
              <a:t>Pilares POO</a:t>
            </a:r>
            <a:endParaRPr lang="pt-BR" sz="2000" b="1" dirty="0"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7620D3-B8BC-D623-F1CC-56FD82917408}"/>
              </a:ext>
            </a:extLst>
          </p:cNvPr>
          <p:cNvSpPr txBox="1"/>
          <p:nvPr/>
        </p:nvSpPr>
        <p:spPr>
          <a:xfrm>
            <a:off x="4913745" y="2133405"/>
            <a:ext cx="7164945" cy="222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b="0" i="0" dirty="0">
                <a:effectLst/>
                <a:latin typeface="Montserrat" panose="00000500000000000000" pitchFamily="2" charset="0"/>
              </a:rPr>
              <a:t>A Programação Orientada a Objetos está sedimentada sobre quatro pilares derivados do princípio da abstração, são eles: </a:t>
            </a:r>
            <a:r>
              <a:rPr lang="pt-BR" b="1" i="0" dirty="0">
                <a:effectLst/>
                <a:latin typeface="Montserrat" panose="00000500000000000000" pitchFamily="2" charset="0"/>
              </a:rPr>
              <a:t>Abstração, Encapsulamento, Herança e Polimorfismo.</a:t>
            </a:r>
            <a:endParaRPr lang="pt-BR" dirty="0">
              <a:latin typeface="Montserrat" panose="00000500000000000000" pitchFamily="2" charset="0"/>
            </a:endParaRPr>
          </a:p>
        </p:txBody>
      </p:sp>
      <p:pic>
        <p:nvPicPr>
          <p:cNvPr id="2050" name="Picture 2" descr="Resultado de imagen para pilares de la programacion orientada a objetos">
            <a:extLst>
              <a:ext uri="{FF2B5EF4-FFF2-40B4-BE49-F238E27FC236}">
                <a16:creationId xmlns:a16="http://schemas.microsoft.com/office/drawing/2014/main" id="{0E190552-F97F-400D-235C-4C33F469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04" y="1551401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63C52B3-C429-FC26-0543-1CC2FB66D8F5}"/>
              </a:ext>
            </a:extLst>
          </p:cNvPr>
          <p:cNvSpPr txBox="1"/>
          <p:nvPr/>
        </p:nvSpPr>
        <p:spPr>
          <a:xfrm>
            <a:off x="2095779" y="1328375"/>
            <a:ext cx="8000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latin typeface="Montserrat" panose="00000500000000000000" pitchFamily="2" charset="0"/>
              </a:rPr>
              <a:t>O que é um objeto na programação?</a:t>
            </a:r>
            <a:endParaRPr lang="pt-BR" sz="4000" b="1" dirty="0">
              <a:latin typeface="Montserrat" panose="00000500000000000000" pitchFamily="2" charset="0"/>
            </a:endParaRPr>
          </a:p>
        </p:txBody>
      </p:sp>
      <p:pic>
        <p:nvPicPr>
          <p:cNvPr id="3074" name="Picture 2" descr="O que é, o que é: 165 adivinhas com respostas - Toda Matéria">
            <a:extLst>
              <a:ext uri="{FF2B5EF4-FFF2-40B4-BE49-F238E27FC236}">
                <a16:creationId xmlns:a16="http://schemas.microsoft.com/office/drawing/2014/main" id="{121CA480-FECE-B87D-36B1-83F8E0B6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775185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1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07AA0-C390-114A-01C5-BF81BBC5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DF2904-1923-4372-68B4-AE897103717C}"/>
              </a:ext>
            </a:extLst>
          </p:cNvPr>
          <p:cNvGrpSpPr/>
          <p:nvPr/>
        </p:nvGrpSpPr>
        <p:grpSpPr>
          <a:xfrm>
            <a:off x="3941164" y="1385395"/>
            <a:ext cx="4309671" cy="4087210"/>
            <a:chOff x="2319729" y="1527953"/>
            <a:chExt cx="4309671" cy="4087210"/>
          </a:xfrm>
        </p:grpSpPr>
        <p:pic>
          <p:nvPicPr>
            <p:cNvPr id="4098" name="Picture 2" descr="Linkedin - ícones de mídia social grátis">
              <a:extLst>
                <a:ext uri="{FF2B5EF4-FFF2-40B4-BE49-F238E27FC236}">
                  <a16:creationId xmlns:a16="http://schemas.microsoft.com/office/drawing/2014/main" id="{90C19CBD-4EDA-5D1C-E42C-E6FA2EFDB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1" y="152795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Logo Youtube - Vetores e Arquivos PSD Grátis para Download">
              <a:extLst>
                <a:ext uri="{FF2B5EF4-FFF2-40B4-BE49-F238E27FC236}">
                  <a16:creationId xmlns:a16="http://schemas.microsoft.com/office/drawing/2014/main" id="{B705C1BD-EDDC-523D-3E97-D1B83344C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6" t="25332" r="15146" b="25254"/>
            <a:stretch/>
          </p:blipFill>
          <p:spPr bwMode="auto">
            <a:xfrm>
              <a:off x="2319729" y="3131400"/>
              <a:ext cx="1269592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Github Logo - Free social media icons">
              <a:extLst>
                <a:ext uri="{FF2B5EF4-FFF2-40B4-BE49-F238E27FC236}">
                  <a16:creationId xmlns:a16="http://schemas.microsoft.com/office/drawing/2014/main" id="{D2AE0474-3978-E936-4483-D8A128BFC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321" y="471516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B317FC27-1B62-F5FA-CD19-C6E3D409EB2E}"/>
                </a:ext>
              </a:extLst>
            </p:cNvPr>
            <p:cNvSpPr txBox="1"/>
            <p:nvPr/>
          </p:nvSpPr>
          <p:spPr>
            <a:xfrm>
              <a:off x="3589321" y="1700954"/>
              <a:ext cx="28678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 dirty="0">
                  <a:latin typeface="Montserrat" panose="00000500000000000000" pitchFamily="2" charset="0"/>
                </a:rPr>
                <a:t>/</a:t>
              </a:r>
              <a:r>
                <a:rPr lang="pt-BR" sz="3000" b="1" dirty="0" err="1">
                  <a:latin typeface="Montserrat" panose="00000500000000000000" pitchFamily="2" charset="0"/>
                </a:rPr>
                <a:t>mikelsfraga</a:t>
              </a:r>
              <a:endParaRPr lang="pt-BR" sz="3000" b="1" dirty="0">
                <a:latin typeface="Montserrat" panose="00000500000000000000" pitchFamily="2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0697E2E-B278-80A3-7B18-9C9F8A1BB737}"/>
                </a:ext>
              </a:extLst>
            </p:cNvPr>
            <p:cNvSpPr txBox="1"/>
            <p:nvPr/>
          </p:nvSpPr>
          <p:spPr>
            <a:xfrm>
              <a:off x="3589320" y="3304401"/>
              <a:ext cx="3040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 dirty="0">
                  <a:latin typeface="Montserrat" panose="00000500000000000000" pitchFamily="2" charset="0"/>
                </a:rPr>
                <a:t>@mikelsfraga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881F275-B8F6-A011-8DF4-023E24C75113}"/>
                </a:ext>
              </a:extLst>
            </p:cNvPr>
            <p:cNvSpPr txBox="1"/>
            <p:nvPr/>
          </p:nvSpPr>
          <p:spPr>
            <a:xfrm>
              <a:off x="3589320" y="4888164"/>
              <a:ext cx="28678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 dirty="0">
                  <a:latin typeface="Montserrat" panose="00000500000000000000" pitchFamily="2" charset="0"/>
                </a:rPr>
                <a:t>/</a:t>
              </a:r>
              <a:r>
                <a:rPr lang="pt-BR" sz="3000" b="1" dirty="0" err="1">
                  <a:latin typeface="Montserrat" panose="00000500000000000000" pitchFamily="2" charset="0"/>
                </a:rPr>
                <a:t>MikelSFraga</a:t>
              </a:r>
              <a:endParaRPr lang="pt-BR" sz="3000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370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Silva</dc:creator>
  <cp:lastModifiedBy>MF Soluções</cp:lastModifiedBy>
  <cp:revision>7</cp:revision>
  <dcterms:created xsi:type="dcterms:W3CDTF">2023-08-08T23:53:24Z</dcterms:created>
  <dcterms:modified xsi:type="dcterms:W3CDTF">2023-09-30T03:00:03Z</dcterms:modified>
</cp:coreProperties>
</file>