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06440" y="-1836360"/>
            <a:ext cx="11175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3260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0644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385360" y="-4844520"/>
            <a:ext cx="7216920" cy="57582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385360" y="-4844520"/>
            <a:ext cx="7216920" cy="57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06440" y="1536840"/>
            <a:ext cx="12191760" cy="335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0644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3260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06440" y="-1836360"/>
            <a:ext cx="11175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06440" y="-1836360"/>
            <a:ext cx="11175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3260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0644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385360" y="-4844520"/>
            <a:ext cx="7216920" cy="57582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385360" y="-4844520"/>
            <a:ext cx="7216920" cy="57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06440" y="1536840"/>
            <a:ext cx="12191760" cy="335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0644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2600" y="-18363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2600" y="-4844160"/>
            <a:ext cx="54532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06440" y="-1836360"/>
            <a:ext cx="11175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406080" y="992880"/>
            <a:ext cx="1219212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06080" y="6140880"/>
            <a:ext cx="12192120" cy="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06440" y="6426360"/>
            <a:ext cx="12191760" cy="270468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170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标题文本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06440" y="4267080"/>
            <a:ext cx="12191760" cy="1802880"/>
          </a:xfrm>
          <a:prstGeom prst="rect">
            <a:avLst/>
          </a:prstGeom>
        </p:spPr>
        <p:txBody>
          <a:bodyPr lIns="50760" rIns="50760" tIns="50760" bIns="5076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Seventh Outline Level</a:t>
            </a: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正文级别 </a:t>
            </a: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1</a:t>
            </a:r>
            <a:endParaRPr/>
          </a:p>
          <a:p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正文级别 </a:t>
            </a: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2</a:t>
            </a:r>
            <a:endParaRPr/>
          </a:p>
          <a:p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正文级别 </a:t>
            </a: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3</a:t>
            </a:r>
            <a:endParaRPr/>
          </a:p>
          <a:p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正文级别 </a:t>
            </a: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4</a:t>
            </a:r>
            <a:endParaRPr/>
          </a:p>
          <a:p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正文级别 </a:t>
            </a:r>
            <a:r>
              <a:rPr lang="es-ES" sz="5400" spc="-1" strike="noStrike" cap="all">
                <a:solidFill>
                  <a:srgbClr val="a6aaa9"/>
                </a:solidFill>
                <a:uFill>
                  <a:solidFill>
                    <a:srgbClr val="ffffff"/>
                  </a:solidFill>
                </a:uFill>
                <a:latin typeface="Baskerville"/>
                <a:ea typeface="Baskerville"/>
              </a:rPr>
              <a:t>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182400" y="431640"/>
            <a:ext cx="418680" cy="456840"/>
          </a:xfrm>
          <a:prstGeom prst="rect">
            <a:avLst/>
          </a:prstGeom>
        </p:spPr>
        <p:txBody>
          <a:bodyPr lIns="50760" rIns="50760" tIns="50760" bIns="5076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 flipV="1">
            <a:off x="406080" y="992880"/>
            <a:ext cx="1219212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06440" y="-4844160"/>
            <a:ext cx="11175480" cy="5758200"/>
          </a:xfrm>
          <a:prstGeom prst="rect">
            <a:avLst/>
          </a:prstGeom>
        </p:spPr>
        <p:txBody>
          <a:bodyPr lIns="50760" rIns="50760" tIns="50760" bIns="5076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Seventh Outline Level</a:t>
            </a:r>
            <a:r>
              <a:rPr lang="es-ES" sz="2400" spc="117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文本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06440" y="1536840"/>
            <a:ext cx="12191760" cy="72360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60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标题文本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06440" y="2743200"/>
            <a:ext cx="12191760" cy="610848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Sixth Outline Level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Seventh Outline Level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正文级别 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1</a:t>
            </a:r>
            <a:endParaRPr/>
          </a:p>
          <a:p>
            <a:pPr lvl="1" marL="88884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正文级别 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2</a:t>
            </a:r>
            <a:endParaRPr/>
          </a:p>
          <a:p>
            <a:pPr lvl="2" marL="133344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正文级别 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3</a:t>
            </a:r>
            <a:endParaRPr/>
          </a:p>
          <a:p>
            <a:pPr lvl="3" marL="177804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正文级别 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4</a:t>
            </a:r>
            <a:endParaRPr/>
          </a:p>
          <a:p>
            <a:pPr lvl="4" marL="222264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正文级别 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5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2174480" y="431640"/>
            <a:ext cx="418680" cy="456840"/>
          </a:xfrm>
          <a:prstGeom prst="rect">
            <a:avLst/>
          </a:prstGeom>
        </p:spPr>
        <p:txBody>
          <a:bodyPr lIns="50760" rIns="50760" tIns="50760" bIns="5076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06440" y="6764400"/>
            <a:ext cx="12191760" cy="7236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60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Cyclops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06440" y="7848000"/>
            <a:ext cx="12191760" cy="1003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44600" indent="-444240">
              <a:lnSpc>
                <a:spcPct val="100000"/>
              </a:lnSpc>
              <a:buClr>
                <a:srgbClr val="39a3d5"/>
              </a:buClr>
              <a:buSzPct val="104000"/>
              <a:buFont typeface="Avenir Next"/>
              <a:buChar char="‣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AR hackathon  </a:t>
            </a:r>
            <a:endParaRPr/>
          </a:p>
        </p:txBody>
      </p:sp>
      <p:pic>
        <p:nvPicPr>
          <p:cNvPr id="80" name="IMG_1402.jpeg" descr=""/>
          <p:cNvPicPr/>
          <p:nvPr/>
        </p:nvPicPr>
        <p:blipFill>
          <a:blip r:embed="rId1"/>
          <a:stretch/>
        </p:blipFill>
        <p:spPr>
          <a:xfrm>
            <a:off x="1512000" y="823320"/>
            <a:ext cx="9949680" cy="5080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06440" y="1536840"/>
            <a:ext cx="12191760" cy="72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4259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Team Members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06440" y="2743200"/>
            <a:ext cx="12191760" cy="6108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Mikel Salazar: UI/UX and general coding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Jingjing Wang: 3D modelling and “tiny tips providing”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Adam Gavronek: MIA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06440" y="1536840"/>
            <a:ext cx="12191760" cy="72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4259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Basic Idea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06440" y="2743200"/>
            <a:ext cx="12191760" cy="6108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A FPS game for current See-through HMDs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There is a castle with some enemies (cannons).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Cannons track your position and shoot at you.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You need to move in order to avoid the bullets.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You must shoot the castle to destroy the enemies</a:t>
            </a: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06440" y="1536840"/>
            <a:ext cx="12191760" cy="72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4259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CHALLENGES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06440" y="2743200"/>
            <a:ext cx="12191760" cy="6108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Current See-through HMDs: Limited FOV and input devices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AR Tracking while standing with the marker on the floor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Destructible game scenario (complex physics)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06440" y="1536840"/>
            <a:ext cx="12191760" cy="72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4259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Technologies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06440" y="2743200"/>
            <a:ext cx="12191760" cy="6108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Vuforia: “Extended” Tracking of AR Marker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Unity: Physics, UI, Basic AI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Visual Studio: Scripting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3D Studio Max: 3D Modelling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06440" y="1536840"/>
            <a:ext cx="12191760" cy="72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4259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NEXT STEPS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06440" y="2743200"/>
            <a:ext cx="12191760" cy="6108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Try the demo with different HMDs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Allow different ways to shoot bullets (e.g., use the microphone to shoot when the user says “piu, piu”)</a:t>
            </a:r>
            <a:endParaRPr/>
          </a:p>
          <a:p>
            <a:pPr marL="444600" indent="-44424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lang="es-E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rial"/>
                <a:ea typeface="Avenir Next Medium"/>
              </a:rPr>
              <a:t>Add more EXPLOSIONS!!!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729320" y="1072080"/>
            <a:ext cx="4980960" cy="38901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lang="es-ES" sz="70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Demo</a:t>
            </a:r>
            <a:endParaRPr/>
          </a:p>
        </p:txBody>
      </p:sp>
      <p:pic>
        <p:nvPicPr>
          <p:cNvPr id="92" name="IMG_1402.jpeg" descr=""/>
          <p:cNvPicPr/>
          <p:nvPr/>
        </p:nvPicPr>
        <p:blipFill>
          <a:blip r:embed="rId1"/>
          <a:stretch/>
        </p:blipFill>
        <p:spPr>
          <a:xfrm>
            <a:off x="2551320" y="2911320"/>
            <a:ext cx="7430760" cy="51948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337920" y="3645000"/>
            <a:ext cx="5585040" cy="38901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lang="es-ES" sz="70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tHANKS!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Application>LibreOffice/5.0.3.2$Windows_x86 LibreOffice_project/e5f16313668ac592c1bfb310f4390624e3dbfb75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es-ES</dc:language>
  <cp:lastModifiedBy>Mikel Salazar</cp:lastModifiedBy>
  <dcterms:modified xsi:type="dcterms:W3CDTF">2016-04-17T16:16:01Z</dcterms:modified>
  <cp:revision>4</cp:revision>
</cp:coreProperties>
</file>