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5dd89f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5dd89f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5dd89f1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5dd89f1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5dd89f1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5dd89f1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5dd89f1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25dd89f1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5dd89f1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5dd89f1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5dd89f1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5dd89f1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5dd89f1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5dd89f1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5dd89f1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5dd89f1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5dd89f1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5dd89f1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XML Schema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En XML Schema se utiliza sintaxis de XML, no como en el DTD.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Se puede especificar el tipo de dato que se va ha utilizar en cada elemento.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s" sz="1600">
                <a:solidFill>
                  <a:srgbClr val="FFFFFF"/>
                </a:solidFill>
              </a:rPr>
              <a:t>XML Schema es extensibles, permitiendo así crear diferentes nuevos elementos para el esquema</a:t>
            </a:r>
            <a:endParaRPr sz="16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1.¿Que es XML Schema?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.Elementos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3.Sintaxis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4.Ventajas ante DTD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XML Schema?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355350"/>
            <a:ext cx="83682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XML Schema describe la estructura de un documento XML.</a:t>
            </a:r>
            <a:endParaRPr sz="1600"/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 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&lt;xsd:schema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xmlns:xsd="http://www.w3.org/2001/XMLSchema"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&lt;xsd:element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name="Libro"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&lt;xsd:complexType&gt;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&lt;xsd:sequence&gt;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&lt;xsd:element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name="Título" type="xsd:string"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&lt;xsd:element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name="Autores" type="xsd:string" maxOccurs="10"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&lt;xsd:element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name="Editorial" type="xsd:string"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&lt;/xsd:sequence&gt;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&lt;xsd:attribute</a:t>
            </a: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name="precio" type="xsd:double"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&lt;/xsd:complexType&gt;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&lt;/xsd:element&gt;</a:t>
            </a:r>
            <a:br>
              <a:rPr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&lt;/xsd:schema&gt;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XML Schema esta pensado para tener una potencia mayor que la de DTD y por ello incluye nuevo elementos que se dividen en dos categorias: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Elementos simples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Elementos complejos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simple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Únicamente</a:t>
            </a:r>
            <a:r>
              <a:rPr lang="es" sz="1600"/>
              <a:t> pueden contener texto o caracteres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elementos simples pueden ser: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Primitivos, como String, boolean,...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Derivados, como Integer, …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sintaxis para introducir un elemento simple </a:t>
            </a:r>
            <a:r>
              <a:rPr lang="es" sz="1600"/>
              <a:t>sería</a:t>
            </a:r>
            <a:r>
              <a:rPr lang="es" sz="1600"/>
              <a:t> </a:t>
            </a:r>
            <a:r>
              <a:rPr lang="es" sz="1600"/>
              <a:t>así</a:t>
            </a:r>
            <a:r>
              <a:rPr lang="es" sz="1600"/>
              <a:t>:</a:t>
            </a:r>
            <a:endParaRPr sz="1600"/>
          </a:p>
          <a:p>
            <a:pPr indent="355600" lvl="0" marL="101600" marR="1016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FFFFFF"/>
                </a:solidFill>
              </a:rPr>
              <a:t>&lt;xs:element name="nombre_del_elemento" type="tipo_de_dato"/&gt;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complejos(complexType)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Un elemento se convierte complejo cuando tiene un elemento o más y uno o más atributos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elementos complejos pueden estar de dos formas: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Vacío</a:t>
            </a:r>
            <a:r>
              <a:rPr lang="es" sz="1600"/>
              <a:t>:No tiene ni texto ni elemento alguno, pero por lo menos tiene que contener un atributo.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Contenido mixto:Tiene por lo menos texto o </a:t>
            </a:r>
            <a:r>
              <a:rPr lang="es" sz="1600"/>
              <a:t>algún</a:t>
            </a:r>
            <a:r>
              <a:rPr lang="es" sz="1600"/>
              <a:t> elemento pero puede que no tenga atributos.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elemento </a:t>
            </a:r>
            <a:r>
              <a:rPr lang="es"/>
              <a:t>vacío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</a:rPr>
              <a:t>&lt;xs:element name="bola"&gt;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&lt;xs:complexType&gt;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  </a:t>
            </a:r>
            <a:r>
              <a:rPr lang="es" sz="1400">
                <a:solidFill>
                  <a:srgbClr val="FFFFFF"/>
                </a:solidFill>
                <a:highlight>
                  <a:srgbClr val="4A86E8"/>
                </a:highlight>
              </a:rPr>
              <a:t>&lt;xs:attribute name="numero" type="numeroDeBola"/&gt;</a:t>
            </a:r>
            <a:br>
              <a:rPr lang="es" sz="1400">
                <a:solidFill>
                  <a:srgbClr val="FFFFFF"/>
                </a:solidFill>
                <a:highlight>
                  <a:srgbClr val="4A86E8"/>
                </a:highlight>
              </a:rPr>
            </a:br>
            <a:r>
              <a:rPr lang="es" sz="1400">
                <a:solidFill>
                  <a:srgbClr val="FFFFFF"/>
                </a:solidFill>
              </a:rPr>
              <a:t>  &lt;/xs:complexType&gt;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&lt;/xs:element&gt;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</a:t>
            </a:r>
            <a:r>
              <a:rPr lang="es" sz="1600"/>
              <a:t>n este caso el elemento </a:t>
            </a:r>
            <a:r>
              <a:rPr lang="es" sz="1600"/>
              <a:t>vacío</a:t>
            </a:r>
            <a:r>
              <a:rPr lang="es" sz="1600"/>
              <a:t> es el “numero”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elemento con contenido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5"/>
            <a:ext cx="83682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&lt;xs:element name="persona"&gt;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</a:t>
            </a:r>
            <a:r>
              <a:rPr lang="es" sz="1400">
                <a:solidFill>
                  <a:srgbClr val="FFFFFF"/>
                </a:solidFill>
                <a:highlight>
                  <a:srgbClr val="4A86E8"/>
                </a:highlight>
              </a:rPr>
              <a:t>&lt;xs:complexType mixed="true"&gt;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  &lt;xs:sequence&gt;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    &lt;xs:element name="nombre" type="xs:string"/&gt;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    &lt;xs:element name="ciudad" type="xs:string"/&gt;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    &lt;xs:element name="edad" type="xs:positiveInteger"/&gt;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  &lt;/xs:sequence&gt;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  &lt;/xs:complexType&gt;</a:t>
            </a:r>
            <a:br>
              <a:rPr lang="es" sz="1400">
                <a:solidFill>
                  <a:srgbClr val="FFFFFF"/>
                </a:solidFill>
              </a:rPr>
            </a:br>
            <a:r>
              <a:rPr lang="es" sz="1400">
                <a:solidFill>
                  <a:srgbClr val="FFFFFF"/>
                </a:solidFill>
              </a:rPr>
              <a:t>&lt;/xs:element&gt;</a:t>
            </a:r>
            <a:endParaRPr sz="1400">
              <a:solidFill>
                <a:srgbClr val="FFFFFF"/>
              </a:solidFill>
            </a:endParaRPr>
          </a:p>
          <a:p>
            <a:pPr indent="0" lvl="0" marL="101600" marR="10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101600" marR="10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FFFFFF"/>
                </a:solidFill>
              </a:rPr>
              <a:t>En este caso, se puede ver que persona se ha definido como elemento complejo(complexType).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Todos los elementos que van ha estar incluidos dentro del esquema tienen que estar bien especificados.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La sintaxis tiene que parecerse a esta forma:</a:t>
            </a:r>
            <a:endParaRPr sz="1600"/>
          </a:p>
          <a:p>
            <a:pPr indent="0" lvl="0" marL="3810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</a:rPr>
              <a:t>&lt;xsd:element name="nombreElemento"</a:t>
            </a:r>
            <a:endParaRPr sz="1400">
              <a:solidFill>
                <a:srgbClr val="FFFFFF"/>
              </a:solidFill>
            </a:endParaRPr>
          </a:p>
          <a:p>
            <a:pPr indent="0" lvl="0" marL="76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</a:rPr>
              <a:t>type="tipoSimple/tipoComplejo"</a:t>
            </a:r>
            <a:endParaRPr sz="1400">
              <a:solidFill>
                <a:srgbClr val="FFFFFF"/>
              </a:solidFill>
            </a:endParaRPr>
          </a:p>
          <a:p>
            <a:pPr indent="0" lvl="0" marL="76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</a:rPr>
              <a:t>minOccurs="valor"</a:t>
            </a:r>
            <a:endParaRPr sz="1400">
              <a:solidFill>
                <a:srgbClr val="FFFFFF"/>
              </a:solidFill>
            </a:endParaRPr>
          </a:p>
          <a:p>
            <a:pPr indent="0" lvl="0" marL="76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</a:rPr>
              <a:t>maxOccurs="valor"</a:t>
            </a:r>
            <a:endParaRPr sz="1400">
              <a:solidFill>
                <a:srgbClr val="FFFFFF"/>
              </a:solidFill>
            </a:endParaRPr>
          </a:p>
          <a:p>
            <a:pPr indent="0" lvl="0" marL="76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</a:rPr>
              <a:t>fixed=”valor"</a:t>
            </a:r>
            <a:endParaRPr sz="1400">
              <a:solidFill>
                <a:srgbClr val="FFFFFF"/>
              </a:solidFill>
            </a:endParaRPr>
          </a:p>
          <a:p>
            <a:pPr indent="0" lvl="0" marL="76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FFFFF"/>
                </a:solidFill>
              </a:rPr>
              <a:t>default=”valor”/&gt;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