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77" r:id="rId5"/>
    <p:sldId id="282" r:id="rId6"/>
    <p:sldId id="276" r:id="rId7"/>
    <p:sldId id="283" r:id="rId8"/>
    <p:sldId id="281" r:id="rId9"/>
    <p:sldId id="28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02RDWfi8lTjsz24NoUUQUySz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CE7CC-B738-4BEB-9000-A4B7D0058FD8}">
  <a:tblStyle styleId="{69ECE7CC-B738-4BEB-9000-A4B7D0058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89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91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52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601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34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3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opencv.org/4.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4" Type="http://schemas.openxmlformats.org/officeDocument/2006/relationships/hyperlink" Target="https://www.youtube.com/watch?v=oXlwWbU8l2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Taller </a:t>
            </a:r>
            <a:r>
              <a:rPr lang="es-ES" dirty="0" err="1"/>
              <a:t>OpenCV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86" name="Google Shape;86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35153E26-0DC9-45E4-9EF5-E348F9E6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5253037" y="3629026"/>
            <a:ext cx="16859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Machine </a:t>
            </a:r>
            <a:r>
              <a:rPr lang="es-ES" sz="3200" b="1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Learning</a:t>
            </a: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e Imágenes: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Clasificación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Detección de objetos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Generación de imágenes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Conducción autónoma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519110"/>
            <a:ext cx="840104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Limitaciones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Calidad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Tamaño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Recursos de computación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73169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945561"/>
            <a:ext cx="10743578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Es una librería de Visión Artificial, que permite el procesado de imágenes, vídeos… que permite realizar </a:t>
            </a:r>
            <a:r>
              <a:rPr lang="es-ES" sz="3200" b="1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PCA’s</a:t>
            </a: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de nuestra muestra para optimizar el entrenamiento de nuestro modelo. Está disponible para C, C++ y Python.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6BA61BA-097C-4DCE-8592-0AA5A571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19F6E6E8-A021-4FA2-8BAD-CB8E82BE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2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580A349-A075-4678-91D9-32BFB55F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98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7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719418"/>
            <a:ext cx="1074357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Posibilidades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Mejorar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Ampliar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Optimizar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E192DB4-09AB-4DFB-AC50-EE57C749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1" y="4377686"/>
            <a:ext cx="2768462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51E9C04-0571-47F3-9A7C-61C7672C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08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E88B9A8-A5FF-49D9-95C4-0DEE4C6D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92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E25D34EC-2F10-4249-BE3E-EF46007E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66921" y="2789729"/>
            <a:ext cx="1566119" cy="880942"/>
          </a:xfrm>
          <a:prstGeom prst="rect">
            <a:avLst/>
          </a:prstGeom>
          <a:ln>
            <a:noFill/>
          </a:ln>
        </p:spPr>
      </p:pic>
      <p:sp>
        <p:nvSpPr>
          <p:cNvPr id="46" name="AutoShape 10">
            <a:extLst>
              <a:ext uri="{FF2B5EF4-FFF2-40B4-BE49-F238E27FC236}">
                <a16:creationId xmlns:a16="http://schemas.microsoft.com/office/drawing/2014/main" id="{1EC2B696-2B28-4C95-97AC-FA38A8BA6930}"/>
              </a:ext>
            </a:extLst>
          </p:cNvPr>
          <p:cNvSpPr/>
          <p:nvPr/>
        </p:nvSpPr>
        <p:spPr>
          <a:xfrm>
            <a:off x="3747517" y="4284601"/>
            <a:ext cx="1755818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11">
            <a:extLst>
              <a:ext uri="{FF2B5EF4-FFF2-40B4-BE49-F238E27FC236}">
                <a16:creationId xmlns:a16="http://schemas.microsoft.com/office/drawing/2014/main" id="{72AC791E-B13A-48EA-81AA-7ECB867B5FEB}"/>
              </a:ext>
            </a:extLst>
          </p:cNvPr>
          <p:cNvSpPr/>
          <p:nvPr/>
        </p:nvSpPr>
        <p:spPr>
          <a:xfrm rot="-5400000">
            <a:off x="2295063" y="3305092"/>
            <a:ext cx="4545766" cy="16474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12">
            <a:extLst>
              <a:ext uri="{FF2B5EF4-FFF2-40B4-BE49-F238E27FC236}">
                <a16:creationId xmlns:a16="http://schemas.microsoft.com/office/drawing/2014/main" id="{06798BC1-56B3-4F4B-A2E7-D42D177261FB}"/>
              </a:ext>
            </a:extLst>
          </p:cNvPr>
          <p:cNvSpPr/>
          <p:nvPr/>
        </p:nvSpPr>
        <p:spPr>
          <a:xfrm>
            <a:off x="4576184" y="1040447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ED0FC38-FEAF-47B2-BAD5-EC7B93147D1B}"/>
              </a:ext>
            </a:extLst>
          </p:cNvPr>
          <p:cNvSpPr/>
          <p:nvPr/>
        </p:nvSpPr>
        <p:spPr>
          <a:xfrm rot="-6110">
            <a:off x="4568917" y="5588229"/>
            <a:ext cx="2269376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EF4FFF18-048C-4F19-85C1-16E96DDF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4227" y="604739"/>
            <a:ext cx="1566119" cy="880942"/>
          </a:xfrm>
          <a:prstGeom prst="rect">
            <a:avLst/>
          </a:prstGeom>
        </p:spPr>
      </p:pic>
      <p:sp>
        <p:nvSpPr>
          <p:cNvPr id="52" name="AutoShape 17">
            <a:extLst>
              <a:ext uri="{FF2B5EF4-FFF2-40B4-BE49-F238E27FC236}">
                <a16:creationId xmlns:a16="http://schemas.microsoft.com/office/drawing/2014/main" id="{FD65B86E-1B60-43F4-AF55-E2D0B1E4B20A}"/>
              </a:ext>
            </a:extLst>
          </p:cNvPr>
          <p:cNvSpPr/>
          <p:nvPr/>
        </p:nvSpPr>
        <p:spPr>
          <a:xfrm>
            <a:off x="4576184" y="2107632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967A0D92-8A3E-44E3-9ECC-B8CD20072994}"/>
              </a:ext>
            </a:extLst>
          </p:cNvPr>
          <p:cNvSpPr/>
          <p:nvPr/>
        </p:nvSpPr>
        <p:spPr>
          <a:xfrm>
            <a:off x="4568879" y="3211150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D0BFB86D-9232-4A3E-B287-1FE2C20467E0}"/>
              </a:ext>
            </a:extLst>
          </p:cNvPr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RESIZE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AAA3A05C-02BE-4B3D-9CD1-7075ACED0E77}"/>
              </a:ext>
            </a:extLst>
          </p:cNvPr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ESCALA GRISES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490C2DF-8C94-41CC-B622-170F744310BE}"/>
              </a:ext>
            </a:extLst>
          </p:cNvPr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NEGATIVO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8924EABA-9FC2-4B81-AF1A-E300A7B198DE}"/>
              </a:ext>
            </a:extLst>
          </p:cNvPr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RGB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BB654D0F-7AE0-4EB6-951F-CC4034577F54}"/>
              </a:ext>
            </a:extLst>
          </p:cNvPr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BRILLO Y CONTRASTE</a:t>
            </a:r>
          </a:p>
        </p:txBody>
      </p:sp>
      <p:pic>
        <p:nvPicPr>
          <p:cNvPr id="62" name="Picture 14">
            <a:extLst>
              <a:ext uri="{FF2B5EF4-FFF2-40B4-BE49-F238E27FC236}">
                <a16:creationId xmlns:a16="http://schemas.microsoft.com/office/drawing/2014/main" id="{395AEF4C-BAE4-47DD-8FC7-771E2770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9025" y="4969308"/>
            <a:ext cx="1926665" cy="12338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Google Shape;93;p2">
            <a:extLst>
              <a:ext uri="{FF2B5EF4-FFF2-40B4-BE49-F238E27FC236}">
                <a16:creationId xmlns:a16="http://schemas.microsoft.com/office/drawing/2014/main" id="{3465BABA-7BFC-46B8-BFBC-D8F9354418B5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34BEA59-CD2D-4156-BF6B-C300D886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2760" y="3383611"/>
            <a:ext cx="3203517" cy="1801979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8E1A934-CD7D-4221-99D5-C33646A5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4568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1C4A3B9-F66F-4171-A19A-CEA9B9C1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47676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05B77C83-8BE8-4E48-9C67-6B8CB9425A9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970268" y="3863180"/>
            <a:ext cx="1566119" cy="880942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35075157-6FBA-4658-8132-999E25329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074227" y="1686211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8BEDCB3-3EB5-47F3-8882-AA29F6F12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04788" y="599975"/>
            <a:ext cx="696377" cy="880942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297C99B2-994D-4321-A89B-5B3D23A8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47361" y="775438"/>
            <a:ext cx="1239421" cy="4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E4F1E1-E60C-4C33-8620-3379A291D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5681" r="20131" b="17545"/>
          <a:stretch/>
        </p:blipFill>
        <p:spPr bwMode="auto">
          <a:xfrm>
            <a:off x="3426541" y="1990295"/>
            <a:ext cx="5338917" cy="35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0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01059-18D9-4217-B4E1-CA5338E3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52" y="3169948"/>
            <a:ext cx="4932521" cy="3116655"/>
          </a:xfrm>
          <a:prstGeom prst="rect">
            <a:avLst/>
          </a:prstGeom>
        </p:spPr>
      </p:pic>
      <p:pic>
        <p:nvPicPr>
          <p:cNvPr id="1026" name="Picture 2" descr="Object Detection with Python. This post is present a object detection… | by  King.of.nerds | Analytics Vidhya | Medium">
            <a:extLst>
              <a:ext uri="{FF2B5EF4-FFF2-40B4-BE49-F238E27FC236}">
                <a16:creationId xmlns:a16="http://schemas.microsoft.com/office/drawing/2014/main" id="{EAA91244-534C-4B21-B38F-D3F49FAE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3" y="2968588"/>
            <a:ext cx="4121798" cy="331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8;p34">
            <a:extLst>
              <a:ext uri="{FF2B5EF4-FFF2-40B4-BE49-F238E27FC236}">
                <a16:creationId xmlns:a16="http://schemas.microsoft.com/office/drawing/2014/main" id="{AFF6FE04-97CD-45F0-A28E-1DCC753AD7DD}"/>
              </a:ext>
            </a:extLst>
          </p:cNvPr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97402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Fuentes y recursos: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6"/>
              </a:rPr>
              <a:t>https://github.com/opencv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7"/>
              </a:rPr>
              <a:t>https://docs.opencv.org/4.x/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7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180</Words>
  <Application>Microsoft Office PowerPoint</Application>
  <PresentationFormat>Panorámica</PresentationFormat>
  <Paragraphs>42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Kollektif</vt:lpstr>
      <vt:lpstr>Office Theme</vt:lpstr>
      <vt:lpstr>Taller 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OpenCV</dc:title>
  <dc:creator>Daniel Ortiz</dc:creator>
  <cp:lastModifiedBy>Lili Casanova de Utrilla</cp:lastModifiedBy>
  <cp:revision>9</cp:revision>
  <dcterms:created xsi:type="dcterms:W3CDTF">2020-10-12T14:09:12Z</dcterms:created>
  <dcterms:modified xsi:type="dcterms:W3CDTF">2023-11-29T21:31:39Z</dcterms:modified>
</cp:coreProperties>
</file>