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7173925" y="2419500"/>
            <a:ext cx="2099400" cy="13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Proveedor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ProveedorId (PK)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Dirección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Ciudad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Provincia</a:t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3942775" y="691300"/>
            <a:ext cx="2685300" cy="131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Pedidos_Piezas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PedidosPiezas_Id (PK)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s"/>
              <a:t>PedidoId</a:t>
            </a:r>
            <a:endParaRPr i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s"/>
              <a:t>PiezaId</a:t>
            </a:r>
            <a:endParaRPr i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Cantidad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299325" y="2571750"/>
            <a:ext cx="1972200" cy="10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Pedidos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PedidoId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ProveedorId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Fecha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938725" y="449950"/>
            <a:ext cx="1794900" cy="17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Piezas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PiezaId (PK)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Nombre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Color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Precio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s"/>
              <a:t>CategoríaId</a:t>
            </a:r>
            <a:endParaRPr i="1"/>
          </a:p>
        </p:txBody>
      </p:sp>
      <p:cxnSp>
        <p:nvCxnSpPr>
          <p:cNvPr id="58" name="Google Shape;58;p13"/>
          <p:cNvCxnSpPr>
            <a:stCxn id="57" idx="3"/>
            <a:endCxn id="55" idx="1"/>
          </p:cNvCxnSpPr>
          <p:nvPr/>
        </p:nvCxnSpPr>
        <p:spPr>
          <a:xfrm>
            <a:off x="2733625" y="1347400"/>
            <a:ext cx="120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>
            <a:stCxn id="55" idx="2"/>
            <a:endCxn id="56" idx="0"/>
          </p:cNvCxnSpPr>
          <p:nvPr/>
        </p:nvCxnSpPr>
        <p:spPr>
          <a:xfrm>
            <a:off x="5285425" y="2003500"/>
            <a:ext cx="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>
            <a:stCxn id="56" idx="3"/>
            <a:endCxn id="54" idx="1"/>
          </p:cNvCxnSpPr>
          <p:nvPr/>
        </p:nvCxnSpPr>
        <p:spPr>
          <a:xfrm>
            <a:off x="6271525" y="3075600"/>
            <a:ext cx="90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/>
          <p:nvPr/>
        </p:nvSpPr>
        <p:spPr>
          <a:xfrm>
            <a:off x="938725" y="2649250"/>
            <a:ext cx="1794900" cy="179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Categorías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Categoría</a:t>
            </a:r>
            <a:r>
              <a:rPr lang="es"/>
              <a:t>Id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NombreCat</a:t>
            </a:r>
            <a:endParaRPr/>
          </a:p>
        </p:txBody>
      </p:sp>
      <p:cxnSp>
        <p:nvCxnSpPr>
          <p:cNvPr id="62" name="Google Shape;62;p13"/>
          <p:cNvCxnSpPr>
            <a:stCxn id="57" idx="2"/>
            <a:endCxn id="61" idx="0"/>
          </p:cNvCxnSpPr>
          <p:nvPr/>
        </p:nvCxnSpPr>
        <p:spPr>
          <a:xfrm>
            <a:off x="1836175" y="2244850"/>
            <a:ext cx="0" cy="4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