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1AAC-3EF8-9D4D-88EE-A93731A0FA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44E4-D4FB-E047-9BD5-FC5FAA52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3C8C-619B-004E-8B75-070AEAA224F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tjs.org/docs/latest/" TargetMode="External"/><Relationship Id="rId3" Type="http://schemas.openxmlformats.org/officeDocument/2006/relationships/hyperlink" Target="https://cdnjs.cloudflare.com/ajax/libs/Chart.js/2.7.2/Chart.min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24" y="2514602"/>
            <a:ext cx="2795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Digital Lab: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4613" y="842963"/>
            <a:ext cx="6983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Project </a:t>
            </a:r>
            <a:r>
              <a:rPr lang="en-US" sz="7200" smtClean="0"/>
              <a:t>2 Proposal</a:t>
            </a:r>
            <a:endParaRPr lang="en-US" sz="7200"/>
          </a:p>
        </p:txBody>
      </p:sp>
      <p:sp>
        <p:nvSpPr>
          <p:cNvPr id="6" name="TextBox 5"/>
          <p:cNvSpPr txBox="1"/>
          <p:nvPr/>
        </p:nvSpPr>
        <p:spPr>
          <a:xfrm>
            <a:off x="5181212" y="2514601"/>
            <a:ext cx="1850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Cong</a:t>
            </a:r>
          </a:p>
          <a:p>
            <a:r>
              <a:rPr lang="en-US" sz="5400" dirty="0" smtClean="0"/>
              <a:t>Mike</a:t>
            </a:r>
          </a:p>
          <a:p>
            <a:r>
              <a:rPr lang="en-US" sz="5400" dirty="0" smtClean="0"/>
              <a:t>Irene</a:t>
            </a:r>
          </a:p>
          <a:p>
            <a:r>
              <a:rPr lang="en-US" sz="5400" dirty="0" err="1" smtClean="0"/>
              <a:t>Boran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7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784" y="224852"/>
            <a:ext cx="20831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Overall Ratings Page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6806" y="1124262"/>
            <a:ext cx="26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players to visualize: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7409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 10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164405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 20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918683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 50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927654" y="1934817"/>
            <a:ext cx="2743200" cy="4002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1323" y="2570922"/>
            <a:ext cx="14838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List Rank;</a:t>
            </a:r>
          </a:p>
          <a:p>
            <a:r>
              <a:rPr lang="en-US" dirty="0" smtClean="0"/>
              <a:t>Name</a:t>
            </a:r>
          </a:p>
          <a:p>
            <a:r>
              <a:rPr lang="en-US" sz="1200" dirty="0" smtClean="0"/>
              <a:t>(link to player page)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Nationality;</a:t>
            </a:r>
          </a:p>
          <a:p>
            <a:r>
              <a:rPr lang="en-US" dirty="0" smtClean="0"/>
              <a:t>Gender;</a:t>
            </a:r>
          </a:p>
          <a:p>
            <a:r>
              <a:rPr lang="en-US" dirty="0" err="1" smtClean="0"/>
              <a:t>Elo</a:t>
            </a:r>
            <a:r>
              <a:rPr lang="en-US" dirty="0" smtClean="0"/>
              <a:t> score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5604" y="2022179"/>
            <a:ext cx="0" cy="340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44289" y="5433391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1114" y="5567642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Player Names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8350" y="2257322"/>
            <a:ext cx="1088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Chart</a:t>
            </a:r>
          </a:p>
          <a:p>
            <a:endParaRPr lang="en-US" dirty="0"/>
          </a:p>
          <a:p>
            <a:r>
              <a:rPr lang="en-US" dirty="0" smtClean="0"/>
              <a:t>Y axis:</a:t>
            </a:r>
          </a:p>
          <a:p>
            <a:r>
              <a:rPr lang="en-US" dirty="0" err="1" smtClean="0"/>
              <a:t>Elo</a:t>
            </a:r>
            <a:r>
              <a:rPr lang="en-US" dirty="0" smtClean="0"/>
              <a:t> score;</a:t>
            </a:r>
          </a:p>
          <a:p>
            <a:r>
              <a:rPr lang="en-US" dirty="0" smtClean="0"/>
              <a:t>Age;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Bar color:</a:t>
            </a:r>
          </a:p>
          <a:p>
            <a:r>
              <a:rPr lang="en-US" dirty="0" smtClean="0"/>
              <a:t>country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945219" y="2330211"/>
            <a:ext cx="2266122" cy="2266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3646" y="2893885"/>
            <a:ext cx="1386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 Chart</a:t>
            </a:r>
          </a:p>
          <a:p>
            <a:endParaRPr lang="en-US" dirty="0"/>
          </a:p>
          <a:p>
            <a:r>
              <a:rPr lang="en-US" sz="1600" dirty="0" smtClean="0"/>
              <a:t>Distribution of nationality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4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149" y="219175"/>
            <a:ext cx="3464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Player Page (only for top </a:t>
            </a:r>
            <a:r>
              <a:rPr lang="en-US" dirty="0"/>
              <a:t>2</a:t>
            </a:r>
            <a:r>
              <a:rPr lang="en-US" dirty="0" smtClean="0"/>
              <a:t>0 player)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6" y="999435"/>
            <a:ext cx="1270000" cy="162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238" y="630103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photo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1602" y="866671"/>
            <a:ext cx="3008244" cy="1928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9970" y="864283"/>
            <a:ext cx="2851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Description:</a:t>
            </a:r>
          </a:p>
          <a:p>
            <a:endParaRPr lang="en-US" sz="1400" dirty="0"/>
          </a:p>
          <a:p>
            <a:r>
              <a:rPr lang="en-US" sz="1400" dirty="0" smtClean="0"/>
              <a:t>Country, birth day, </a:t>
            </a:r>
            <a:r>
              <a:rPr lang="en-US" sz="1400" dirty="0" err="1" smtClean="0"/>
              <a:t>dan</a:t>
            </a:r>
            <a:r>
              <a:rPr lang="en-US" sz="1400" dirty="0" smtClean="0"/>
              <a:t> level,</a:t>
            </a:r>
          </a:p>
          <a:p>
            <a:endParaRPr lang="en-US" sz="1400" dirty="0" smtClean="0"/>
          </a:p>
          <a:p>
            <a:r>
              <a:rPr lang="en-US" sz="1400" dirty="0" smtClean="0"/>
              <a:t>overall game record (win, lose, %)</a:t>
            </a:r>
          </a:p>
          <a:p>
            <a:r>
              <a:rPr lang="en-US" sz="1400" dirty="0" smtClean="0"/>
              <a:t>Vs Top 10 players (win, lose, %)</a:t>
            </a:r>
          </a:p>
          <a:p>
            <a:r>
              <a:rPr lang="en-US" sz="1400" dirty="0" smtClean="0"/>
              <a:t>Vs non-Top 10 players (win, lose, %)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68220" y="614521"/>
            <a:ext cx="0" cy="216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8220" y="2782956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580243" y="781878"/>
            <a:ext cx="3564835" cy="1590261"/>
          </a:xfrm>
          <a:custGeom>
            <a:avLst/>
            <a:gdLst>
              <a:gd name="connsiteX0" fmla="*/ 0 w 3564835"/>
              <a:gd name="connsiteY0" fmla="*/ 1590261 h 1590261"/>
              <a:gd name="connsiteX1" fmla="*/ 795131 w 3564835"/>
              <a:gd name="connsiteY1" fmla="*/ 1391479 h 1590261"/>
              <a:gd name="connsiteX2" fmla="*/ 1033670 w 3564835"/>
              <a:gd name="connsiteY2" fmla="*/ 1033670 h 1590261"/>
              <a:gd name="connsiteX3" fmla="*/ 1510748 w 3564835"/>
              <a:gd name="connsiteY3" fmla="*/ 649357 h 1590261"/>
              <a:gd name="connsiteX4" fmla="*/ 2438400 w 3564835"/>
              <a:gd name="connsiteY4" fmla="*/ 450574 h 1590261"/>
              <a:gd name="connsiteX5" fmla="*/ 3021496 w 3564835"/>
              <a:gd name="connsiteY5" fmla="*/ 26505 h 1590261"/>
              <a:gd name="connsiteX6" fmla="*/ 3405809 w 3564835"/>
              <a:gd name="connsiteY6" fmla="*/ 53009 h 1590261"/>
              <a:gd name="connsiteX7" fmla="*/ 3564835 w 3564835"/>
              <a:gd name="connsiteY7" fmla="*/ 0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835" h="1590261">
                <a:moveTo>
                  <a:pt x="0" y="1590261"/>
                </a:moveTo>
                <a:cubicBezTo>
                  <a:pt x="311426" y="1537252"/>
                  <a:pt x="622853" y="1484244"/>
                  <a:pt x="795131" y="1391479"/>
                </a:cubicBezTo>
                <a:cubicBezTo>
                  <a:pt x="967409" y="1298714"/>
                  <a:pt x="914401" y="1157357"/>
                  <a:pt x="1033670" y="1033670"/>
                </a:cubicBezTo>
                <a:cubicBezTo>
                  <a:pt x="1152939" y="909983"/>
                  <a:pt x="1276626" y="746540"/>
                  <a:pt x="1510748" y="649357"/>
                </a:cubicBezTo>
                <a:cubicBezTo>
                  <a:pt x="1744870" y="552174"/>
                  <a:pt x="2186609" y="554383"/>
                  <a:pt x="2438400" y="450574"/>
                </a:cubicBezTo>
                <a:cubicBezTo>
                  <a:pt x="2690191" y="346765"/>
                  <a:pt x="2860261" y="92766"/>
                  <a:pt x="3021496" y="26505"/>
                </a:cubicBezTo>
                <a:cubicBezTo>
                  <a:pt x="3182731" y="-39756"/>
                  <a:pt x="3315253" y="57426"/>
                  <a:pt x="3405809" y="53009"/>
                </a:cubicBezTo>
                <a:cubicBezTo>
                  <a:pt x="3496365" y="48592"/>
                  <a:pt x="3530600" y="24296"/>
                  <a:pt x="35648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44070" y="5941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chart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60902" y="2791980"/>
            <a:ext cx="62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319007" y="1392342"/>
            <a:ext cx="10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Elo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83183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10 games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179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20 games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3704457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30 games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512112" y="3238632"/>
            <a:ext cx="148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Recent games</a:t>
            </a:r>
          </a:p>
          <a:p>
            <a:r>
              <a:rPr lang="en-US" dirty="0" smtClean="0"/>
              <a:t>Analysis: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41661" y="5049078"/>
            <a:ext cx="47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1661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8247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4833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21419" y="5049079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0354" y="5049078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37607" y="4465983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graph </a:t>
            </a:r>
            <a:r>
              <a:rPr lang="en-US" smtClean="0"/>
              <a:t>with tooltip: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6201" y="5196581"/>
            <a:ext cx="3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Opponent name; </a:t>
            </a:r>
            <a:r>
              <a:rPr lang="en-US" dirty="0" err="1" smtClean="0"/>
              <a:t>Elo</a:t>
            </a:r>
            <a:r>
              <a:rPr lang="en-US" dirty="0" smtClean="0"/>
              <a:t> score; country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65336" y="3756795"/>
            <a:ext cx="4660947" cy="24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98674" y="4200393"/>
            <a:ext cx="2306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Total win, loss, ratio%;</a:t>
            </a:r>
          </a:p>
          <a:p>
            <a:r>
              <a:rPr lang="en-US" dirty="0" smtClean="0"/>
              <a:t>Black win, loss, ratio%;</a:t>
            </a:r>
          </a:p>
          <a:p>
            <a:r>
              <a:rPr lang="en-US" dirty="0" smtClean="0"/>
              <a:t>White win, loss, ratio%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633252" y="708968"/>
            <a:ext cx="3511826" cy="1676423"/>
          </a:xfrm>
          <a:custGeom>
            <a:avLst/>
            <a:gdLst>
              <a:gd name="connsiteX0" fmla="*/ 0 w 3511826"/>
              <a:gd name="connsiteY0" fmla="*/ 1676423 h 1676423"/>
              <a:gd name="connsiteX1" fmla="*/ 424070 w 3511826"/>
              <a:gd name="connsiteY1" fmla="*/ 1530649 h 1676423"/>
              <a:gd name="connsiteX2" fmla="*/ 834887 w 3511826"/>
              <a:gd name="connsiteY2" fmla="*/ 1252354 h 1676423"/>
              <a:gd name="connsiteX3" fmla="*/ 1099931 w 3511826"/>
              <a:gd name="connsiteY3" fmla="*/ 682510 h 1676423"/>
              <a:gd name="connsiteX4" fmla="*/ 1696278 w 3511826"/>
              <a:gd name="connsiteY4" fmla="*/ 523484 h 1676423"/>
              <a:gd name="connsiteX5" fmla="*/ 2305878 w 3511826"/>
              <a:gd name="connsiteY5" fmla="*/ 377710 h 1676423"/>
              <a:gd name="connsiteX6" fmla="*/ 2690191 w 3511826"/>
              <a:gd name="connsiteY6" fmla="*/ 33154 h 1676423"/>
              <a:gd name="connsiteX7" fmla="*/ 3511826 w 3511826"/>
              <a:gd name="connsiteY7" fmla="*/ 33154 h 167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1826" h="1676423">
                <a:moveTo>
                  <a:pt x="0" y="1676423"/>
                </a:moveTo>
                <a:cubicBezTo>
                  <a:pt x="142461" y="1638875"/>
                  <a:pt x="284922" y="1601327"/>
                  <a:pt x="424070" y="1530649"/>
                </a:cubicBezTo>
                <a:cubicBezTo>
                  <a:pt x="563218" y="1459971"/>
                  <a:pt x="722244" y="1393710"/>
                  <a:pt x="834887" y="1252354"/>
                </a:cubicBezTo>
                <a:cubicBezTo>
                  <a:pt x="947531" y="1110997"/>
                  <a:pt x="956366" y="803988"/>
                  <a:pt x="1099931" y="682510"/>
                </a:cubicBezTo>
                <a:cubicBezTo>
                  <a:pt x="1243496" y="561032"/>
                  <a:pt x="1495287" y="574284"/>
                  <a:pt x="1696278" y="523484"/>
                </a:cubicBezTo>
                <a:cubicBezTo>
                  <a:pt x="1897269" y="472684"/>
                  <a:pt x="2140226" y="459432"/>
                  <a:pt x="2305878" y="377710"/>
                </a:cubicBezTo>
                <a:cubicBezTo>
                  <a:pt x="2471530" y="295988"/>
                  <a:pt x="2489200" y="90580"/>
                  <a:pt x="2690191" y="33154"/>
                </a:cubicBezTo>
                <a:cubicBezTo>
                  <a:pt x="2891182" y="-24272"/>
                  <a:pt x="3201504" y="4441"/>
                  <a:pt x="3511826" y="3315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56307" y="2864084"/>
            <a:ext cx="134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Drop list add a line</a:t>
            </a:r>
          </a:p>
          <a:p>
            <a:r>
              <a:rPr lang="en-US" sz="1200" dirty="0" smtClean="0"/>
              <a:t>Or multiple lines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105459" y="2923626"/>
            <a:ext cx="827585" cy="2376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Player 2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043631" y="2948277"/>
            <a:ext cx="410980" cy="1868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Add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10800521" y="2988900"/>
            <a:ext cx="66261" cy="12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111" y="176941"/>
            <a:ext cx="3481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</a:t>
            </a:r>
            <a:r>
              <a:rPr lang="en-US" smtClean="0"/>
              <a:t>Game Page (this is an option)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61981" y="911972"/>
            <a:ext cx="92525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5 players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875136" y="911972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r>
              <a:rPr lang="en-US" sz="1600" dirty="0" smtClean="0"/>
              <a:t>0 players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091901" y="903370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25 players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27029" y="1914623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Game history</a:t>
            </a:r>
          </a:p>
          <a:p>
            <a:r>
              <a:rPr lang="en-US" u="sng" dirty="0" smtClean="0"/>
              <a:t>Analysis:</a:t>
            </a:r>
            <a:endParaRPr lang="en-US" u="sng" dirty="0"/>
          </a:p>
        </p:txBody>
      </p:sp>
      <p:sp>
        <p:nvSpPr>
          <p:cNvPr id="44" name="Rectangle 43"/>
          <p:cNvSpPr/>
          <p:nvPr/>
        </p:nvSpPr>
        <p:spPr>
          <a:xfrm>
            <a:off x="7091901" y="2235178"/>
            <a:ext cx="3653020" cy="3900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65018" y="2557767"/>
            <a:ext cx="2002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Game player pair;</a:t>
            </a:r>
          </a:p>
          <a:p>
            <a:r>
              <a:rPr lang="en-US" dirty="0" smtClean="0"/>
              <a:t>Name, rank,</a:t>
            </a:r>
          </a:p>
          <a:p>
            <a:r>
              <a:rPr lang="en-US" dirty="0" smtClean="0"/>
              <a:t>Total game played;</a:t>
            </a:r>
          </a:p>
          <a:p>
            <a:r>
              <a:rPr lang="en-US" dirty="0" smtClean="0"/>
              <a:t>Win rate$=%</a:t>
            </a:r>
          </a:p>
          <a:p>
            <a:endParaRPr lang="en-US" dirty="0"/>
          </a:p>
          <a:p>
            <a:r>
              <a:rPr lang="en-US" dirty="0" smtClean="0"/>
              <a:t>Prediction of score:</a:t>
            </a:r>
          </a:p>
          <a:p>
            <a:endParaRPr lang="en-US" dirty="0"/>
          </a:p>
          <a:p>
            <a:r>
              <a:rPr lang="en-US" dirty="0" smtClean="0"/>
              <a:t>China: 16</a:t>
            </a:r>
          </a:p>
          <a:p>
            <a:r>
              <a:rPr lang="en-US" dirty="0" err="1" smtClean="0"/>
              <a:t>S.Korea</a:t>
            </a:r>
            <a:r>
              <a:rPr lang="en-US" dirty="0" smtClean="0"/>
              <a:t>: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4" y="771676"/>
            <a:ext cx="930770" cy="619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378" y="854518"/>
            <a:ext cx="3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96" y="771676"/>
            <a:ext cx="1058566" cy="704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2308" y="3048810"/>
            <a:ext cx="4967357" cy="2469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7911" y="1914623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China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429412" y="1914623"/>
            <a:ext cx="889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S.Korea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940798" y="261856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Game 1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3919154" y="3240574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2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3929976" y="382935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3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3917118" y="441673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Game 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17117" y="5087112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Game 5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3918630" y="570833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Game 6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917116" y="635481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7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23184" y="2670736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Player name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2051" y="32402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72135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72134" y="4408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79481" y="4984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79481" y="547750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21723" y="61461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90587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76331" y="44428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83678" y="50188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83678" y="551195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25920" y="618054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64710" y="2583245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Player name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3486" y="31878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18411" y="854518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players pool size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8356474" y="1025932"/>
            <a:ext cx="463826" cy="7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635" y="410817"/>
            <a:ext cx="688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JavaScript Library to use: </a:t>
            </a:r>
            <a:r>
              <a:rPr lang="en-US" dirty="0" err="1" smtClean="0"/>
              <a:t>chart.js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http://www.chartjs.org/docs/latest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CDN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cdnjs.cloudflare.com/ajax/libs/Chart.js/2.7.2/Chart.min.js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1635" y="1868556"/>
            <a:ext cx="574048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Responsibility break down</a:t>
            </a:r>
          </a:p>
          <a:p>
            <a:endParaRPr lang="en-US" dirty="0" smtClean="0"/>
          </a:p>
          <a:p>
            <a:r>
              <a:rPr lang="en-US" dirty="0" smtClean="0"/>
              <a:t>Overall ratings page (template, chart, table): </a:t>
            </a:r>
            <a:r>
              <a:rPr lang="en-US" dirty="0" err="1"/>
              <a:t>Boran</a:t>
            </a:r>
            <a:r>
              <a:rPr lang="en-US" dirty="0"/>
              <a:t> &amp; </a:t>
            </a:r>
            <a:r>
              <a:rPr lang="en-US" dirty="0" smtClean="0"/>
              <a:t>Irene </a:t>
            </a:r>
          </a:p>
          <a:p>
            <a:endParaRPr lang="en-US" sz="1000" dirty="0"/>
          </a:p>
          <a:p>
            <a:r>
              <a:rPr lang="en-US" dirty="0" smtClean="0"/>
              <a:t>Player page (template, chart, table): </a:t>
            </a:r>
            <a:r>
              <a:rPr lang="en-US" dirty="0"/>
              <a:t>Mike &amp; </a:t>
            </a:r>
            <a:r>
              <a:rPr lang="en-US" dirty="0" smtClean="0"/>
              <a:t>Cong</a:t>
            </a:r>
          </a:p>
          <a:p>
            <a:endParaRPr lang="en-US" sz="1000" dirty="0"/>
          </a:p>
          <a:p>
            <a:r>
              <a:rPr lang="en-US" dirty="0" smtClean="0"/>
              <a:t>Web scraping &amp; database development: Mike &amp; Cong</a:t>
            </a:r>
          </a:p>
          <a:p>
            <a:endParaRPr lang="en-US" sz="1000" dirty="0"/>
          </a:p>
          <a:p>
            <a:r>
              <a:rPr lang="en-US" dirty="0" smtClean="0"/>
              <a:t>Database QC &amp; use: everybody</a:t>
            </a:r>
          </a:p>
          <a:p>
            <a:endParaRPr lang="en-US" sz="1000" dirty="0"/>
          </a:p>
          <a:p>
            <a:r>
              <a:rPr lang="en-US" dirty="0" smtClean="0"/>
              <a:t>Flask endpoints setu</a:t>
            </a:r>
            <a:r>
              <a:rPr lang="en-US" dirty="0"/>
              <a:t>p</a:t>
            </a:r>
            <a:r>
              <a:rPr lang="en-US" dirty="0" smtClean="0"/>
              <a:t>: Mike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1635" y="4911702"/>
            <a:ext cx="67661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Hint</a:t>
            </a:r>
            <a:r>
              <a:rPr lang="en-US" dirty="0" smtClean="0"/>
              <a:t>:</a:t>
            </a:r>
          </a:p>
          <a:p>
            <a:endParaRPr lang="en-US" sz="1000" dirty="0"/>
          </a:p>
          <a:p>
            <a:r>
              <a:rPr lang="en-US" dirty="0" smtClean="0"/>
              <a:t>Use partial data or fake data to generate charts before database done;</a:t>
            </a:r>
          </a:p>
          <a:p>
            <a:endParaRPr lang="en-US" sz="1000" dirty="0"/>
          </a:p>
          <a:p>
            <a:r>
              <a:rPr lang="en-US" dirty="0" smtClean="0"/>
              <a:t>Try to use the </a:t>
            </a:r>
            <a:r>
              <a:rPr lang="en-US" dirty="0" err="1" smtClean="0"/>
              <a:t>chart.js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28613"/>
            <a:ext cx="2219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</a:t>
            </a:r>
            <a:r>
              <a:rPr lang="en-US" smtClean="0"/>
              <a:t>Document Structure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6624" y="494615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"_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id" :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ObjectId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("5b0f79cdd48d385ca7d8bc00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"),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Link"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"https://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www.goratings.org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/players/1090.html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Name"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"Park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Junghwan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Gender"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"Male",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Nation"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kr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Elo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"3665",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Rank"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Wins"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"553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Losses"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"221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Total"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"774",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Birthday"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"1993-01-11",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Games" :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{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Date" :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    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"2018-05-30”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                 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2018-05-28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",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"Rating" :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  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3665",			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                 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3665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",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"Color" :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     “Black”,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                   “White”,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b="1" dirty="0" err="1"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“Win”,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                    “Loss”,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"Opponent" :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Shibano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Toramaru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 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Gu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Zihao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",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    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Op_Ranking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  “3365”,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                                  “3526”,  </a:t>
            </a:r>
            <a:r>
              <a:rPr lang="mr-IN" sz="14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      ]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              }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382</Words>
  <Application>Microsoft Macintosh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2018-05-23T21:04:33Z</dcterms:created>
  <dcterms:modified xsi:type="dcterms:W3CDTF">2018-05-31T19:42:06Z</dcterms:modified>
</cp:coreProperties>
</file>