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Century Gothic" panose="020B0502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37"/>
  </p:normalViewPr>
  <p:slideViewPr>
    <p:cSldViewPr snapToGrid="0" snapToObjects="1">
      <p:cViewPr varScale="1">
        <p:scale>
          <a:sx n="103" d="100"/>
          <a:sy n="103" d="100"/>
        </p:scale>
        <p:origin x="6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Good evening, everyone! This is Digital Lab Group presenting. My name is Boran Chen, There is our team of developers, Cong Chen, Mike Wu, and Irene Chang. Our project is called cryptocurrency social sentiment analysis. </a:t>
            </a:r>
            <a:endParaRPr/>
          </a:p>
        </p:txBody>
      </p:sp>
      <p:sp>
        <p:nvSpPr>
          <p:cNvPr id="319" name="Shape 3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AutoNum type="arabicPeriod"/>
            </a:pPr>
            <a:endParaRPr dirty="0"/>
          </a:p>
        </p:txBody>
      </p:sp>
      <p:sp>
        <p:nvSpPr>
          <p:cNvPr id="512" name="Shape 512"/>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1" name="Shape 52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endParaRPr dirty="0"/>
          </a:p>
        </p:txBody>
      </p:sp>
      <p:sp>
        <p:nvSpPr>
          <p:cNvPr id="522" name="Shape 522"/>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0" name="Shape 53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Similarly ,we compare the price </a:t>
            </a:r>
            <a:endParaRPr/>
          </a:p>
        </p:txBody>
      </p:sp>
      <p:sp>
        <p:nvSpPr>
          <p:cNvPr id="531" name="Shape 531"/>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9" name="Shape 53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40" name="Shape 540"/>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8" name="Shape 54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549" name="Shape 549"/>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5" name="Shape 56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66" name="Shape 566"/>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2" name="Shape 57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If we have more capacity and time, we will explore following points.</a:t>
            </a:r>
            <a:endParaRPr dirty="0"/>
          </a:p>
          <a:p>
            <a:pPr marL="457200" lvl="0" indent="-317500" rtl="0">
              <a:spcBef>
                <a:spcPts val="0"/>
              </a:spcBef>
              <a:spcAft>
                <a:spcPts val="0"/>
              </a:spcAft>
              <a:buSzPts val="1400"/>
              <a:buAutoNum type="arabicPeriod"/>
            </a:pPr>
            <a:r>
              <a:rPr lang="en-US" dirty="0"/>
              <a:t>More languages , more different platforms of social media</a:t>
            </a:r>
            <a:endParaRPr dirty="0"/>
          </a:p>
          <a:p>
            <a:pPr marL="457200" lvl="0" indent="-317500" rtl="0">
              <a:spcBef>
                <a:spcPts val="0"/>
              </a:spcBef>
              <a:spcAft>
                <a:spcPts val="0"/>
              </a:spcAft>
              <a:buSzPts val="1400"/>
              <a:buAutoNum type="arabicPeriod"/>
            </a:pPr>
            <a:r>
              <a:rPr lang="en-US" dirty="0"/>
              <a:t>try keyword search</a:t>
            </a:r>
            <a:endParaRPr dirty="0"/>
          </a:p>
          <a:p>
            <a:pPr marL="457200" lvl="0" indent="-317500" rtl="0">
              <a:spcBef>
                <a:spcPts val="0"/>
              </a:spcBef>
              <a:spcAft>
                <a:spcPts val="0"/>
              </a:spcAft>
              <a:buSzPts val="1400"/>
              <a:buAutoNum type="arabicPeriod"/>
            </a:pPr>
            <a:endParaRPr dirty="0"/>
          </a:p>
          <a:p>
            <a:pPr marL="0" lvl="0" indent="0">
              <a:spcBef>
                <a:spcPts val="0"/>
              </a:spcBef>
              <a:spcAft>
                <a:spcPts val="0"/>
              </a:spcAft>
              <a:buNone/>
            </a:pPr>
            <a:endParaRPr dirty="0"/>
          </a:p>
        </p:txBody>
      </p:sp>
      <p:sp>
        <p:nvSpPr>
          <p:cNvPr id="573" name="Shape 57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9" name="Shape 57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80" name="Shape 580"/>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7" name="Shape 587"/>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88" name="Shape 588"/>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94" name="Shape 594"/>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26" name="Shape 3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0" name="Shape 60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1" name="Shape 601"/>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1" name="Shape 61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12" name="Shape 612"/>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22" name="Shape 622"/>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2" name="Shape 63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33" name="Shape 63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2" name="Shape 64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53" name="Shape 65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Shape 6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2" name="Shape 66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63" name="Shape 66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Shape 332"/>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333" name="Shape 333"/>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99" name="Shape 39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470" name="Shape 470"/>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478" name="Shape 478"/>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486" name="Shape 486"/>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7" name="Shape 497"/>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498" name="Shape 498"/>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506" name="Shape 50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p:cSld name="Cover">
    <p:spTree>
      <p:nvGrpSpPr>
        <p:cNvPr id="1" name="Shape 46"/>
        <p:cNvGrpSpPr/>
        <p:nvPr/>
      </p:nvGrpSpPr>
      <p:grpSpPr>
        <a:xfrm>
          <a:off x="0" y="0"/>
          <a:ext cx="0" cy="0"/>
          <a:chOff x="0" y="0"/>
          <a:chExt cx="0" cy="0"/>
        </a:xfrm>
      </p:grpSpPr>
      <p:sp>
        <p:nvSpPr>
          <p:cNvPr id="47" name="Shape 47"/>
          <p:cNvSpPr/>
          <p:nvPr/>
        </p:nvSpPr>
        <p:spPr>
          <a:xfrm>
            <a:off x="0" y="0"/>
            <a:ext cx="9144000" cy="586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 name="Shape 48"/>
          <p:cNvSpPr txBox="1">
            <a:spLocks noGrp="1"/>
          </p:cNvSpPr>
          <p:nvPr>
            <p:ph type="ctrTitle"/>
          </p:nvPr>
        </p:nvSpPr>
        <p:spPr>
          <a:xfrm>
            <a:off x="1175658" y="1584664"/>
            <a:ext cx="6792684" cy="1772070"/>
          </a:xfrm>
          <a:prstGeom prst="rect">
            <a:avLst/>
          </a:prstGeom>
          <a:noFill/>
          <a:ln>
            <a:noFill/>
          </a:ln>
        </p:spPr>
        <p:txBody>
          <a:bodyPr spcFirstLastPara="1" wrap="square" lIns="91425" tIns="91425" rIns="91425" bIns="91425" anchor="b" anchorCtr="0"/>
          <a:lstStyle>
            <a:lvl1pPr marR="0" lvl="0" algn="ctr" rtl="0">
              <a:lnSpc>
                <a:spcPct val="116666"/>
              </a:lnSpc>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Shape 49"/>
          <p:cNvSpPr txBox="1">
            <a:spLocks noGrp="1"/>
          </p:cNvSpPr>
          <p:nvPr>
            <p:ph type="subTitle" idx="1"/>
          </p:nvPr>
        </p:nvSpPr>
        <p:spPr>
          <a:xfrm>
            <a:off x="1175658" y="3813249"/>
            <a:ext cx="6792684" cy="1655762"/>
          </a:xfrm>
          <a:prstGeom prst="rect">
            <a:avLst/>
          </a:prstGeom>
          <a:noFill/>
          <a:ln>
            <a:noFill/>
          </a:ln>
        </p:spPr>
        <p:txBody>
          <a:bodyPr spcFirstLastPara="1" wrap="square" lIns="91425" tIns="91425" rIns="91425" bIns="91425" anchor="t" anchorCtr="0"/>
          <a:lstStyle>
            <a:lvl1pPr marR="0" lvl="0" algn="ctr" rtl="0">
              <a:lnSpc>
                <a:spcPct val="130769"/>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50" name="Shape 50"/>
          <p:cNvCxnSpPr/>
          <p:nvPr/>
        </p:nvCxnSpPr>
        <p:spPr>
          <a:xfrm>
            <a:off x="4402567" y="3575012"/>
            <a:ext cx="338865" cy="0"/>
          </a:xfrm>
          <a:prstGeom prst="straightConnector1">
            <a:avLst/>
          </a:prstGeom>
          <a:noFill/>
          <a:ln w="38100" cap="flat" cmpd="sng">
            <a:solidFill>
              <a:schemeClr val="accent1"/>
            </a:solidFill>
            <a:prstDash val="solid"/>
            <a:miter lim="800000"/>
            <a:headEnd type="none" w="sm" len="sm"/>
            <a:tailEnd type="none" w="sm" len="sm"/>
          </a:ln>
        </p:spPr>
      </p:cxnSp>
      <p:sp>
        <p:nvSpPr>
          <p:cNvPr id="51" name="Shape 51"/>
          <p:cNvSpPr txBox="1">
            <a:spLocks noGrp="1"/>
          </p:cNvSpPr>
          <p:nvPr>
            <p:ph type="ftr" idx="11"/>
          </p:nvPr>
        </p:nvSpPr>
        <p:spPr>
          <a:xfrm>
            <a:off x="652227" y="6119159"/>
            <a:ext cx="2802467" cy="49106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Font typeface="Century Gothic"/>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grpSp>
        <p:nvGrpSpPr>
          <p:cNvPr id="52" name="Shape 52"/>
          <p:cNvGrpSpPr/>
          <p:nvPr/>
        </p:nvGrpSpPr>
        <p:grpSpPr>
          <a:xfrm>
            <a:off x="1588" y="1351915"/>
            <a:ext cx="1247775" cy="2879725"/>
            <a:chOff x="4952858" y="1717675"/>
            <a:chExt cx="1016000" cy="2339975"/>
          </a:xfrm>
        </p:grpSpPr>
        <p:grpSp>
          <p:nvGrpSpPr>
            <p:cNvPr id="53" name="Shape 53"/>
            <p:cNvGrpSpPr/>
            <p:nvPr/>
          </p:nvGrpSpPr>
          <p:grpSpPr>
            <a:xfrm>
              <a:off x="4952858" y="3181350"/>
              <a:ext cx="1016000" cy="584200"/>
              <a:chOff x="3413126" y="3181350"/>
              <a:chExt cx="1016000" cy="584200"/>
            </a:xfrm>
          </p:grpSpPr>
          <p:sp>
            <p:nvSpPr>
              <p:cNvPr id="54" name="Shape 54"/>
              <p:cNvSpPr/>
              <p:nvPr/>
            </p:nvSpPr>
            <p:spPr>
              <a:xfrm>
                <a:off x="3921126" y="34734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 name="Shape 55"/>
              <p:cNvSpPr/>
              <p:nvPr/>
            </p:nvSpPr>
            <p:spPr>
              <a:xfrm>
                <a:off x="3921126" y="31813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Shape 56"/>
              <p:cNvSpPr/>
              <p:nvPr/>
            </p:nvSpPr>
            <p:spPr>
              <a:xfrm>
                <a:off x="3413126" y="3181350"/>
                <a:ext cx="508000" cy="292100"/>
              </a:xfrm>
              <a:custGeom>
                <a:avLst/>
                <a:gdLst/>
                <a:ahLst/>
                <a:cxnLst/>
                <a:rect l="0" t="0" r="0" b="0"/>
                <a:pathLst>
                  <a:path w="320" h="184" extrusionOk="0">
                    <a:moveTo>
                      <a:pt x="0" y="184"/>
                    </a:moveTo>
                    <a:lnTo>
                      <a:pt x="0" y="184"/>
                    </a:lnTo>
                    <a:lnTo>
                      <a:pt x="320" y="184"/>
                    </a:lnTo>
                    <a:lnTo>
                      <a:pt x="320" y="0"/>
                    </a:lnTo>
                    <a:lnTo>
                      <a:pt x="222" y="58"/>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Shape 57"/>
              <p:cNvSpPr/>
              <p:nvPr/>
            </p:nvSpPr>
            <p:spPr>
              <a:xfrm>
                <a:off x="3413126" y="3473450"/>
                <a:ext cx="508000" cy="292100"/>
              </a:xfrm>
              <a:custGeom>
                <a:avLst/>
                <a:gdLst/>
                <a:ahLst/>
                <a:cxnLst/>
                <a:rect l="0" t="0" r="0" b="0"/>
                <a:pathLst>
                  <a:path w="320" h="184" extrusionOk="0">
                    <a:moveTo>
                      <a:pt x="260" y="150"/>
                    </a:moveTo>
                    <a:lnTo>
                      <a:pt x="320" y="184"/>
                    </a:lnTo>
                    <a:lnTo>
                      <a:pt x="320" y="0"/>
                    </a:lnTo>
                    <a:lnTo>
                      <a:pt x="0" y="0"/>
                    </a:lnTo>
                    <a:lnTo>
                      <a:pt x="260" y="15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8" name="Shape 58"/>
            <p:cNvGrpSpPr/>
            <p:nvPr/>
          </p:nvGrpSpPr>
          <p:grpSpPr>
            <a:xfrm>
              <a:off x="4952858" y="2889250"/>
              <a:ext cx="508000" cy="584200"/>
              <a:chOff x="3413126" y="2889250"/>
              <a:chExt cx="508000" cy="584200"/>
            </a:xfrm>
          </p:grpSpPr>
          <p:sp>
            <p:nvSpPr>
              <p:cNvPr id="59" name="Shape 59"/>
              <p:cNvSpPr/>
              <p:nvPr/>
            </p:nvSpPr>
            <p:spPr>
              <a:xfrm>
                <a:off x="3413126" y="2889250"/>
                <a:ext cx="508000" cy="292100"/>
              </a:xfrm>
              <a:custGeom>
                <a:avLst/>
                <a:gdLst/>
                <a:ahLst/>
                <a:cxnLst/>
                <a:rect l="0" t="0" r="0" b="0"/>
                <a:pathLst>
                  <a:path w="320" h="184" extrusionOk="0">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Shape 60"/>
              <p:cNvSpPr/>
              <p:nvPr/>
            </p:nvSpPr>
            <p:spPr>
              <a:xfrm>
                <a:off x="3413126" y="3181350"/>
                <a:ext cx="508000" cy="292100"/>
              </a:xfrm>
              <a:custGeom>
                <a:avLst/>
                <a:gdLst/>
                <a:ahLst/>
                <a:cxnLst/>
                <a:rect l="0" t="0" r="0" b="0"/>
                <a:pathLst>
                  <a:path w="320" h="184" extrusionOk="0">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1" name="Shape 61"/>
            <p:cNvGrpSpPr/>
            <p:nvPr/>
          </p:nvGrpSpPr>
          <p:grpSpPr>
            <a:xfrm>
              <a:off x="4952858" y="2305050"/>
              <a:ext cx="508000" cy="584200"/>
              <a:chOff x="3413126" y="2305050"/>
              <a:chExt cx="508000" cy="584200"/>
            </a:xfrm>
          </p:grpSpPr>
          <p:sp>
            <p:nvSpPr>
              <p:cNvPr id="62" name="Shape 62"/>
              <p:cNvSpPr/>
              <p:nvPr/>
            </p:nvSpPr>
            <p:spPr>
              <a:xfrm>
                <a:off x="3413126" y="2305050"/>
                <a:ext cx="508000" cy="292100"/>
              </a:xfrm>
              <a:custGeom>
                <a:avLst/>
                <a:gdLst/>
                <a:ahLst/>
                <a:cxnLst/>
                <a:rect l="0" t="0" r="0" b="0"/>
                <a:pathLst>
                  <a:path w="320" h="184" extrusionOk="0">
                    <a:moveTo>
                      <a:pt x="320" y="184"/>
                    </a:moveTo>
                    <a:lnTo>
                      <a:pt x="256" y="148"/>
                    </a:lnTo>
                    <a:lnTo>
                      <a:pt x="0" y="0"/>
                    </a:lnTo>
                    <a:lnTo>
                      <a:pt x="0" y="184"/>
                    </a:lnTo>
                    <a:lnTo>
                      <a:pt x="320" y="184"/>
                    </a:lnTo>
                    <a:lnTo>
                      <a:pt x="320" y="184"/>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Shape 63"/>
              <p:cNvSpPr/>
              <p:nvPr/>
            </p:nvSpPr>
            <p:spPr>
              <a:xfrm>
                <a:off x="3413126" y="2597150"/>
                <a:ext cx="508000" cy="292100"/>
              </a:xfrm>
              <a:custGeom>
                <a:avLst/>
                <a:gdLst/>
                <a:ahLst/>
                <a:cxnLst/>
                <a:rect l="0" t="0" r="0" b="0"/>
                <a:pathLst>
                  <a:path w="320" h="184" extrusionOk="0">
                    <a:moveTo>
                      <a:pt x="0" y="0"/>
                    </a:moveTo>
                    <a:lnTo>
                      <a:pt x="0" y="184"/>
                    </a:lnTo>
                    <a:lnTo>
                      <a:pt x="320" y="0"/>
                    </a:lnTo>
                    <a:lnTo>
                      <a:pt x="0" y="0"/>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4" name="Shape 64"/>
            <p:cNvGrpSpPr/>
            <p:nvPr/>
          </p:nvGrpSpPr>
          <p:grpSpPr>
            <a:xfrm>
              <a:off x="5460858" y="2889250"/>
              <a:ext cx="508000" cy="584200"/>
              <a:chOff x="3921126" y="2889250"/>
              <a:chExt cx="508000" cy="584200"/>
            </a:xfrm>
          </p:grpSpPr>
          <p:sp>
            <p:nvSpPr>
              <p:cNvPr id="65" name="Shape 65"/>
              <p:cNvSpPr/>
              <p:nvPr/>
            </p:nvSpPr>
            <p:spPr>
              <a:xfrm>
                <a:off x="3921126" y="3181350"/>
                <a:ext cx="508000" cy="292100"/>
              </a:xfrm>
              <a:custGeom>
                <a:avLst/>
                <a:gdLst/>
                <a:ahLst/>
                <a:cxnLst/>
                <a:rect l="0" t="0" r="0" b="0"/>
                <a:pathLst>
                  <a:path w="320" h="184" extrusionOk="0">
                    <a:moveTo>
                      <a:pt x="320" y="184"/>
                    </a:moveTo>
                    <a:lnTo>
                      <a:pt x="320" y="0"/>
                    </a:lnTo>
                    <a:lnTo>
                      <a:pt x="0" y="0"/>
                    </a:lnTo>
                    <a:lnTo>
                      <a:pt x="32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Shape 66"/>
              <p:cNvSpPr/>
              <p:nvPr/>
            </p:nvSpPr>
            <p:spPr>
              <a:xfrm>
                <a:off x="3921126" y="28892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7" name="Shape 67"/>
            <p:cNvGrpSpPr/>
            <p:nvPr/>
          </p:nvGrpSpPr>
          <p:grpSpPr>
            <a:xfrm>
              <a:off x="4952858" y="3473450"/>
              <a:ext cx="508000" cy="584200"/>
              <a:chOff x="3413126" y="3473450"/>
              <a:chExt cx="508000" cy="584200"/>
            </a:xfrm>
          </p:grpSpPr>
          <p:sp>
            <p:nvSpPr>
              <p:cNvPr id="68" name="Shape 68"/>
              <p:cNvSpPr/>
              <p:nvPr/>
            </p:nvSpPr>
            <p:spPr>
              <a:xfrm>
                <a:off x="3413126" y="3473450"/>
                <a:ext cx="508000" cy="292100"/>
              </a:xfrm>
              <a:custGeom>
                <a:avLst/>
                <a:gdLst/>
                <a:ahLst/>
                <a:cxnLst/>
                <a:rect l="0" t="0" r="0" b="0"/>
                <a:pathLst>
                  <a:path w="320" h="184" extrusionOk="0">
                    <a:moveTo>
                      <a:pt x="260" y="150"/>
                    </a:moveTo>
                    <a:lnTo>
                      <a:pt x="0" y="0"/>
                    </a:lnTo>
                    <a:lnTo>
                      <a:pt x="0" y="184"/>
                    </a:lnTo>
                    <a:lnTo>
                      <a:pt x="320" y="184"/>
                    </a:lnTo>
                    <a:lnTo>
                      <a:pt x="260" y="15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Shape 69"/>
              <p:cNvSpPr/>
              <p:nvPr/>
            </p:nvSpPr>
            <p:spPr>
              <a:xfrm>
                <a:off x="3413126" y="3765550"/>
                <a:ext cx="508000" cy="292100"/>
              </a:xfrm>
              <a:custGeom>
                <a:avLst/>
                <a:gdLst/>
                <a:ahLst/>
                <a:cxnLst/>
                <a:rect l="0" t="0" r="0" b="0"/>
                <a:pathLst>
                  <a:path w="320" h="184" extrusionOk="0">
                    <a:moveTo>
                      <a:pt x="0" y="0"/>
                    </a:moveTo>
                    <a:lnTo>
                      <a:pt x="0" y="184"/>
                    </a:lnTo>
                    <a:lnTo>
                      <a:pt x="320" y="0"/>
                    </a:lnTo>
                    <a:lnTo>
                      <a:pt x="320" y="0"/>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70" name="Shape 70"/>
            <p:cNvGrpSpPr/>
            <p:nvPr/>
          </p:nvGrpSpPr>
          <p:grpSpPr>
            <a:xfrm>
              <a:off x="5460858" y="2305050"/>
              <a:ext cx="508000" cy="584200"/>
              <a:chOff x="3921126" y="2305050"/>
              <a:chExt cx="508000" cy="584200"/>
            </a:xfrm>
          </p:grpSpPr>
          <p:sp>
            <p:nvSpPr>
              <p:cNvPr id="71" name="Shape 71"/>
              <p:cNvSpPr/>
              <p:nvPr/>
            </p:nvSpPr>
            <p:spPr>
              <a:xfrm>
                <a:off x="3921126" y="23050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Shape 72"/>
              <p:cNvSpPr/>
              <p:nvPr/>
            </p:nvSpPr>
            <p:spPr>
              <a:xfrm>
                <a:off x="3921126" y="2597150"/>
                <a:ext cx="508000" cy="292100"/>
              </a:xfrm>
              <a:custGeom>
                <a:avLst/>
                <a:gdLst/>
                <a:ahLst/>
                <a:cxnLst/>
                <a:rect l="0" t="0" r="0" b="0"/>
                <a:pathLst>
                  <a:path w="320" h="184" extrusionOk="0">
                    <a:moveTo>
                      <a:pt x="0" y="0"/>
                    </a:moveTo>
                    <a:lnTo>
                      <a:pt x="320" y="184"/>
                    </a:lnTo>
                    <a:lnTo>
                      <a:pt x="320" y="0"/>
                    </a:lnTo>
                    <a:lnTo>
                      <a:pt x="0" y="0"/>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73" name="Shape 73"/>
            <p:cNvGrpSpPr/>
            <p:nvPr/>
          </p:nvGrpSpPr>
          <p:grpSpPr>
            <a:xfrm>
              <a:off x="4952858" y="2597150"/>
              <a:ext cx="1016000" cy="584200"/>
              <a:chOff x="3413126" y="2597150"/>
              <a:chExt cx="1016000" cy="584200"/>
            </a:xfrm>
          </p:grpSpPr>
          <p:sp>
            <p:nvSpPr>
              <p:cNvPr id="74" name="Shape 74"/>
              <p:cNvSpPr/>
              <p:nvPr/>
            </p:nvSpPr>
            <p:spPr>
              <a:xfrm>
                <a:off x="3413126" y="2597150"/>
                <a:ext cx="508000" cy="292100"/>
              </a:xfrm>
              <a:custGeom>
                <a:avLst/>
                <a:gdLst/>
                <a:ahLst/>
                <a:cxnLst/>
                <a:rect l="0" t="0" r="0" b="0"/>
                <a:pathLst>
                  <a:path w="320" h="184" extrusionOk="0">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Shape 75"/>
              <p:cNvSpPr/>
              <p:nvPr/>
            </p:nvSpPr>
            <p:spPr>
              <a:xfrm>
                <a:off x="3921126" y="28892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Shape 76"/>
              <p:cNvSpPr/>
              <p:nvPr/>
            </p:nvSpPr>
            <p:spPr>
              <a:xfrm>
                <a:off x="3413126" y="2889250"/>
                <a:ext cx="508000" cy="292100"/>
              </a:xfrm>
              <a:custGeom>
                <a:avLst/>
                <a:gdLst/>
                <a:ahLst/>
                <a:cxnLst/>
                <a:rect l="0" t="0" r="0" b="0"/>
                <a:pathLst>
                  <a:path w="320" h="184" extrusionOk="0">
                    <a:moveTo>
                      <a:pt x="78" y="44"/>
                    </a:moveTo>
                    <a:lnTo>
                      <a:pt x="320" y="184"/>
                    </a:lnTo>
                    <a:lnTo>
                      <a:pt x="320" y="0"/>
                    </a:lnTo>
                    <a:lnTo>
                      <a:pt x="0" y="0"/>
                    </a:lnTo>
                    <a:lnTo>
                      <a:pt x="78" y="4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Shape 77"/>
              <p:cNvSpPr/>
              <p:nvPr/>
            </p:nvSpPr>
            <p:spPr>
              <a:xfrm>
                <a:off x="3921126" y="25971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78" name="Shape 78"/>
            <p:cNvGrpSpPr/>
            <p:nvPr/>
          </p:nvGrpSpPr>
          <p:grpSpPr>
            <a:xfrm>
              <a:off x="4952858" y="2012950"/>
              <a:ext cx="1016000" cy="584200"/>
              <a:chOff x="3413126" y="2012950"/>
              <a:chExt cx="1016000" cy="584200"/>
            </a:xfrm>
          </p:grpSpPr>
          <p:sp>
            <p:nvSpPr>
              <p:cNvPr id="79" name="Shape 79"/>
              <p:cNvSpPr/>
              <p:nvPr/>
            </p:nvSpPr>
            <p:spPr>
              <a:xfrm>
                <a:off x="3413126" y="2305050"/>
                <a:ext cx="508000" cy="292100"/>
              </a:xfrm>
              <a:custGeom>
                <a:avLst/>
                <a:gdLst/>
                <a:ahLst/>
                <a:cxnLst/>
                <a:rect l="0" t="0" r="0" b="0"/>
                <a:pathLst>
                  <a:path w="320" h="184" extrusionOk="0">
                    <a:moveTo>
                      <a:pt x="320" y="0"/>
                    </a:moveTo>
                    <a:lnTo>
                      <a:pt x="0" y="0"/>
                    </a:lnTo>
                    <a:lnTo>
                      <a:pt x="0" y="0"/>
                    </a:lnTo>
                    <a:lnTo>
                      <a:pt x="256" y="148"/>
                    </a:lnTo>
                    <a:lnTo>
                      <a:pt x="320" y="184"/>
                    </a:lnTo>
                    <a:lnTo>
                      <a:pt x="320" y="0"/>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Shape 80"/>
              <p:cNvSpPr/>
              <p:nvPr/>
            </p:nvSpPr>
            <p:spPr>
              <a:xfrm>
                <a:off x="3921126" y="2305050"/>
                <a:ext cx="508000" cy="292100"/>
              </a:xfrm>
              <a:custGeom>
                <a:avLst/>
                <a:gdLst/>
                <a:ahLst/>
                <a:cxnLst/>
                <a:rect l="0" t="0" r="0" b="0"/>
                <a:pathLst>
                  <a:path w="320" h="184" extrusionOk="0">
                    <a:moveTo>
                      <a:pt x="0" y="184"/>
                    </a:moveTo>
                    <a:lnTo>
                      <a:pt x="0" y="184"/>
                    </a:lnTo>
                    <a:lnTo>
                      <a:pt x="0" y="184"/>
                    </a:lnTo>
                    <a:lnTo>
                      <a:pt x="320" y="0"/>
                    </a:lnTo>
                    <a:lnTo>
                      <a:pt x="32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Shape 81"/>
              <p:cNvSpPr/>
              <p:nvPr/>
            </p:nvSpPr>
            <p:spPr>
              <a:xfrm>
                <a:off x="3413126" y="2012950"/>
                <a:ext cx="508000" cy="292100"/>
              </a:xfrm>
              <a:custGeom>
                <a:avLst/>
                <a:gdLst/>
                <a:ahLst/>
                <a:cxnLst/>
                <a:rect l="0" t="0" r="0" b="0"/>
                <a:pathLst>
                  <a:path w="320" h="184" extrusionOk="0">
                    <a:moveTo>
                      <a:pt x="320" y="184"/>
                    </a:moveTo>
                    <a:lnTo>
                      <a:pt x="320" y="0"/>
                    </a:lnTo>
                    <a:lnTo>
                      <a:pt x="320" y="0"/>
                    </a:lnTo>
                    <a:lnTo>
                      <a:pt x="216" y="60"/>
                    </a:lnTo>
                    <a:lnTo>
                      <a:pt x="0" y="184"/>
                    </a:lnTo>
                    <a:lnTo>
                      <a:pt x="32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Shape 82"/>
              <p:cNvSpPr/>
              <p:nvPr/>
            </p:nvSpPr>
            <p:spPr>
              <a:xfrm>
                <a:off x="3921126" y="2012950"/>
                <a:ext cx="508000" cy="292100"/>
              </a:xfrm>
              <a:custGeom>
                <a:avLst/>
                <a:gdLst/>
                <a:ahLst/>
                <a:cxnLst/>
                <a:rect l="0" t="0" r="0" b="0"/>
                <a:pathLst>
                  <a:path w="320" h="184" extrusionOk="0">
                    <a:moveTo>
                      <a:pt x="0" y="184"/>
                    </a:moveTo>
                    <a:lnTo>
                      <a:pt x="320" y="184"/>
                    </a:lnTo>
                    <a:lnTo>
                      <a:pt x="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83" name="Shape 83"/>
            <p:cNvGrpSpPr/>
            <p:nvPr/>
          </p:nvGrpSpPr>
          <p:grpSpPr>
            <a:xfrm>
              <a:off x="4952858" y="1717675"/>
              <a:ext cx="508000" cy="587375"/>
              <a:chOff x="3413126" y="1717675"/>
              <a:chExt cx="508000" cy="587375"/>
            </a:xfrm>
          </p:grpSpPr>
          <p:sp>
            <p:nvSpPr>
              <p:cNvPr id="84" name="Shape 84"/>
              <p:cNvSpPr/>
              <p:nvPr/>
            </p:nvSpPr>
            <p:spPr>
              <a:xfrm>
                <a:off x="3413126" y="2012950"/>
                <a:ext cx="508000" cy="292100"/>
              </a:xfrm>
              <a:custGeom>
                <a:avLst/>
                <a:gdLst/>
                <a:ahLst/>
                <a:cxnLst/>
                <a:rect l="0" t="0" r="0" b="0"/>
                <a:pathLst>
                  <a:path w="320" h="184" extrusionOk="0">
                    <a:moveTo>
                      <a:pt x="216" y="60"/>
                    </a:moveTo>
                    <a:lnTo>
                      <a:pt x="320" y="0"/>
                    </a:lnTo>
                    <a:lnTo>
                      <a:pt x="0" y="0"/>
                    </a:lnTo>
                    <a:lnTo>
                      <a:pt x="0" y="184"/>
                    </a:lnTo>
                    <a:lnTo>
                      <a:pt x="0" y="184"/>
                    </a:lnTo>
                    <a:lnTo>
                      <a:pt x="216" y="6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Shape 85"/>
              <p:cNvSpPr/>
              <p:nvPr/>
            </p:nvSpPr>
            <p:spPr>
              <a:xfrm>
                <a:off x="3413126" y="1717675"/>
                <a:ext cx="508000" cy="295275"/>
              </a:xfrm>
              <a:custGeom>
                <a:avLst/>
                <a:gdLst/>
                <a:ahLst/>
                <a:cxnLst/>
                <a:rect l="0" t="0" r="0" b="0"/>
                <a:pathLst>
                  <a:path w="320" h="186" extrusionOk="0">
                    <a:moveTo>
                      <a:pt x="320" y="186"/>
                    </a:moveTo>
                    <a:lnTo>
                      <a:pt x="0" y="0"/>
                    </a:lnTo>
                    <a:lnTo>
                      <a:pt x="0" y="186"/>
                    </a:lnTo>
                    <a:lnTo>
                      <a:pt x="320" y="186"/>
                    </a:lnTo>
                    <a:lnTo>
                      <a:pt x="320" y="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86" name="Shape 86"/>
          <p:cNvGrpSpPr/>
          <p:nvPr/>
        </p:nvGrpSpPr>
        <p:grpSpPr>
          <a:xfrm flipH="1">
            <a:off x="7896224" y="1351915"/>
            <a:ext cx="1247775" cy="2879725"/>
            <a:chOff x="4952858" y="1717675"/>
            <a:chExt cx="1016000" cy="2339975"/>
          </a:xfrm>
        </p:grpSpPr>
        <p:grpSp>
          <p:nvGrpSpPr>
            <p:cNvPr id="87" name="Shape 87"/>
            <p:cNvGrpSpPr/>
            <p:nvPr/>
          </p:nvGrpSpPr>
          <p:grpSpPr>
            <a:xfrm>
              <a:off x="4952858" y="3181350"/>
              <a:ext cx="1016000" cy="584200"/>
              <a:chOff x="3413126" y="3181350"/>
              <a:chExt cx="1016000" cy="584200"/>
            </a:xfrm>
          </p:grpSpPr>
          <p:sp>
            <p:nvSpPr>
              <p:cNvPr id="88" name="Shape 88"/>
              <p:cNvSpPr/>
              <p:nvPr/>
            </p:nvSpPr>
            <p:spPr>
              <a:xfrm>
                <a:off x="3921126" y="34734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Shape 89"/>
              <p:cNvSpPr/>
              <p:nvPr/>
            </p:nvSpPr>
            <p:spPr>
              <a:xfrm>
                <a:off x="3921126" y="31813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Shape 90"/>
              <p:cNvSpPr/>
              <p:nvPr/>
            </p:nvSpPr>
            <p:spPr>
              <a:xfrm>
                <a:off x="3413126" y="3181350"/>
                <a:ext cx="508000" cy="292100"/>
              </a:xfrm>
              <a:custGeom>
                <a:avLst/>
                <a:gdLst/>
                <a:ahLst/>
                <a:cxnLst/>
                <a:rect l="0" t="0" r="0" b="0"/>
                <a:pathLst>
                  <a:path w="320" h="184" extrusionOk="0">
                    <a:moveTo>
                      <a:pt x="0" y="184"/>
                    </a:moveTo>
                    <a:lnTo>
                      <a:pt x="0" y="184"/>
                    </a:lnTo>
                    <a:lnTo>
                      <a:pt x="320" y="184"/>
                    </a:lnTo>
                    <a:lnTo>
                      <a:pt x="320" y="0"/>
                    </a:lnTo>
                    <a:lnTo>
                      <a:pt x="222" y="58"/>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Shape 91"/>
              <p:cNvSpPr/>
              <p:nvPr/>
            </p:nvSpPr>
            <p:spPr>
              <a:xfrm>
                <a:off x="3413126" y="3473450"/>
                <a:ext cx="508000" cy="292100"/>
              </a:xfrm>
              <a:custGeom>
                <a:avLst/>
                <a:gdLst/>
                <a:ahLst/>
                <a:cxnLst/>
                <a:rect l="0" t="0" r="0" b="0"/>
                <a:pathLst>
                  <a:path w="320" h="184" extrusionOk="0">
                    <a:moveTo>
                      <a:pt x="260" y="150"/>
                    </a:moveTo>
                    <a:lnTo>
                      <a:pt x="320" y="184"/>
                    </a:lnTo>
                    <a:lnTo>
                      <a:pt x="320" y="0"/>
                    </a:lnTo>
                    <a:lnTo>
                      <a:pt x="0" y="0"/>
                    </a:lnTo>
                    <a:lnTo>
                      <a:pt x="260" y="15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92" name="Shape 92"/>
            <p:cNvGrpSpPr/>
            <p:nvPr/>
          </p:nvGrpSpPr>
          <p:grpSpPr>
            <a:xfrm>
              <a:off x="4952858" y="2889250"/>
              <a:ext cx="508000" cy="584200"/>
              <a:chOff x="3413126" y="2889250"/>
              <a:chExt cx="508000" cy="584200"/>
            </a:xfrm>
          </p:grpSpPr>
          <p:sp>
            <p:nvSpPr>
              <p:cNvPr id="93" name="Shape 93"/>
              <p:cNvSpPr/>
              <p:nvPr/>
            </p:nvSpPr>
            <p:spPr>
              <a:xfrm>
                <a:off x="3413126" y="2889250"/>
                <a:ext cx="508000" cy="292100"/>
              </a:xfrm>
              <a:custGeom>
                <a:avLst/>
                <a:gdLst/>
                <a:ahLst/>
                <a:cxnLst/>
                <a:rect l="0" t="0" r="0" b="0"/>
                <a:pathLst>
                  <a:path w="320" h="184" extrusionOk="0">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Shape 94"/>
              <p:cNvSpPr/>
              <p:nvPr/>
            </p:nvSpPr>
            <p:spPr>
              <a:xfrm>
                <a:off x="3413126" y="3181350"/>
                <a:ext cx="508000" cy="292100"/>
              </a:xfrm>
              <a:custGeom>
                <a:avLst/>
                <a:gdLst/>
                <a:ahLst/>
                <a:cxnLst/>
                <a:rect l="0" t="0" r="0" b="0"/>
                <a:pathLst>
                  <a:path w="320" h="184" extrusionOk="0">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95" name="Shape 95"/>
            <p:cNvGrpSpPr/>
            <p:nvPr/>
          </p:nvGrpSpPr>
          <p:grpSpPr>
            <a:xfrm>
              <a:off x="4952858" y="2305050"/>
              <a:ext cx="508000" cy="584200"/>
              <a:chOff x="3413126" y="2305050"/>
              <a:chExt cx="508000" cy="584200"/>
            </a:xfrm>
          </p:grpSpPr>
          <p:sp>
            <p:nvSpPr>
              <p:cNvPr id="96" name="Shape 96"/>
              <p:cNvSpPr/>
              <p:nvPr/>
            </p:nvSpPr>
            <p:spPr>
              <a:xfrm>
                <a:off x="3413126" y="2305050"/>
                <a:ext cx="508000" cy="292100"/>
              </a:xfrm>
              <a:custGeom>
                <a:avLst/>
                <a:gdLst/>
                <a:ahLst/>
                <a:cxnLst/>
                <a:rect l="0" t="0" r="0" b="0"/>
                <a:pathLst>
                  <a:path w="320" h="184" extrusionOk="0">
                    <a:moveTo>
                      <a:pt x="320" y="184"/>
                    </a:moveTo>
                    <a:lnTo>
                      <a:pt x="256" y="148"/>
                    </a:lnTo>
                    <a:lnTo>
                      <a:pt x="0" y="0"/>
                    </a:lnTo>
                    <a:lnTo>
                      <a:pt x="0" y="184"/>
                    </a:lnTo>
                    <a:lnTo>
                      <a:pt x="320" y="184"/>
                    </a:lnTo>
                    <a:lnTo>
                      <a:pt x="320" y="184"/>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Shape 97"/>
              <p:cNvSpPr/>
              <p:nvPr/>
            </p:nvSpPr>
            <p:spPr>
              <a:xfrm>
                <a:off x="3413126" y="2597150"/>
                <a:ext cx="508000" cy="292100"/>
              </a:xfrm>
              <a:custGeom>
                <a:avLst/>
                <a:gdLst/>
                <a:ahLst/>
                <a:cxnLst/>
                <a:rect l="0" t="0" r="0" b="0"/>
                <a:pathLst>
                  <a:path w="320" h="184" extrusionOk="0">
                    <a:moveTo>
                      <a:pt x="0" y="0"/>
                    </a:moveTo>
                    <a:lnTo>
                      <a:pt x="0" y="184"/>
                    </a:lnTo>
                    <a:lnTo>
                      <a:pt x="320" y="0"/>
                    </a:lnTo>
                    <a:lnTo>
                      <a:pt x="0" y="0"/>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98" name="Shape 98"/>
            <p:cNvGrpSpPr/>
            <p:nvPr/>
          </p:nvGrpSpPr>
          <p:grpSpPr>
            <a:xfrm>
              <a:off x="5460858" y="2889250"/>
              <a:ext cx="508000" cy="584200"/>
              <a:chOff x="3921126" y="2889250"/>
              <a:chExt cx="508000" cy="584200"/>
            </a:xfrm>
          </p:grpSpPr>
          <p:sp>
            <p:nvSpPr>
              <p:cNvPr id="99" name="Shape 99"/>
              <p:cNvSpPr/>
              <p:nvPr/>
            </p:nvSpPr>
            <p:spPr>
              <a:xfrm>
                <a:off x="3921126" y="3181350"/>
                <a:ext cx="508000" cy="292100"/>
              </a:xfrm>
              <a:custGeom>
                <a:avLst/>
                <a:gdLst/>
                <a:ahLst/>
                <a:cxnLst/>
                <a:rect l="0" t="0" r="0" b="0"/>
                <a:pathLst>
                  <a:path w="320" h="184" extrusionOk="0">
                    <a:moveTo>
                      <a:pt x="320" y="184"/>
                    </a:moveTo>
                    <a:lnTo>
                      <a:pt x="320" y="0"/>
                    </a:lnTo>
                    <a:lnTo>
                      <a:pt x="0" y="0"/>
                    </a:lnTo>
                    <a:lnTo>
                      <a:pt x="32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Shape 100"/>
              <p:cNvSpPr/>
              <p:nvPr/>
            </p:nvSpPr>
            <p:spPr>
              <a:xfrm>
                <a:off x="3921126" y="28892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1" name="Shape 101"/>
            <p:cNvGrpSpPr/>
            <p:nvPr/>
          </p:nvGrpSpPr>
          <p:grpSpPr>
            <a:xfrm>
              <a:off x="4952858" y="3473450"/>
              <a:ext cx="508000" cy="584200"/>
              <a:chOff x="3413126" y="3473450"/>
              <a:chExt cx="508000" cy="584200"/>
            </a:xfrm>
          </p:grpSpPr>
          <p:sp>
            <p:nvSpPr>
              <p:cNvPr id="102" name="Shape 102"/>
              <p:cNvSpPr/>
              <p:nvPr/>
            </p:nvSpPr>
            <p:spPr>
              <a:xfrm>
                <a:off x="3413126" y="3473450"/>
                <a:ext cx="508000" cy="292100"/>
              </a:xfrm>
              <a:custGeom>
                <a:avLst/>
                <a:gdLst/>
                <a:ahLst/>
                <a:cxnLst/>
                <a:rect l="0" t="0" r="0" b="0"/>
                <a:pathLst>
                  <a:path w="320" h="184" extrusionOk="0">
                    <a:moveTo>
                      <a:pt x="260" y="150"/>
                    </a:moveTo>
                    <a:lnTo>
                      <a:pt x="0" y="0"/>
                    </a:lnTo>
                    <a:lnTo>
                      <a:pt x="0" y="184"/>
                    </a:lnTo>
                    <a:lnTo>
                      <a:pt x="320" y="184"/>
                    </a:lnTo>
                    <a:lnTo>
                      <a:pt x="260" y="15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Shape 103"/>
              <p:cNvSpPr/>
              <p:nvPr/>
            </p:nvSpPr>
            <p:spPr>
              <a:xfrm>
                <a:off x="3413126" y="3765550"/>
                <a:ext cx="508000" cy="292100"/>
              </a:xfrm>
              <a:custGeom>
                <a:avLst/>
                <a:gdLst/>
                <a:ahLst/>
                <a:cxnLst/>
                <a:rect l="0" t="0" r="0" b="0"/>
                <a:pathLst>
                  <a:path w="320" h="184" extrusionOk="0">
                    <a:moveTo>
                      <a:pt x="0" y="0"/>
                    </a:moveTo>
                    <a:lnTo>
                      <a:pt x="0" y="184"/>
                    </a:lnTo>
                    <a:lnTo>
                      <a:pt x="320" y="0"/>
                    </a:lnTo>
                    <a:lnTo>
                      <a:pt x="320" y="0"/>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4" name="Shape 104"/>
            <p:cNvGrpSpPr/>
            <p:nvPr/>
          </p:nvGrpSpPr>
          <p:grpSpPr>
            <a:xfrm>
              <a:off x="5460858" y="2305050"/>
              <a:ext cx="508000" cy="584200"/>
              <a:chOff x="3921126" y="2305050"/>
              <a:chExt cx="508000" cy="584200"/>
            </a:xfrm>
          </p:grpSpPr>
          <p:sp>
            <p:nvSpPr>
              <p:cNvPr id="105" name="Shape 105"/>
              <p:cNvSpPr/>
              <p:nvPr/>
            </p:nvSpPr>
            <p:spPr>
              <a:xfrm>
                <a:off x="3921126" y="23050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Shape 106"/>
              <p:cNvSpPr/>
              <p:nvPr/>
            </p:nvSpPr>
            <p:spPr>
              <a:xfrm>
                <a:off x="3921126" y="2597150"/>
                <a:ext cx="508000" cy="292100"/>
              </a:xfrm>
              <a:custGeom>
                <a:avLst/>
                <a:gdLst/>
                <a:ahLst/>
                <a:cxnLst/>
                <a:rect l="0" t="0" r="0" b="0"/>
                <a:pathLst>
                  <a:path w="320" h="184" extrusionOk="0">
                    <a:moveTo>
                      <a:pt x="0" y="0"/>
                    </a:moveTo>
                    <a:lnTo>
                      <a:pt x="320" y="184"/>
                    </a:lnTo>
                    <a:lnTo>
                      <a:pt x="320" y="0"/>
                    </a:lnTo>
                    <a:lnTo>
                      <a:pt x="0" y="0"/>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7" name="Shape 107"/>
            <p:cNvGrpSpPr/>
            <p:nvPr/>
          </p:nvGrpSpPr>
          <p:grpSpPr>
            <a:xfrm>
              <a:off x="4952858" y="2597150"/>
              <a:ext cx="1016000" cy="584200"/>
              <a:chOff x="3413126" y="2597150"/>
              <a:chExt cx="1016000" cy="584200"/>
            </a:xfrm>
          </p:grpSpPr>
          <p:sp>
            <p:nvSpPr>
              <p:cNvPr id="108" name="Shape 108"/>
              <p:cNvSpPr/>
              <p:nvPr/>
            </p:nvSpPr>
            <p:spPr>
              <a:xfrm>
                <a:off x="3413126" y="2597150"/>
                <a:ext cx="508000" cy="292100"/>
              </a:xfrm>
              <a:custGeom>
                <a:avLst/>
                <a:gdLst/>
                <a:ahLst/>
                <a:cxnLst/>
                <a:rect l="0" t="0" r="0" b="0"/>
                <a:pathLst>
                  <a:path w="320" h="184" extrusionOk="0">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Shape 109"/>
              <p:cNvSpPr/>
              <p:nvPr/>
            </p:nvSpPr>
            <p:spPr>
              <a:xfrm>
                <a:off x="3921126" y="28892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Shape 110"/>
              <p:cNvSpPr/>
              <p:nvPr/>
            </p:nvSpPr>
            <p:spPr>
              <a:xfrm>
                <a:off x="3413126" y="2889250"/>
                <a:ext cx="508000" cy="292100"/>
              </a:xfrm>
              <a:custGeom>
                <a:avLst/>
                <a:gdLst/>
                <a:ahLst/>
                <a:cxnLst/>
                <a:rect l="0" t="0" r="0" b="0"/>
                <a:pathLst>
                  <a:path w="320" h="184" extrusionOk="0">
                    <a:moveTo>
                      <a:pt x="78" y="44"/>
                    </a:moveTo>
                    <a:lnTo>
                      <a:pt x="320" y="184"/>
                    </a:lnTo>
                    <a:lnTo>
                      <a:pt x="320" y="0"/>
                    </a:lnTo>
                    <a:lnTo>
                      <a:pt x="0" y="0"/>
                    </a:lnTo>
                    <a:lnTo>
                      <a:pt x="78" y="4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Shape 111"/>
              <p:cNvSpPr/>
              <p:nvPr/>
            </p:nvSpPr>
            <p:spPr>
              <a:xfrm>
                <a:off x="3921126" y="25971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2" name="Shape 112"/>
            <p:cNvGrpSpPr/>
            <p:nvPr/>
          </p:nvGrpSpPr>
          <p:grpSpPr>
            <a:xfrm>
              <a:off x="4952858" y="2012950"/>
              <a:ext cx="1016000" cy="584200"/>
              <a:chOff x="3413126" y="2012950"/>
              <a:chExt cx="1016000" cy="584200"/>
            </a:xfrm>
          </p:grpSpPr>
          <p:sp>
            <p:nvSpPr>
              <p:cNvPr id="113" name="Shape 113"/>
              <p:cNvSpPr/>
              <p:nvPr/>
            </p:nvSpPr>
            <p:spPr>
              <a:xfrm>
                <a:off x="3413126" y="2305050"/>
                <a:ext cx="508000" cy="292100"/>
              </a:xfrm>
              <a:custGeom>
                <a:avLst/>
                <a:gdLst/>
                <a:ahLst/>
                <a:cxnLst/>
                <a:rect l="0" t="0" r="0" b="0"/>
                <a:pathLst>
                  <a:path w="320" h="184" extrusionOk="0">
                    <a:moveTo>
                      <a:pt x="320" y="0"/>
                    </a:moveTo>
                    <a:lnTo>
                      <a:pt x="0" y="0"/>
                    </a:lnTo>
                    <a:lnTo>
                      <a:pt x="0" y="0"/>
                    </a:lnTo>
                    <a:lnTo>
                      <a:pt x="256" y="148"/>
                    </a:lnTo>
                    <a:lnTo>
                      <a:pt x="320" y="184"/>
                    </a:lnTo>
                    <a:lnTo>
                      <a:pt x="320" y="0"/>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Shape 114"/>
              <p:cNvSpPr/>
              <p:nvPr/>
            </p:nvSpPr>
            <p:spPr>
              <a:xfrm>
                <a:off x="3921126" y="2305050"/>
                <a:ext cx="508000" cy="292100"/>
              </a:xfrm>
              <a:custGeom>
                <a:avLst/>
                <a:gdLst/>
                <a:ahLst/>
                <a:cxnLst/>
                <a:rect l="0" t="0" r="0" b="0"/>
                <a:pathLst>
                  <a:path w="320" h="184" extrusionOk="0">
                    <a:moveTo>
                      <a:pt x="0" y="184"/>
                    </a:moveTo>
                    <a:lnTo>
                      <a:pt x="0" y="184"/>
                    </a:lnTo>
                    <a:lnTo>
                      <a:pt x="0" y="184"/>
                    </a:lnTo>
                    <a:lnTo>
                      <a:pt x="320" y="0"/>
                    </a:lnTo>
                    <a:lnTo>
                      <a:pt x="32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Shape 115"/>
              <p:cNvSpPr/>
              <p:nvPr/>
            </p:nvSpPr>
            <p:spPr>
              <a:xfrm>
                <a:off x="3413126" y="2012950"/>
                <a:ext cx="508000" cy="292100"/>
              </a:xfrm>
              <a:custGeom>
                <a:avLst/>
                <a:gdLst/>
                <a:ahLst/>
                <a:cxnLst/>
                <a:rect l="0" t="0" r="0" b="0"/>
                <a:pathLst>
                  <a:path w="320" h="184" extrusionOk="0">
                    <a:moveTo>
                      <a:pt x="320" y="184"/>
                    </a:moveTo>
                    <a:lnTo>
                      <a:pt x="320" y="0"/>
                    </a:lnTo>
                    <a:lnTo>
                      <a:pt x="320" y="0"/>
                    </a:lnTo>
                    <a:lnTo>
                      <a:pt x="216" y="60"/>
                    </a:lnTo>
                    <a:lnTo>
                      <a:pt x="0" y="184"/>
                    </a:lnTo>
                    <a:lnTo>
                      <a:pt x="32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Shape 116"/>
              <p:cNvSpPr/>
              <p:nvPr/>
            </p:nvSpPr>
            <p:spPr>
              <a:xfrm>
                <a:off x="3921126" y="2012950"/>
                <a:ext cx="508000" cy="292100"/>
              </a:xfrm>
              <a:custGeom>
                <a:avLst/>
                <a:gdLst/>
                <a:ahLst/>
                <a:cxnLst/>
                <a:rect l="0" t="0" r="0" b="0"/>
                <a:pathLst>
                  <a:path w="320" h="184" extrusionOk="0">
                    <a:moveTo>
                      <a:pt x="0" y="184"/>
                    </a:moveTo>
                    <a:lnTo>
                      <a:pt x="320" y="184"/>
                    </a:lnTo>
                    <a:lnTo>
                      <a:pt x="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7" name="Shape 117"/>
            <p:cNvGrpSpPr/>
            <p:nvPr/>
          </p:nvGrpSpPr>
          <p:grpSpPr>
            <a:xfrm>
              <a:off x="4952858" y="1717675"/>
              <a:ext cx="508000" cy="587375"/>
              <a:chOff x="3413126" y="1717675"/>
              <a:chExt cx="508000" cy="587375"/>
            </a:xfrm>
          </p:grpSpPr>
          <p:sp>
            <p:nvSpPr>
              <p:cNvPr id="118" name="Shape 118"/>
              <p:cNvSpPr/>
              <p:nvPr/>
            </p:nvSpPr>
            <p:spPr>
              <a:xfrm>
                <a:off x="3413126" y="2012950"/>
                <a:ext cx="508000" cy="292100"/>
              </a:xfrm>
              <a:custGeom>
                <a:avLst/>
                <a:gdLst/>
                <a:ahLst/>
                <a:cxnLst/>
                <a:rect l="0" t="0" r="0" b="0"/>
                <a:pathLst>
                  <a:path w="320" h="184" extrusionOk="0">
                    <a:moveTo>
                      <a:pt x="216" y="60"/>
                    </a:moveTo>
                    <a:lnTo>
                      <a:pt x="320" y="0"/>
                    </a:lnTo>
                    <a:lnTo>
                      <a:pt x="0" y="0"/>
                    </a:lnTo>
                    <a:lnTo>
                      <a:pt x="0" y="184"/>
                    </a:lnTo>
                    <a:lnTo>
                      <a:pt x="0" y="184"/>
                    </a:lnTo>
                    <a:lnTo>
                      <a:pt x="216" y="6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Shape 119"/>
              <p:cNvSpPr/>
              <p:nvPr/>
            </p:nvSpPr>
            <p:spPr>
              <a:xfrm>
                <a:off x="3413126" y="1717675"/>
                <a:ext cx="508000" cy="295275"/>
              </a:xfrm>
              <a:custGeom>
                <a:avLst/>
                <a:gdLst/>
                <a:ahLst/>
                <a:cxnLst/>
                <a:rect l="0" t="0" r="0" b="0"/>
                <a:pathLst>
                  <a:path w="320" h="186" extrusionOk="0">
                    <a:moveTo>
                      <a:pt x="320" y="186"/>
                    </a:moveTo>
                    <a:lnTo>
                      <a:pt x="0" y="0"/>
                    </a:lnTo>
                    <a:lnTo>
                      <a:pt x="0" y="186"/>
                    </a:lnTo>
                    <a:lnTo>
                      <a:pt x="320" y="186"/>
                    </a:lnTo>
                    <a:lnTo>
                      <a:pt x="320" y="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pic>
        <p:nvPicPr>
          <p:cNvPr id="120" name="Shape 120"/>
          <p:cNvPicPr preferRelativeResize="0"/>
          <p:nvPr/>
        </p:nvPicPr>
        <p:blipFill>
          <a:blip r:embed="rId2">
            <a:alphaModFix/>
          </a:blip>
          <a:stretch>
            <a:fillRect/>
          </a:stretch>
        </p:blipFill>
        <p:spPr>
          <a:xfrm>
            <a:off x="6500425" y="6119152"/>
            <a:ext cx="2505500" cy="491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s">
  <p:cSld name="Contents">
    <p:bg>
      <p:bgPr>
        <a:solidFill>
          <a:schemeClr val="dk2"/>
        </a:solidFill>
        <a:effectLst/>
      </p:bgPr>
    </p:bg>
    <p:spTree>
      <p:nvGrpSpPr>
        <p:cNvPr id="1" name="Shape 121"/>
        <p:cNvGrpSpPr/>
        <p:nvPr/>
      </p:nvGrpSpPr>
      <p:grpSpPr>
        <a:xfrm>
          <a:off x="0" y="0"/>
          <a:ext cx="0" cy="0"/>
          <a:chOff x="0" y="0"/>
          <a:chExt cx="0" cy="0"/>
        </a:xfrm>
      </p:grpSpPr>
      <p:sp>
        <p:nvSpPr>
          <p:cNvPr id="122" name="Shape 122"/>
          <p:cNvSpPr/>
          <p:nvPr/>
        </p:nvSpPr>
        <p:spPr>
          <a:xfrm>
            <a:off x="360363" y="358775"/>
            <a:ext cx="8423275" cy="6140450"/>
          </a:xfrm>
          <a:custGeom>
            <a:avLst/>
            <a:gdLst/>
            <a:ahLst/>
            <a:cxnLst/>
            <a:rect l="0" t="0" r="0" b="0"/>
            <a:pathLst>
              <a:path w="2654" h="1934" extrusionOk="0">
                <a:moveTo>
                  <a:pt x="2654" y="1934"/>
                </a:moveTo>
                <a:cubicBezTo>
                  <a:pt x="114" y="1934"/>
                  <a:pt x="114" y="1934"/>
                  <a:pt x="114" y="1934"/>
                </a:cubicBezTo>
                <a:cubicBezTo>
                  <a:pt x="69" y="1889"/>
                  <a:pt x="45" y="1865"/>
                  <a:pt x="0" y="1820"/>
                </a:cubicBezTo>
                <a:cubicBezTo>
                  <a:pt x="0" y="0"/>
                  <a:pt x="0" y="0"/>
                  <a:pt x="0" y="0"/>
                </a:cubicBezTo>
                <a:cubicBezTo>
                  <a:pt x="2540" y="0"/>
                  <a:pt x="2540" y="0"/>
                  <a:pt x="2540" y="0"/>
                </a:cubicBezTo>
                <a:cubicBezTo>
                  <a:pt x="2585" y="45"/>
                  <a:pt x="2609" y="69"/>
                  <a:pt x="2654" y="114"/>
                </a:cubicBezTo>
                <a:lnTo>
                  <a:pt x="2654" y="1934"/>
                </a:lnTo>
                <a:close/>
              </a:path>
            </a:pathLst>
          </a:custGeom>
          <a:solidFill>
            <a:schemeClr val="lt2">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Shape 123"/>
          <p:cNvSpPr txBox="1">
            <a:spLocks noGrp="1"/>
          </p:cNvSpPr>
          <p:nvPr>
            <p:ph type="title"/>
          </p:nvPr>
        </p:nvSpPr>
        <p:spPr>
          <a:xfrm>
            <a:off x="1331913" y="1332802"/>
            <a:ext cx="6480175" cy="593682"/>
          </a:xfrm>
          <a:prstGeom prst="rect">
            <a:avLst/>
          </a:prstGeom>
          <a:noFill/>
          <a:ln>
            <a:noFill/>
          </a:ln>
        </p:spPr>
        <p:txBody>
          <a:bodyPr spcFirstLastPara="1" wrap="square" lIns="91425" tIns="91425" rIns="91425" bIns="91425" anchor="b" anchorCtr="0"/>
          <a:lstStyle>
            <a:lvl1pPr marR="0" lvl="0" algn="l" rtl="0">
              <a:lnSpc>
                <a:spcPct val="104999"/>
              </a:lnSpc>
              <a:spcBef>
                <a:spcPts val="0"/>
              </a:spcBef>
              <a:spcAft>
                <a:spcPts val="0"/>
              </a:spcAft>
              <a:buClr>
                <a:schemeClr val="lt1"/>
              </a:buClr>
              <a:buSzPts val="4000"/>
              <a:buNone/>
              <a:defRPr sz="4000" i="0" u="none" strike="noStrike" cap="none">
                <a:solidFill>
                  <a:schemeClr val="lt1"/>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24" name="Shape 124"/>
          <p:cNvCxnSpPr/>
          <p:nvPr/>
        </p:nvCxnSpPr>
        <p:spPr>
          <a:xfrm>
            <a:off x="1331913" y="2723033"/>
            <a:ext cx="6480175" cy="0"/>
          </a:xfrm>
          <a:prstGeom prst="straightConnector1">
            <a:avLst/>
          </a:prstGeom>
          <a:noFill/>
          <a:ln w="9525" cap="flat" cmpd="sng">
            <a:solidFill>
              <a:schemeClr val="lt1"/>
            </a:solidFill>
            <a:prstDash val="dash"/>
            <a:miter lim="800000"/>
            <a:headEnd type="none" w="sm" len="sm"/>
            <a:tailEnd type="none" w="sm" len="sm"/>
          </a:ln>
        </p:spPr>
      </p:cxnSp>
      <p:sp>
        <p:nvSpPr>
          <p:cNvPr id="125" name="Shape 125"/>
          <p:cNvSpPr txBox="1">
            <a:spLocks noGrp="1"/>
          </p:cNvSpPr>
          <p:nvPr>
            <p:ph type="body" idx="1"/>
          </p:nvPr>
        </p:nvSpPr>
        <p:spPr>
          <a:xfrm>
            <a:off x="1331913" y="1988984"/>
            <a:ext cx="6480175" cy="624430"/>
          </a:xfrm>
          <a:prstGeom prst="rect">
            <a:avLst/>
          </a:prstGeom>
          <a:noFill/>
          <a:ln>
            <a:noFill/>
          </a:ln>
        </p:spPr>
        <p:txBody>
          <a:bodyPr spcFirstLastPara="1" wrap="square" lIns="91425" tIns="91425" rIns="91425" bIns="91425" anchor="t" anchorCtr="0"/>
          <a:lstStyle>
            <a:lvl1pPr marL="457200" marR="0" lvl="0" indent="-228600" algn="l" rtl="0">
              <a:lnSpc>
                <a:spcPct val="154545"/>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1371600" marR="0" lvl="2"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3pPr>
            <a:lvl4pPr marL="1828800" marR="0" lvl="3"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4pPr>
            <a:lvl5pPr marL="2286000" marR="0" lvl="4"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body" idx="2"/>
          </p:nvPr>
        </p:nvSpPr>
        <p:spPr>
          <a:xfrm>
            <a:off x="1331913" y="3049226"/>
            <a:ext cx="6480175" cy="22070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300"/>
              </a:spcBef>
              <a:spcAft>
                <a:spcPts val="0"/>
              </a:spcAft>
              <a:buClr>
                <a:schemeClr val="lt1"/>
              </a:buClr>
              <a:buSzPts val="1400"/>
              <a:buNone/>
              <a:defRPr sz="1400" i="0" u="none" strike="noStrike" cap="none">
                <a:solidFill>
                  <a:schemeClr val="lt1"/>
                </a:solidFill>
              </a:defRPr>
            </a:lvl1pPr>
            <a:lvl2pPr marL="914400" marR="0" lvl="1" indent="-228600" algn="l" rtl="0">
              <a:lnSpc>
                <a:spcPct val="90000"/>
              </a:lnSpc>
              <a:spcBef>
                <a:spcPts val="500"/>
              </a:spcBef>
              <a:spcAft>
                <a:spcPts val="0"/>
              </a:spcAft>
              <a:buClr>
                <a:schemeClr val="dk1"/>
              </a:buClr>
              <a:buSzPts val="1400"/>
              <a:buNone/>
              <a:defRPr sz="1400" i="0" u="none" strike="noStrike" cap="none">
                <a:solidFill>
                  <a:schemeClr val="dk1"/>
                </a:solidFill>
              </a:defRPr>
            </a:lvl2pPr>
            <a:lvl3pPr marL="1371600" marR="0" lvl="2" indent="-228600" algn="l" rtl="0">
              <a:lnSpc>
                <a:spcPct val="90000"/>
              </a:lnSpc>
              <a:spcBef>
                <a:spcPts val="500"/>
              </a:spcBef>
              <a:spcAft>
                <a:spcPts val="0"/>
              </a:spcAft>
              <a:buClr>
                <a:schemeClr val="dk1"/>
              </a:buClr>
              <a:buSzPts val="1400"/>
              <a:buNone/>
              <a:defRPr sz="1400" i="0" u="none" strike="noStrike" cap="none">
                <a:solidFill>
                  <a:schemeClr val="dk1"/>
                </a:solidFill>
              </a:defRPr>
            </a:lvl3pPr>
            <a:lvl4pPr marL="1828800" marR="0" lvl="3" indent="-228600" algn="l" rtl="0">
              <a:lnSpc>
                <a:spcPct val="90000"/>
              </a:lnSpc>
              <a:spcBef>
                <a:spcPts val="500"/>
              </a:spcBef>
              <a:spcAft>
                <a:spcPts val="0"/>
              </a:spcAft>
              <a:buClr>
                <a:schemeClr val="dk1"/>
              </a:buClr>
              <a:buSzPts val="1400"/>
              <a:buNone/>
              <a:defRPr sz="1400" i="0" u="none" strike="noStrike" cap="none">
                <a:solidFill>
                  <a:schemeClr val="dk1"/>
                </a:solidFill>
              </a:defRPr>
            </a:lvl4pPr>
            <a:lvl5pPr marL="2286000" marR="0" lvl="4" indent="-228600" algn="l" rtl="0">
              <a:lnSpc>
                <a:spcPct val="90000"/>
              </a:lnSpc>
              <a:spcBef>
                <a:spcPts val="500"/>
              </a:spcBef>
              <a:spcAft>
                <a:spcPts val="0"/>
              </a:spcAft>
              <a:buClr>
                <a:schemeClr val="dk1"/>
              </a:buClr>
              <a:buSzPts val="1400"/>
              <a:buNone/>
              <a:defRPr sz="14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Char char="•"/>
              <a:defRPr sz="1800" i="0" u="none" strike="noStrike" cap="none">
                <a:solidFill>
                  <a:schemeClr val="dk1"/>
                </a:solidFill>
              </a:defRPr>
            </a:lvl9pPr>
          </a:lstStyle>
          <a:p>
            <a:endParaRPr/>
          </a:p>
        </p:txBody>
      </p:sp>
      <p:sp>
        <p:nvSpPr>
          <p:cNvPr id="127" name="Shape 127"/>
          <p:cNvSpPr/>
          <p:nvPr/>
        </p:nvSpPr>
        <p:spPr>
          <a:xfrm>
            <a:off x="0" y="6714000"/>
            <a:ext cx="9144000" cy="144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28" name="Shape 128"/>
          <p:cNvGrpSpPr/>
          <p:nvPr/>
        </p:nvGrpSpPr>
        <p:grpSpPr>
          <a:xfrm>
            <a:off x="1588" y="908050"/>
            <a:ext cx="790575" cy="1831975"/>
            <a:chOff x="4952858" y="1717675"/>
            <a:chExt cx="1016000" cy="2339975"/>
          </a:xfrm>
        </p:grpSpPr>
        <p:grpSp>
          <p:nvGrpSpPr>
            <p:cNvPr id="129" name="Shape 129"/>
            <p:cNvGrpSpPr/>
            <p:nvPr/>
          </p:nvGrpSpPr>
          <p:grpSpPr>
            <a:xfrm>
              <a:off x="4952858" y="3181350"/>
              <a:ext cx="1016000" cy="584200"/>
              <a:chOff x="3413126" y="3181350"/>
              <a:chExt cx="1016000" cy="584200"/>
            </a:xfrm>
          </p:grpSpPr>
          <p:sp>
            <p:nvSpPr>
              <p:cNvPr id="130" name="Shape 130"/>
              <p:cNvSpPr/>
              <p:nvPr/>
            </p:nvSpPr>
            <p:spPr>
              <a:xfrm>
                <a:off x="3921126" y="34734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Shape 131"/>
              <p:cNvSpPr/>
              <p:nvPr/>
            </p:nvSpPr>
            <p:spPr>
              <a:xfrm>
                <a:off x="3921126" y="31813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Shape 132"/>
              <p:cNvSpPr/>
              <p:nvPr/>
            </p:nvSpPr>
            <p:spPr>
              <a:xfrm>
                <a:off x="3413126" y="3181350"/>
                <a:ext cx="508000" cy="292100"/>
              </a:xfrm>
              <a:custGeom>
                <a:avLst/>
                <a:gdLst/>
                <a:ahLst/>
                <a:cxnLst/>
                <a:rect l="0" t="0" r="0" b="0"/>
                <a:pathLst>
                  <a:path w="320" h="184" extrusionOk="0">
                    <a:moveTo>
                      <a:pt x="0" y="184"/>
                    </a:moveTo>
                    <a:lnTo>
                      <a:pt x="0" y="184"/>
                    </a:lnTo>
                    <a:lnTo>
                      <a:pt x="320" y="184"/>
                    </a:lnTo>
                    <a:lnTo>
                      <a:pt x="320" y="0"/>
                    </a:lnTo>
                    <a:lnTo>
                      <a:pt x="222" y="58"/>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Shape 133"/>
              <p:cNvSpPr/>
              <p:nvPr/>
            </p:nvSpPr>
            <p:spPr>
              <a:xfrm>
                <a:off x="3413126" y="3473450"/>
                <a:ext cx="508000" cy="292100"/>
              </a:xfrm>
              <a:custGeom>
                <a:avLst/>
                <a:gdLst/>
                <a:ahLst/>
                <a:cxnLst/>
                <a:rect l="0" t="0" r="0" b="0"/>
                <a:pathLst>
                  <a:path w="320" h="184" extrusionOk="0">
                    <a:moveTo>
                      <a:pt x="260" y="150"/>
                    </a:moveTo>
                    <a:lnTo>
                      <a:pt x="320" y="184"/>
                    </a:lnTo>
                    <a:lnTo>
                      <a:pt x="320" y="0"/>
                    </a:lnTo>
                    <a:lnTo>
                      <a:pt x="0" y="0"/>
                    </a:lnTo>
                    <a:lnTo>
                      <a:pt x="260" y="15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4" name="Shape 134"/>
            <p:cNvGrpSpPr/>
            <p:nvPr/>
          </p:nvGrpSpPr>
          <p:grpSpPr>
            <a:xfrm>
              <a:off x="4952858" y="2889250"/>
              <a:ext cx="508000" cy="584200"/>
              <a:chOff x="3413126" y="2889250"/>
              <a:chExt cx="508000" cy="584200"/>
            </a:xfrm>
          </p:grpSpPr>
          <p:sp>
            <p:nvSpPr>
              <p:cNvPr id="135" name="Shape 135"/>
              <p:cNvSpPr/>
              <p:nvPr/>
            </p:nvSpPr>
            <p:spPr>
              <a:xfrm>
                <a:off x="3413126" y="2889250"/>
                <a:ext cx="508000" cy="292100"/>
              </a:xfrm>
              <a:custGeom>
                <a:avLst/>
                <a:gdLst/>
                <a:ahLst/>
                <a:cxnLst/>
                <a:rect l="0" t="0" r="0" b="0"/>
                <a:pathLst>
                  <a:path w="320" h="184" extrusionOk="0">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Shape 136"/>
              <p:cNvSpPr/>
              <p:nvPr/>
            </p:nvSpPr>
            <p:spPr>
              <a:xfrm>
                <a:off x="3413126" y="3181350"/>
                <a:ext cx="508000" cy="292100"/>
              </a:xfrm>
              <a:custGeom>
                <a:avLst/>
                <a:gdLst/>
                <a:ahLst/>
                <a:cxnLst/>
                <a:rect l="0" t="0" r="0" b="0"/>
                <a:pathLst>
                  <a:path w="320" h="184" extrusionOk="0">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7" name="Shape 137"/>
            <p:cNvGrpSpPr/>
            <p:nvPr/>
          </p:nvGrpSpPr>
          <p:grpSpPr>
            <a:xfrm>
              <a:off x="4952858" y="2305050"/>
              <a:ext cx="508000" cy="584200"/>
              <a:chOff x="3413126" y="2305050"/>
              <a:chExt cx="508000" cy="584200"/>
            </a:xfrm>
          </p:grpSpPr>
          <p:sp>
            <p:nvSpPr>
              <p:cNvPr id="138" name="Shape 138"/>
              <p:cNvSpPr/>
              <p:nvPr/>
            </p:nvSpPr>
            <p:spPr>
              <a:xfrm>
                <a:off x="3413126" y="2305050"/>
                <a:ext cx="508000" cy="292100"/>
              </a:xfrm>
              <a:custGeom>
                <a:avLst/>
                <a:gdLst/>
                <a:ahLst/>
                <a:cxnLst/>
                <a:rect l="0" t="0" r="0" b="0"/>
                <a:pathLst>
                  <a:path w="320" h="184" extrusionOk="0">
                    <a:moveTo>
                      <a:pt x="320" y="184"/>
                    </a:moveTo>
                    <a:lnTo>
                      <a:pt x="256" y="148"/>
                    </a:lnTo>
                    <a:lnTo>
                      <a:pt x="0" y="0"/>
                    </a:lnTo>
                    <a:lnTo>
                      <a:pt x="0" y="184"/>
                    </a:lnTo>
                    <a:lnTo>
                      <a:pt x="320" y="184"/>
                    </a:lnTo>
                    <a:lnTo>
                      <a:pt x="320" y="184"/>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Shape 139"/>
              <p:cNvSpPr/>
              <p:nvPr/>
            </p:nvSpPr>
            <p:spPr>
              <a:xfrm>
                <a:off x="3413126" y="2597150"/>
                <a:ext cx="508000" cy="292100"/>
              </a:xfrm>
              <a:custGeom>
                <a:avLst/>
                <a:gdLst/>
                <a:ahLst/>
                <a:cxnLst/>
                <a:rect l="0" t="0" r="0" b="0"/>
                <a:pathLst>
                  <a:path w="320" h="184" extrusionOk="0">
                    <a:moveTo>
                      <a:pt x="0" y="0"/>
                    </a:moveTo>
                    <a:lnTo>
                      <a:pt x="0" y="184"/>
                    </a:lnTo>
                    <a:lnTo>
                      <a:pt x="320" y="0"/>
                    </a:lnTo>
                    <a:lnTo>
                      <a:pt x="0" y="0"/>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0" name="Shape 140"/>
            <p:cNvGrpSpPr/>
            <p:nvPr/>
          </p:nvGrpSpPr>
          <p:grpSpPr>
            <a:xfrm>
              <a:off x="5460858" y="2889250"/>
              <a:ext cx="508000" cy="584200"/>
              <a:chOff x="3921126" y="2889250"/>
              <a:chExt cx="508000" cy="584200"/>
            </a:xfrm>
          </p:grpSpPr>
          <p:sp>
            <p:nvSpPr>
              <p:cNvPr id="141" name="Shape 141"/>
              <p:cNvSpPr/>
              <p:nvPr/>
            </p:nvSpPr>
            <p:spPr>
              <a:xfrm>
                <a:off x="3921126" y="3181350"/>
                <a:ext cx="508000" cy="292100"/>
              </a:xfrm>
              <a:custGeom>
                <a:avLst/>
                <a:gdLst/>
                <a:ahLst/>
                <a:cxnLst/>
                <a:rect l="0" t="0" r="0" b="0"/>
                <a:pathLst>
                  <a:path w="320" h="184" extrusionOk="0">
                    <a:moveTo>
                      <a:pt x="320" y="184"/>
                    </a:moveTo>
                    <a:lnTo>
                      <a:pt x="320" y="0"/>
                    </a:lnTo>
                    <a:lnTo>
                      <a:pt x="0" y="0"/>
                    </a:lnTo>
                    <a:lnTo>
                      <a:pt x="32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Shape 142"/>
              <p:cNvSpPr/>
              <p:nvPr/>
            </p:nvSpPr>
            <p:spPr>
              <a:xfrm>
                <a:off x="3921126" y="28892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3" name="Shape 143"/>
            <p:cNvGrpSpPr/>
            <p:nvPr/>
          </p:nvGrpSpPr>
          <p:grpSpPr>
            <a:xfrm>
              <a:off x="4952858" y="3473450"/>
              <a:ext cx="508000" cy="584200"/>
              <a:chOff x="3413126" y="3473450"/>
              <a:chExt cx="508000" cy="584200"/>
            </a:xfrm>
          </p:grpSpPr>
          <p:sp>
            <p:nvSpPr>
              <p:cNvPr id="144" name="Shape 144"/>
              <p:cNvSpPr/>
              <p:nvPr/>
            </p:nvSpPr>
            <p:spPr>
              <a:xfrm>
                <a:off x="3413126" y="3473450"/>
                <a:ext cx="508000" cy="292100"/>
              </a:xfrm>
              <a:custGeom>
                <a:avLst/>
                <a:gdLst/>
                <a:ahLst/>
                <a:cxnLst/>
                <a:rect l="0" t="0" r="0" b="0"/>
                <a:pathLst>
                  <a:path w="320" h="184" extrusionOk="0">
                    <a:moveTo>
                      <a:pt x="260" y="150"/>
                    </a:moveTo>
                    <a:lnTo>
                      <a:pt x="0" y="0"/>
                    </a:lnTo>
                    <a:lnTo>
                      <a:pt x="0" y="184"/>
                    </a:lnTo>
                    <a:lnTo>
                      <a:pt x="320" y="184"/>
                    </a:lnTo>
                    <a:lnTo>
                      <a:pt x="260" y="15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Shape 145"/>
              <p:cNvSpPr/>
              <p:nvPr/>
            </p:nvSpPr>
            <p:spPr>
              <a:xfrm>
                <a:off x="3413126" y="3765550"/>
                <a:ext cx="508000" cy="292100"/>
              </a:xfrm>
              <a:custGeom>
                <a:avLst/>
                <a:gdLst/>
                <a:ahLst/>
                <a:cxnLst/>
                <a:rect l="0" t="0" r="0" b="0"/>
                <a:pathLst>
                  <a:path w="320" h="184" extrusionOk="0">
                    <a:moveTo>
                      <a:pt x="0" y="0"/>
                    </a:moveTo>
                    <a:lnTo>
                      <a:pt x="0" y="184"/>
                    </a:lnTo>
                    <a:lnTo>
                      <a:pt x="320" y="0"/>
                    </a:lnTo>
                    <a:lnTo>
                      <a:pt x="320" y="0"/>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6" name="Shape 146"/>
            <p:cNvGrpSpPr/>
            <p:nvPr/>
          </p:nvGrpSpPr>
          <p:grpSpPr>
            <a:xfrm>
              <a:off x="5460858" y="2305050"/>
              <a:ext cx="508000" cy="584200"/>
              <a:chOff x="3921126" y="2305050"/>
              <a:chExt cx="508000" cy="584200"/>
            </a:xfrm>
          </p:grpSpPr>
          <p:sp>
            <p:nvSpPr>
              <p:cNvPr id="147" name="Shape 147"/>
              <p:cNvSpPr/>
              <p:nvPr/>
            </p:nvSpPr>
            <p:spPr>
              <a:xfrm>
                <a:off x="3921126" y="23050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Shape 148"/>
              <p:cNvSpPr/>
              <p:nvPr/>
            </p:nvSpPr>
            <p:spPr>
              <a:xfrm>
                <a:off x="3921126" y="2597150"/>
                <a:ext cx="508000" cy="292100"/>
              </a:xfrm>
              <a:custGeom>
                <a:avLst/>
                <a:gdLst/>
                <a:ahLst/>
                <a:cxnLst/>
                <a:rect l="0" t="0" r="0" b="0"/>
                <a:pathLst>
                  <a:path w="320" h="184" extrusionOk="0">
                    <a:moveTo>
                      <a:pt x="0" y="0"/>
                    </a:moveTo>
                    <a:lnTo>
                      <a:pt x="320" y="184"/>
                    </a:lnTo>
                    <a:lnTo>
                      <a:pt x="320" y="0"/>
                    </a:lnTo>
                    <a:lnTo>
                      <a:pt x="0" y="0"/>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9" name="Shape 149"/>
            <p:cNvGrpSpPr/>
            <p:nvPr/>
          </p:nvGrpSpPr>
          <p:grpSpPr>
            <a:xfrm>
              <a:off x="4952858" y="2597150"/>
              <a:ext cx="1016000" cy="584200"/>
              <a:chOff x="3413126" y="2597150"/>
              <a:chExt cx="1016000" cy="584200"/>
            </a:xfrm>
          </p:grpSpPr>
          <p:sp>
            <p:nvSpPr>
              <p:cNvPr id="150" name="Shape 150"/>
              <p:cNvSpPr/>
              <p:nvPr/>
            </p:nvSpPr>
            <p:spPr>
              <a:xfrm>
                <a:off x="3413126" y="2597150"/>
                <a:ext cx="508000" cy="292100"/>
              </a:xfrm>
              <a:custGeom>
                <a:avLst/>
                <a:gdLst/>
                <a:ahLst/>
                <a:cxnLst/>
                <a:rect l="0" t="0" r="0" b="0"/>
                <a:pathLst>
                  <a:path w="320" h="184" extrusionOk="0">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Shape 151"/>
              <p:cNvSpPr/>
              <p:nvPr/>
            </p:nvSpPr>
            <p:spPr>
              <a:xfrm>
                <a:off x="3921126" y="28892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Shape 152"/>
              <p:cNvSpPr/>
              <p:nvPr/>
            </p:nvSpPr>
            <p:spPr>
              <a:xfrm>
                <a:off x="3413126" y="2889250"/>
                <a:ext cx="508000" cy="292100"/>
              </a:xfrm>
              <a:custGeom>
                <a:avLst/>
                <a:gdLst/>
                <a:ahLst/>
                <a:cxnLst/>
                <a:rect l="0" t="0" r="0" b="0"/>
                <a:pathLst>
                  <a:path w="320" h="184" extrusionOk="0">
                    <a:moveTo>
                      <a:pt x="78" y="44"/>
                    </a:moveTo>
                    <a:lnTo>
                      <a:pt x="320" y="184"/>
                    </a:lnTo>
                    <a:lnTo>
                      <a:pt x="320" y="0"/>
                    </a:lnTo>
                    <a:lnTo>
                      <a:pt x="0" y="0"/>
                    </a:lnTo>
                    <a:lnTo>
                      <a:pt x="78" y="4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Shape 153"/>
              <p:cNvSpPr/>
              <p:nvPr/>
            </p:nvSpPr>
            <p:spPr>
              <a:xfrm>
                <a:off x="3921126" y="25971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4" name="Shape 154"/>
            <p:cNvGrpSpPr/>
            <p:nvPr/>
          </p:nvGrpSpPr>
          <p:grpSpPr>
            <a:xfrm>
              <a:off x="4952858" y="2012950"/>
              <a:ext cx="1016000" cy="584200"/>
              <a:chOff x="3413126" y="2012950"/>
              <a:chExt cx="1016000" cy="584200"/>
            </a:xfrm>
          </p:grpSpPr>
          <p:sp>
            <p:nvSpPr>
              <p:cNvPr id="155" name="Shape 155"/>
              <p:cNvSpPr/>
              <p:nvPr/>
            </p:nvSpPr>
            <p:spPr>
              <a:xfrm>
                <a:off x="3413126" y="2305050"/>
                <a:ext cx="508000" cy="292100"/>
              </a:xfrm>
              <a:custGeom>
                <a:avLst/>
                <a:gdLst/>
                <a:ahLst/>
                <a:cxnLst/>
                <a:rect l="0" t="0" r="0" b="0"/>
                <a:pathLst>
                  <a:path w="320" h="184" extrusionOk="0">
                    <a:moveTo>
                      <a:pt x="320" y="0"/>
                    </a:moveTo>
                    <a:lnTo>
                      <a:pt x="0" y="0"/>
                    </a:lnTo>
                    <a:lnTo>
                      <a:pt x="0" y="0"/>
                    </a:lnTo>
                    <a:lnTo>
                      <a:pt x="256" y="148"/>
                    </a:lnTo>
                    <a:lnTo>
                      <a:pt x="320" y="184"/>
                    </a:lnTo>
                    <a:lnTo>
                      <a:pt x="320" y="0"/>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Shape 156"/>
              <p:cNvSpPr/>
              <p:nvPr/>
            </p:nvSpPr>
            <p:spPr>
              <a:xfrm>
                <a:off x="3921126" y="2305050"/>
                <a:ext cx="508000" cy="292100"/>
              </a:xfrm>
              <a:custGeom>
                <a:avLst/>
                <a:gdLst/>
                <a:ahLst/>
                <a:cxnLst/>
                <a:rect l="0" t="0" r="0" b="0"/>
                <a:pathLst>
                  <a:path w="320" h="184" extrusionOk="0">
                    <a:moveTo>
                      <a:pt x="0" y="184"/>
                    </a:moveTo>
                    <a:lnTo>
                      <a:pt x="0" y="184"/>
                    </a:lnTo>
                    <a:lnTo>
                      <a:pt x="0" y="184"/>
                    </a:lnTo>
                    <a:lnTo>
                      <a:pt x="320" y="0"/>
                    </a:lnTo>
                    <a:lnTo>
                      <a:pt x="32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Shape 157"/>
              <p:cNvSpPr/>
              <p:nvPr/>
            </p:nvSpPr>
            <p:spPr>
              <a:xfrm>
                <a:off x="3413126" y="2012950"/>
                <a:ext cx="508000" cy="292100"/>
              </a:xfrm>
              <a:custGeom>
                <a:avLst/>
                <a:gdLst/>
                <a:ahLst/>
                <a:cxnLst/>
                <a:rect l="0" t="0" r="0" b="0"/>
                <a:pathLst>
                  <a:path w="320" h="184" extrusionOk="0">
                    <a:moveTo>
                      <a:pt x="320" y="184"/>
                    </a:moveTo>
                    <a:lnTo>
                      <a:pt x="320" y="0"/>
                    </a:lnTo>
                    <a:lnTo>
                      <a:pt x="320" y="0"/>
                    </a:lnTo>
                    <a:lnTo>
                      <a:pt x="216" y="60"/>
                    </a:lnTo>
                    <a:lnTo>
                      <a:pt x="0" y="184"/>
                    </a:lnTo>
                    <a:lnTo>
                      <a:pt x="32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Shape 158"/>
              <p:cNvSpPr/>
              <p:nvPr/>
            </p:nvSpPr>
            <p:spPr>
              <a:xfrm>
                <a:off x="3921126" y="2012950"/>
                <a:ext cx="508000" cy="292100"/>
              </a:xfrm>
              <a:custGeom>
                <a:avLst/>
                <a:gdLst/>
                <a:ahLst/>
                <a:cxnLst/>
                <a:rect l="0" t="0" r="0" b="0"/>
                <a:pathLst>
                  <a:path w="320" h="184" extrusionOk="0">
                    <a:moveTo>
                      <a:pt x="0" y="184"/>
                    </a:moveTo>
                    <a:lnTo>
                      <a:pt x="320" y="184"/>
                    </a:lnTo>
                    <a:lnTo>
                      <a:pt x="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9" name="Shape 159"/>
            <p:cNvGrpSpPr/>
            <p:nvPr/>
          </p:nvGrpSpPr>
          <p:grpSpPr>
            <a:xfrm>
              <a:off x="4952858" y="1717675"/>
              <a:ext cx="508000" cy="587375"/>
              <a:chOff x="3413126" y="1717675"/>
              <a:chExt cx="508000" cy="587375"/>
            </a:xfrm>
          </p:grpSpPr>
          <p:sp>
            <p:nvSpPr>
              <p:cNvPr id="160" name="Shape 160"/>
              <p:cNvSpPr/>
              <p:nvPr/>
            </p:nvSpPr>
            <p:spPr>
              <a:xfrm>
                <a:off x="3413126" y="2012950"/>
                <a:ext cx="508000" cy="292100"/>
              </a:xfrm>
              <a:custGeom>
                <a:avLst/>
                <a:gdLst/>
                <a:ahLst/>
                <a:cxnLst/>
                <a:rect l="0" t="0" r="0" b="0"/>
                <a:pathLst>
                  <a:path w="320" h="184" extrusionOk="0">
                    <a:moveTo>
                      <a:pt x="216" y="60"/>
                    </a:moveTo>
                    <a:lnTo>
                      <a:pt x="320" y="0"/>
                    </a:lnTo>
                    <a:lnTo>
                      <a:pt x="0" y="0"/>
                    </a:lnTo>
                    <a:lnTo>
                      <a:pt x="0" y="184"/>
                    </a:lnTo>
                    <a:lnTo>
                      <a:pt x="0" y="184"/>
                    </a:lnTo>
                    <a:lnTo>
                      <a:pt x="216" y="6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Shape 161"/>
              <p:cNvSpPr/>
              <p:nvPr/>
            </p:nvSpPr>
            <p:spPr>
              <a:xfrm>
                <a:off x="3413126" y="1717675"/>
                <a:ext cx="508000" cy="295275"/>
              </a:xfrm>
              <a:custGeom>
                <a:avLst/>
                <a:gdLst/>
                <a:ahLst/>
                <a:cxnLst/>
                <a:rect l="0" t="0" r="0" b="0"/>
                <a:pathLst>
                  <a:path w="320" h="186" extrusionOk="0">
                    <a:moveTo>
                      <a:pt x="320" y="186"/>
                    </a:moveTo>
                    <a:lnTo>
                      <a:pt x="0" y="0"/>
                    </a:lnTo>
                    <a:lnTo>
                      <a:pt x="0" y="186"/>
                    </a:lnTo>
                    <a:lnTo>
                      <a:pt x="320" y="186"/>
                    </a:lnTo>
                    <a:lnTo>
                      <a:pt x="320" y="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162" name="Shape 162"/>
          <p:cNvGrpSpPr/>
          <p:nvPr/>
        </p:nvGrpSpPr>
        <p:grpSpPr>
          <a:xfrm flipH="1">
            <a:off x="8353425" y="908050"/>
            <a:ext cx="790575" cy="1831975"/>
            <a:chOff x="4952858" y="1717675"/>
            <a:chExt cx="1016000" cy="2339975"/>
          </a:xfrm>
        </p:grpSpPr>
        <p:grpSp>
          <p:nvGrpSpPr>
            <p:cNvPr id="163" name="Shape 163"/>
            <p:cNvGrpSpPr/>
            <p:nvPr/>
          </p:nvGrpSpPr>
          <p:grpSpPr>
            <a:xfrm>
              <a:off x="4952858" y="3181350"/>
              <a:ext cx="1016000" cy="584200"/>
              <a:chOff x="3413126" y="3181350"/>
              <a:chExt cx="1016000" cy="584200"/>
            </a:xfrm>
          </p:grpSpPr>
          <p:sp>
            <p:nvSpPr>
              <p:cNvPr id="164" name="Shape 164"/>
              <p:cNvSpPr/>
              <p:nvPr/>
            </p:nvSpPr>
            <p:spPr>
              <a:xfrm>
                <a:off x="3921126" y="34734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Shape 165"/>
              <p:cNvSpPr/>
              <p:nvPr/>
            </p:nvSpPr>
            <p:spPr>
              <a:xfrm>
                <a:off x="3921126" y="31813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Shape 166"/>
              <p:cNvSpPr/>
              <p:nvPr/>
            </p:nvSpPr>
            <p:spPr>
              <a:xfrm>
                <a:off x="3413126" y="3181350"/>
                <a:ext cx="508000" cy="292100"/>
              </a:xfrm>
              <a:custGeom>
                <a:avLst/>
                <a:gdLst/>
                <a:ahLst/>
                <a:cxnLst/>
                <a:rect l="0" t="0" r="0" b="0"/>
                <a:pathLst>
                  <a:path w="320" h="184" extrusionOk="0">
                    <a:moveTo>
                      <a:pt x="0" y="184"/>
                    </a:moveTo>
                    <a:lnTo>
                      <a:pt x="0" y="184"/>
                    </a:lnTo>
                    <a:lnTo>
                      <a:pt x="320" y="184"/>
                    </a:lnTo>
                    <a:lnTo>
                      <a:pt x="320" y="0"/>
                    </a:lnTo>
                    <a:lnTo>
                      <a:pt x="222" y="58"/>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Shape 167"/>
              <p:cNvSpPr/>
              <p:nvPr/>
            </p:nvSpPr>
            <p:spPr>
              <a:xfrm>
                <a:off x="3413126" y="3473450"/>
                <a:ext cx="508000" cy="292100"/>
              </a:xfrm>
              <a:custGeom>
                <a:avLst/>
                <a:gdLst/>
                <a:ahLst/>
                <a:cxnLst/>
                <a:rect l="0" t="0" r="0" b="0"/>
                <a:pathLst>
                  <a:path w="320" h="184" extrusionOk="0">
                    <a:moveTo>
                      <a:pt x="260" y="150"/>
                    </a:moveTo>
                    <a:lnTo>
                      <a:pt x="320" y="184"/>
                    </a:lnTo>
                    <a:lnTo>
                      <a:pt x="320" y="0"/>
                    </a:lnTo>
                    <a:lnTo>
                      <a:pt x="0" y="0"/>
                    </a:lnTo>
                    <a:lnTo>
                      <a:pt x="260" y="15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8" name="Shape 168"/>
            <p:cNvGrpSpPr/>
            <p:nvPr/>
          </p:nvGrpSpPr>
          <p:grpSpPr>
            <a:xfrm>
              <a:off x="4952858" y="2889250"/>
              <a:ext cx="508000" cy="584200"/>
              <a:chOff x="3413126" y="2889250"/>
              <a:chExt cx="508000" cy="584200"/>
            </a:xfrm>
          </p:grpSpPr>
          <p:sp>
            <p:nvSpPr>
              <p:cNvPr id="169" name="Shape 169"/>
              <p:cNvSpPr/>
              <p:nvPr/>
            </p:nvSpPr>
            <p:spPr>
              <a:xfrm>
                <a:off x="3413126" y="2889250"/>
                <a:ext cx="508000" cy="292100"/>
              </a:xfrm>
              <a:custGeom>
                <a:avLst/>
                <a:gdLst/>
                <a:ahLst/>
                <a:cxnLst/>
                <a:rect l="0" t="0" r="0" b="0"/>
                <a:pathLst>
                  <a:path w="320" h="184" extrusionOk="0">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Shape 170"/>
              <p:cNvSpPr/>
              <p:nvPr/>
            </p:nvSpPr>
            <p:spPr>
              <a:xfrm>
                <a:off x="3413126" y="3181350"/>
                <a:ext cx="508000" cy="292100"/>
              </a:xfrm>
              <a:custGeom>
                <a:avLst/>
                <a:gdLst/>
                <a:ahLst/>
                <a:cxnLst/>
                <a:rect l="0" t="0" r="0" b="0"/>
                <a:pathLst>
                  <a:path w="320" h="184" extrusionOk="0">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71" name="Shape 171"/>
            <p:cNvGrpSpPr/>
            <p:nvPr/>
          </p:nvGrpSpPr>
          <p:grpSpPr>
            <a:xfrm>
              <a:off x="4952858" y="2305050"/>
              <a:ext cx="508000" cy="584200"/>
              <a:chOff x="3413126" y="2305050"/>
              <a:chExt cx="508000" cy="584200"/>
            </a:xfrm>
          </p:grpSpPr>
          <p:sp>
            <p:nvSpPr>
              <p:cNvPr id="172" name="Shape 172"/>
              <p:cNvSpPr/>
              <p:nvPr/>
            </p:nvSpPr>
            <p:spPr>
              <a:xfrm>
                <a:off x="3413126" y="2305050"/>
                <a:ext cx="508000" cy="292100"/>
              </a:xfrm>
              <a:custGeom>
                <a:avLst/>
                <a:gdLst/>
                <a:ahLst/>
                <a:cxnLst/>
                <a:rect l="0" t="0" r="0" b="0"/>
                <a:pathLst>
                  <a:path w="320" h="184" extrusionOk="0">
                    <a:moveTo>
                      <a:pt x="320" y="184"/>
                    </a:moveTo>
                    <a:lnTo>
                      <a:pt x="256" y="148"/>
                    </a:lnTo>
                    <a:lnTo>
                      <a:pt x="0" y="0"/>
                    </a:lnTo>
                    <a:lnTo>
                      <a:pt x="0" y="184"/>
                    </a:lnTo>
                    <a:lnTo>
                      <a:pt x="320" y="184"/>
                    </a:lnTo>
                    <a:lnTo>
                      <a:pt x="320" y="184"/>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Shape 173"/>
              <p:cNvSpPr/>
              <p:nvPr/>
            </p:nvSpPr>
            <p:spPr>
              <a:xfrm>
                <a:off x="3413126" y="2597150"/>
                <a:ext cx="508000" cy="292100"/>
              </a:xfrm>
              <a:custGeom>
                <a:avLst/>
                <a:gdLst/>
                <a:ahLst/>
                <a:cxnLst/>
                <a:rect l="0" t="0" r="0" b="0"/>
                <a:pathLst>
                  <a:path w="320" h="184" extrusionOk="0">
                    <a:moveTo>
                      <a:pt x="0" y="0"/>
                    </a:moveTo>
                    <a:lnTo>
                      <a:pt x="0" y="184"/>
                    </a:lnTo>
                    <a:lnTo>
                      <a:pt x="320" y="0"/>
                    </a:lnTo>
                    <a:lnTo>
                      <a:pt x="0" y="0"/>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74" name="Shape 174"/>
            <p:cNvGrpSpPr/>
            <p:nvPr/>
          </p:nvGrpSpPr>
          <p:grpSpPr>
            <a:xfrm>
              <a:off x="5460858" y="2889250"/>
              <a:ext cx="508000" cy="584200"/>
              <a:chOff x="3921126" y="2889250"/>
              <a:chExt cx="508000" cy="584200"/>
            </a:xfrm>
          </p:grpSpPr>
          <p:sp>
            <p:nvSpPr>
              <p:cNvPr id="175" name="Shape 175"/>
              <p:cNvSpPr/>
              <p:nvPr/>
            </p:nvSpPr>
            <p:spPr>
              <a:xfrm>
                <a:off x="3921126" y="3181350"/>
                <a:ext cx="508000" cy="292100"/>
              </a:xfrm>
              <a:custGeom>
                <a:avLst/>
                <a:gdLst/>
                <a:ahLst/>
                <a:cxnLst/>
                <a:rect l="0" t="0" r="0" b="0"/>
                <a:pathLst>
                  <a:path w="320" h="184" extrusionOk="0">
                    <a:moveTo>
                      <a:pt x="320" y="184"/>
                    </a:moveTo>
                    <a:lnTo>
                      <a:pt x="320" y="0"/>
                    </a:lnTo>
                    <a:lnTo>
                      <a:pt x="0" y="0"/>
                    </a:lnTo>
                    <a:lnTo>
                      <a:pt x="32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Shape 176"/>
              <p:cNvSpPr/>
              <p:nvPr/>
            </p:nvSpPr>
            <p:spPr>
              <a:xfrm>
                <a:off x="3921126" y="28892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77" name="Shape 177"/>
            <p:cNvGrpSpPr/>
            <p:nvPr/>
          </p:nvGrpSpPr>
          <p:grpSpPr>
            <a:xfrm>
              <a:off x="4952858" y="3473450"/>
              <a:ext cx="508000" cy="584200"/>
              <a:chOff x="3413126" y="3473450"/>
              <a:chExt cx="508000" cy="584200"/>
            </a:xfrm>
          </p:grpSpPr>
          <p:sp>
            <p:nvSpPr>
              <p:cNvPr id="178" name="Shape 178"/>
              <p:cNvSpPr/>
              <p:nvPr/>
            </p:nvSpPr>
            <p:spPr>
              <a:xfrm>
                <a:off x="3413126" y="3473450"/>
                <a:ext cx="508000" cy="292100"/>
              </a:xfrm>
              <a:custGeom>
                <a:avLst/>
                <a:gdLst/>
                <a:ahLst/>
                <a:cxnLst/>
                <a:rect l="0" t="0" r="0" b="0"/>
                <a:pathLst>
                  <a:path w="320" h="184" extrusionOk="0">
                    <a:moveTo>
                      <a:pt x="260" y="150"/>
                    </a:moveTo>
                    <a:lnTo>
                      <a:pt x="0" y="0"/>
                    </a:lnTo>
                    <a:lnTo>
                      <a:pt x="0" y="184"/>
                    </a:lnTo>
                    <a:lnTo>
                      <a:pt x="320" y="184"/>
                    </a:lnTo>
                    <a:lnTo>
                      <a:pt x="260" y="15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Shape 179"/>
              <p:cNvSpPr/>
              <p:nvPr/>
            </p:nvSpPr>
            <p:spPr>
              <a:xfrm>
                <a:off x="3413126" y="3765550"/>
                <a:ext cx="508000" cy="292100"/>
              </a:xfrm>
              <a:custGeom>
                <a:avLst/>
                <a:gdLst/>
                <a:ahLst/>
                <a:cxnLst/>
                <a:rect l="0" t="0" r="0" b="0"/>
                <a:pathLst>
                  <a:path w="320" h="184" extrusionOk="0">
                    <a:moveTo>
                      <a:pt x="0" y="0"/>
                    </a:moveTo>
                    <a:lnTo>
                      <a:pt x="0" y="184"/>
                    </a:lnTo>
                    <a:lnTo>
                      <a:pt x="320" y="0"/>
                    </a:lnTo>
                    <a:lnTo>
                      <a:pt x="320" y="0"/>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80" name="Shape 180"/>
            <p:cNvGrpSpPr/>
            <p:nvPr/>
          </p:nvGrpSpPr>
          <p:grpSpPr>
            <a:xfrm>
              <a:off x="5460858" y="2305050"/>
              <a:ext cx="508000" cy="584200"/>
              <a:chOff x="3921126" y="2305050"/>
              <a:chExt cx="508000" cy="584200"/>
            </a:xfrm>
          </p:grpSpPr>
          <p:sp>
            <p:nvSpPr>
              <p:cNvPr id="181" name="Shape 181"/>
              <p:cNvSpPr/>
              <p:nvPr/>
            </p:nvSpPr>
            <p:spPr>
              <a:xfrm>
                <a:off x="3921126" y="23050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Shape 182"/>
              <p:cNvSpPr/>
              <p:nvPr/>
            </p:nvSpPr>
            <p:spPr>
              <a:xfrm>
                <a:off x="3921126" y="2597150"/>
                <a:ext cx="508000" cy="292100"/>
              </a:xfrm>
              <a:custGeom>
                <a:avLst/>
                <a:gdLst/>
                <a:ahLst/>
                <a:cxnLst/>
                <a:rect l="0" t="0" r="0" b="0"/>
                <a:pathLst>
                  <a:path w="320" h="184" extrusionOk="0">
                    <a:moveTo>
                      <a:pt x="0" y="0"/>
                    </a:moveTo>
                    <a:lnTo>
                      <a:pt x="320" y="184"/>
                    </a:lnTo>
                    <a:lnTo>
                      <a:pt x="320" y="0"/>
                    </a:lnTo>
                    <a:lnTo>
                      <a:pt x="0" y="0"/>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83" name="Shape 183"/>
            <p:cNvGrpSpPr/>
            <p:nvPr/>
          </p:nvGrpSpPr>
          <p:grpSpPr>
            <a:xfrm>
              <a:off x="4952858" y="2597150"/>
              <a:ext cx="1016000" cy="584200"/>
              <a:chOff x="3413126" y="2597150"/>
              <a:chExt cx="1016000" cy="584200"/>
            </a:xfrm>
          </p:grpSpPr>
          <p:sp>
            <p:nvSpPr>
              <p:cNvPr id="184" name="Shape 184"/>
              <p:cNvSpPr/>
              <p:nvPr/>
            </p:nvSpPr>
            <p:spPr>
              <a:xfrm>
                <a:off x="3413126" y="2597150"/>
                <a:ext cx="508000" cy="292100"/>
              </a:xfrm>
              <a:custGeom>
                <a:avLst/>
                <a:gdLst/>
                <a:ahLst/>
                <a:cxnLst/>
                <a:rect l="0" t="0" r="0" b="0"/>
                <a:pathLst>
                  <a:path w="320" h="184" extrusionOk="0">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Shape 185"/>
              <p:cNvSpPr/>
              <p:nvPr/>
            </p:nvSpPr>
            <p:spPr>
              <a:xfrm>
                <a:off x="3921126" y="28892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Shape 186"/>
              <p:cNvSpPr/>
              <p:nvPr/>
            </p:nvSpPr>
            <p:spPr>
              <a:xfrm>
                <a:off x="3413126" y="2889250"/>
                <a:ext cx="508000" cy="292100"/>
              </a:xfrm>
              <a:custGeom>
                <a:avLst/>
                <a:gdLst/>
                <a:ahLst/>
                <a:cxnLst/>
                <a:rect l="0" t="0" r="0" b="0"/>
                <a:pathLst>
                  <a:path w="320" h="184" extrusionOk="0">
                    <a:moveTo>
                      <a:pt x="78" y="44"/>
                    </a:moveTo>
                    <a:lnTo>
                      <a:pt x="320" y="184"/>
                    </a:lnTo>
                    <a:lnTo>
                      <a:pt x="320" y="0"/>
                    </a:lnTo>
                    <a:lnTo>
                      <a:pt x="0" y="0"/>
                    </a:lnTo>
                    <a:lnTo>
                      <a:pt x="78" y="4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Shape 187"/>
              <p:cNvSpPr/>
              <p:nvPr/>
            </p:nvSpPr>
            <p:spPr>
              <a:xfrm>
                <a:off x="3921126" y="25971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88" name="Shape 188"/>
            <p:cNvGrpSpPr/>
            <p:nvPr/>
          </p:nvGrpSpPr>
          <p:grpSpPr>
            <a:xfrm>
              <a:off x="4952858" y="2012950"/>
              <a:ext cx="1016000" cy="584200"/>
              <a:chOff x="3413126" y="2012950"/>
              <a:chExt cx="1016000" cy="584200"/>
            </a:xfrm>
          </p:grpSpPr>
          <p:sp>
            <p:nvSpPr>
              <p:cNvPr id="189" name="Shape 189"/>
              <p:cNvSpPr/>
              <p:nvPr/>
            </p:nvSpPr>
            <p:spPr>
              <a:xfrm>
                <a:off x="3413126" y="2305050"/>
                <a:ext cx="508000" cy="292100"/>
              </a:xfrm>
              <a:custGeom>
                <a:avLst/>
                <a:gdLst/>
                <a:ahLst/>
                <a:cxnLst/>
                <a:rect l="0" t="0" r="0" b="0"/>
                <a:pathLst>
                  <a:path w="320" h="184" extrusionOk="0">
                    <a:moveTo>
                      <a:pt x="320" y="0"/>
                    </a:moveTo>
                    <a:lnTo>
                      <a:pt x="0" y="0"/>
                    </a:lnTo>
                    <a:lnTo>
                      <a:pt x="0" y="0"/>
                    </a:lnTo>
                    <a:lnTo>
                      <a:pt x="256" y="148"/>
                    </a:lnTo>
                    <a:lnTo>
                      <a:pt x="320" y="184"/>
                    </a:lnTo>
                    <a:lnTo>
                      <a:pt x="320" y="0"/>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Shape 190"/>
              <p:cNvSpPr/>
              <p:nvPr/>
            </p:nvSpPr>
            <p:spPr>
              <a:xfrm>
                <a:off x="3921126" y="2305050"/>
                <a:ext cx="508000" cy="292100"/>
              </a:xfrm>
              <a:custGeom>
                <a:avLst/>
                <a:gdLst/>
                <a:ahLst/>
                <a:cxnLst/>
                <a:rect l="0" t="0" r="0" b="0"/>
                <a:pathLst>
                  <a:path w="320" h="184" extrusionOk="0">
                    <a:moveTo>
                      <a:pt x="0" y="184"/>
                    </a:moveTo>
                    <a:lnTo>
                      <a:pt x="0" y="184"/>
                    </a:lnTo>
                    <a:lnTo>
                      <a:pt x="0" y="184"/>
                    </a:lnTo>
                    <a:lnTo>
                      <a:pt x="320" y="0"/>
                    </a:lnTo>
                    <a:lnTo>
                      <a:pt x="32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Shape 191"/>
              <p:cNvSpPr/>
              <p:nvPr/>
            </p:nvSpPr>
            <p:spPr>
              <a:xfrm>
                <a:off x="3413126" y="2012950"/>
                <a:ext cx="508000" cy="292100"/>
              </a:xfrm>
              <a:custGeom>
                <a:avLst/>
                <a:gdLst/>
                <a:ahLst/>
                <a:cxnLst/>
                <a:rect l="0" t="0" r="0" b="0"/>
                <a:pathLst>
                  <a:path w="320" h="184" extrusionOk="0">
                    <a:moveTo>
                      <a:pt x="320" y="184"/>
                    </a:moveTo>
                    <a:lnTo>
                      <a:pt x="320" y="0"/>
                    </a:lnTo>
                    <a:lnTo>
                      <a:pt x="320" y="0"/>
                    </a:lnTo>
                    <a:lnTo>
                      <a:pt x="216" y="60"/>
                    </a:lnTo>
                    <a:lnTo>
                      <a:pt x="0" y="184"/>
                    </a:lnTo>
                    <a:lnTo>
                      <a:pt x="32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Shape 192"/>
              <p:cNvSpPr/>
              <p:nvPr/>
            </p:nvSpPr>
            <p:spPr>
              <a:xfrm>
                <a:off x="3921126" y="2012950"/>
                <a:ext cx="508000" cy="292100"/>
              </a:xfrm>
              <a:custGeom>
                <a:avLst/>
                <a:gdLst/>
                <a:ahLst/>
                <a:cxnLst/>
                <a:rect l="0" t="0" r="0" b="0"/>
                <a:pathLst>
                  <a:path w="320" h="184" extrusionOk="0">
                    <a:moveTo>
                      <a:pt x="0" y="184"/>
                    </a:moveTo>
                    <a:lnTo>
                      <a:pt x="320" y="184"/>
                    </a:lnTo>
                    <a:lnTo>
                      <a:pt x="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93" name="Shape 193"/>
            <p:cNvGrpSpPr/>
            <p:nvPr/>
          </p:nvGrpSpPr>
          <p:grpSpPr>
            <a:xfrm>
              <a:off x="4952858" y="1717675"/>
              <a:ext cx="508000" cy="587375"/>
              <a:chOff x="3413126" y="1717675"/>
              <a:chExt cx="508000" cy="587375"/>
            </a:xfrm>
          </p:grpSpPr>
          <p:sp>
            <p:nvSpPr>
              <p:cNvPr id="194" name="Shape 194"/>
              <p:cNvSpPr/>
              <p:nvPr/>
            </p:nvSpPr>
            <p:spPr>
              <a:xfrm>
                <a:off x="3413126" y="2012950"/>
                <a:ext cx="508000" cy="292100"/>
              </a:xfrm>
              <a:custGeom>
                <a:avLst/>
                <a:gdLst/>
                <a:ahLst/>
                <a:cxnLst/>
                <a:rect l="0" t="0" r="0" b="0"/>
                <a:pathLst>
                  <a:path w="320" h="184" extrusionOk="0">
                    <a:moveTo>
                      <a:pt x="216" y="60"/>
                    </a:moveTo>
                    <a:lnTo>
                      <a:pt x="320" y="0"/>
                    </a:lnTo>
                    <a:lnTo>
                      <a:pt x="0" y="0"/>
                    </a:lnTo>
                    <a:lnTo>
                      <a:pt x="0" y="184"/>
                    </a:lnTo>
                    <a:lnTo>
                      <a:pt x="0" y="184"/>
                    </a:lnTo>
                    <a:lnTo>
                      <a:pt x="216" y="6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Shape 195"/>
              <p:cNvSpPr/>
              <p:nvPr/>
            </p:nvSpPr>
            <p:spPr>
              <a:xfrm>
                <a:off x="3413126" y="1717675"/>
                <a:ext cx="508000" cy="295275"/>
              </a:xfrm>
              <a:custGeom>
                <a:avLst/>
                <a:gdLst/>
                <a:ahLst/>
                <a:cxnLst/>
                <a:rect l="0" t="0" r="0" b="0"/>
                <a:pathLst>
                  <a:path w="320" h="186" extrusionOk="0">
                    <a:moveTo>
                      <a:pt x="320" y="186"/>
                    </a:moveTo>
                    <a:lnTo>
                      <a:pt x="0" y="0"/>
                    </a:lnTo>
                    <a:lnTo>
                      <a:pt x="0" y="186"/>
                    </a:lnTo>
                    <a:lnTo>
                      <a:pt x="320" y="186"/>
                    </a:lnTo>
                    <a:lnTo>
                      <a:pt x="320" y="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pic>
        <p:nvPicPr>
          <p:cNvPr id="196" name="Shape 196"/>
          <p:cNvPicPr preferRelativeResize="0"/>
          <p:nvPr/>
        </p:nvPicPr>
        <p:blipFill>
          <a:blip r:embed="rId2">
            <a:alphaModFix amt="85000"/>
          </a:blip>
          <a:stretch>
            <a:fillRect/>
          </a:stretch>
        </p:blipFill>
        <p:spPr>
          <a:xfrm>
            <a:off x="6217725" y="6024550"/>
            <a:ext cx="2421852" cy="474675"/>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Break">
  <p:cSld name="Section Break">
    <p:spTree>
      <p:nvGrpSpPr>
        <p:cNvPr id="1" name="Shape 197"/>
        <p:cNvGrpSpPr/>
        <p:nvPr/>
      </p:nvGrpSpPr>
      <p:grpSpPr>
        <a:xfrm>
          <a:off x="0" y="0"/>
          <a:ext cx="0" cy="0"/>
          <a:chOff x="0" y="0"/>
          <a:chExt cx="0" cy="0"/>
        </a:xfrm>
      </p:grpSpPr>
      <p:sp>
        <p:nvSpPr>
          <p:cNvPr id="198" name="Shape 198"/>
          <p:cNvSpPr/>
          <p:nvPr/>
        </p:nvSpPr>
        <p:spPr>
          <a:xfrm>
            <a:off x="360363" y="358775"/>
            <a:ext cx="8423275" cy="6140450"/>
          </a:xfrm>
          <a:custGeom>
            <a:avLst/>
            <a:gdLst/>
            <a:ahLst/>
            <a:cxnLst/>
            <a:rect l="0" t="0" r="0" b="0"/>
            <a:pathLst>
              <a:path w="2654" h="1934" extrusionOk="0">
                <a:moveTo>
                  <a:pt x="2654" y="1934"/>
                </a:moveTo>
                <a:cubicBezTo>
                  <a:pt x="114" y="1934"/>
                  <a:pt x="114" y="1934"/>
                  <a:pt x="114" y="1934"/>
                </a:cubicBezTo>
                <a:cubicBezTo>
                  <a:pt x="69" y="1889"/>
                  <a:pt x="45" y="1865"/>
                  <a:pt x="0" y="1820"/>
                </a:cubicBezTo>
                <a:cubicBezTo>
                  <a:pt x="0" y="0"/>
                  <a:pt x="0" y="0"/>
                  <a:pt x="0" y="0"/>
                </a:cubicBezTo>
                <a:cubicBezTo>
                  <a:pt x="2540" y="0"/>
                  <a:pt x="2540" y="0"/>
                  <a:pt x="2540" y="0"/>
                </a:cubicBezTo>
                <a:cubicBezTo>
                  <a:pt x="2585" y="45"/>
                  <a:pt x="2609" y="69"/>
                  <a:pt x="2654" y="114"/>
                </a:cubicBezTo>
                <a:lnTo>
                  <a:pt x="2654" y="1934"/>
                </a:lnTo>
                <a:close/>
              </a:path>
            </a:pathLst>
          </a:custGeom>
          <a:solidFill>
            <a:schemeClr val="lt1">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99" name="Shape 199"/>
          <p:cNvGrpSpPr/>
          <p:nvPr/>
        </p:nvGrpSpPr>
        <p:grpSpPr>
          <a:xfrm>
            <a:off x="1588" y="0"/>
            <a:ext cx="2159001" cy="2495550"/>
            <a:chOff x="1588" y="4134014"/>
            <a:chExt cx="1016000" cy="1168400"/>
          </a:xfrm>
        </p:grpSpPr>
        <p:grpSp>
          <p:nvGrpSpPr>
            <p:cNvPr id="200" name="Shape 200"/>
            <p:cNvGrpSpPr/>
            <p:nvPr/>
          </p:nvGrpSpPr>
          <p:grpSpPr>
            <a:xfrm>
              <a:off x="1588" y="4426114"/>
              <a:ext cx="1016000" cy="584200"/>
              <a:chOff x="3413126" y="3181350"/>
              <a:chExt cx="1016000" cy="584200"/>
            </a:xfrm>
          </p:grpSpPr>
          <p:sp>
            <p:nvSpPr>
              <p:cNvPr id="201" name="Shape 201"/>
              <p:cNvSpPr/>
              <p:nvPr/>
            </p:nvSpPr>
            <p:spPr>
              <a:xfrm>
                <a:off x="3921126" y="34734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Shape 202"/>
              <p:cNvSpPr/>
              <p:nvPr/>
            </p:nvSpPr>
            <p:spPr>
              <a:xfrm>
                <a:off x="3921126" y="31813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Shape 203"/>
              <p:cNvSpPr/>
              <p:nvPr/>
            </p:nvSpPr>
            <p:spPr>
              <a:xfrm>
                <a:off x="3413126" y="3181350"/>
                <a:ext cx="508000" cy="292100"/>
              </a:xfrm>
              <a:custGeom>
                <a:avLst/>
                <a:gdLst/>
                <a:ahLst/>
                <a:cxnLst/>
                <a:rect l="0" t="0" r="0" b="0"/>
                <a:pathLst>
                  <a:path w="320" h="184" extrusionOk="0">
                    <a:moveTo>
                      <a:pt x="0" y="184"/>
                    </a:moveTo>
                    <a:lnTo>
                      <a:pt x="0" y="184"/>
                    </a:lnTo>
                    <a:lnTo>
                      <a:pt x="320" y="184"/>
                    </a:lnTo>
                    <a:lnTo>
                      <a:pt x="320" y="0"/>
                    </a:lnTo>
                    <a:lnTo>
                      <a:pt x="222" y="58"/>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Shape 204"/>
              <p:cNvSpPr/>
              <p:nvPr/>
            </p:nvSpPr>
            <p:spPr>
              <a:xfrm>
                <a:off x="3413126" y="3473450"/>
                <a:ext cx="508000" cy="292100"/>
              </a:xfrm>
              <a:custGeom>
                <a:avLst/>
                <a:gdLst/>
                <a:ahLst/>
                <a:cxnLst/>
                <a:rect l="0" t="0" r="0" b="0"/>
                <a:pathLst>
                  <a:path w="320" h="184" extrusionOk="0">
                    <a:moveTo>
                      <a:pt x="260" y="150"/>
                    </a:moveTo>
                    <a:lnTo>
                      <a:pt x="320" y="184"/>
                    </a:lnTo>
                    <a:lnTo>
                      <a:pt x="320" y="0"/>
                    </a:lnTo>
                    <a:lnTo>
                      <a:pt x="0" y="0"/>
                    </a:lnTo>
                    <a:lnTo>
                      <a:pt x="260" y="15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05" name="Shape 205"/>
            <p:cNvGrpSpPr/>
            <p:nvPr/>
          </p:nvGrpSpPr>
          <p:grpSpPr>
            <a:xfrm>
              <a:off x="1588" y="4134014"/>
              <a:ext cx="508000" cy="584200"/>
              <a:chOff x="3413126" y="2889250"/>
              <a:chExt cx="508000" cy="584200"/>
            </a:xfrm>
          </p:grpSpPr>
          <p:sp>
            <p:nvSpPr>
              <p:cNvPr id="206" name="Shape 206"/>
              <p:cNvSpPr/>
              <p:nvPr/>
            </p:nvSpPr>
            <p:spPr>
              <a:xfrm>
                <a:off x="3413126" y="2889250"/>
                <a:ext cx="508000" cy="292100"/>
              </a:xfrm>
              <a:custGeom>
                <a:avLst/>
                <a:gdLst/>
                <a:ahLst/>
                <a:cxnLst/>
                <a:rect l="0" t="0" r="0" b="0"/>
                <a:pathLst>
                  <a:path w="320" h="184" extrusionOk="0">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Shape 207"/>
              <p:cNvSpPr/>
              <p:nvPr/>
            </p:nvSpPr>
            <p:spPr>
              <a:xfrm>
                <a:off x="3413126" y="3181350"/>
                <a:ext cx="508000" cy="292100"/>
              </a:xfrm>
              <a:custGeom>
                <a:avLst/>
                <a:gdLst/>
                <a:ahLst/>
                <a:cxnLst/>
                <a:rect l="0" t="0" r="0" b="0"/>
                <a:pathLst>
                  <a:path w="320" h="184" extrusionOk="0">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08" name="Shape 208"/>
            <p:cNvGrpSpPr/>
            <p:nvPr/>
          </p:nvGrpSpPr>
          <p:grpSpPr>
            <a:xfrm>
              <a:off x="509588" y="4134014"/>
              <a:ext cx="508000" cy="584200"/>
              <a:chOff x="3921126" y="2889250"/>
              <a:chExt cx="508000" cy="584200"/>
            </a:xfrm>
          </p:grpSpPr>
          <p:sp>
            <p:nvSpPr>
              <p:cNvPr id="209" name="Shape 209"/>
              <p:cNvSpPr/>
              <p:nvPr/>
            </p:nvSpPr>
            <p:spPr>
              <a:xfrm>
                <a:off x="3921126" y="3181350"/>
                <a:ext cx="508000" cy="292100"/>
              </a:xfrm>
              <a:custGeom>
                <a:avLst/>
                <a:gdLst/>
                <a:ahLst/>
                <a:cxnLst/>
                <a:rect l="0" t="0" r="0" b="0"/>
                <a:pathLst>
                  <a:path w="320" h="184" extrusionOk="0">
                    <a:moveTo>
                      <a:pt x="320" y="184"/>
                    </a:moveTo>
                    <a:lnTo>
                      <a:pt x="320" y="0"/>
                    </a:lnTo>
                    <a:lnTo>
                      <a:pt x="0" y="0"/>
                    </a:lnTo>
                    <a:lnTo>
                      <a:pt x="32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Shape 210"/>
              <p:cNvSpPr/>
              <p:nvPr/>
            </p:nvSpPr>
            <p:spPr>
              <a:xfrm>
                <a:off x="3921126" y="28892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11" name="Shape 211"/>
            <p:cNvGrpSpPr/>
            <p:nvPr/>
          </p:nvGrpSpPr>
          <p:grpSpPr>
            <a:xfrm>
              <a:off x="1588" y="4718214"/>
              <a:ext cx="508000" cy="584200"/>
              <a:chOff x="3413126" y="3473450"/>
              <a:chExt cx="508000" cy="584200"/>
            </a:xfrm>
          </p:grpSpPr>
          <p:sp>
            <p:nvSpPr>
              <p:cNvPr id="212" name="Shape 212"/>
              <p:cNvSpPr/>
              <p:nvPr/>
            </p:nvSpPr>
            <p:spPr>
              <a:xfrm>
                <a:off x="3413126" y="3473450"/>
                <a:ext cx="508000" cy="292100"/>
              </a:xfrm>
              <a:custGeom>
                <a:avLst/>
                <a:gdLst/>
                <a:ahLst/>
                <a:cxnLst/>
                <a:rect l="0" t="0" r="0" b="0"/>
                <a:pathLst>
                  <a:path w="320" h="184" extrusionOk="0">
                    <a:moveTo>
                      <a:pt x="260" y="150"/>
                    </a:moveTo>
                    <a:lnTo>
                      <a:pt x="0" y="0"/>
                    </a:lnTo>
                    <a:lnTo>
                      <a:pt x="0" y="184"/>
                    </a:lnTo>
                    <a:lnTo>
                      <a:pt x="320" y="184"/>
                    </a:lnTo>
                    <a:lnTo>
                      <a:pt x="260" y="15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3" name="Shape 213"/>
              <p:cNvSpPr/>
              <p:nvPr/>
            </p:nvSpPr>
            <p:spPr>
              <a:xfrm>
                <a:off x="3413126" y="3765550"/>
                <a:ext cx="508000" cy="292100"/>
              </a:xfrm>
              <a:custGeom>
                <a:avLst/>
                <a:gdLst/>
                <a:ahLst/>
                <a:cxnLst/>
                <a:rect l="0" t="0" r="0" b="0"/>
                <a:pathLst>
                  <a:path w="320" h="184" extrusionOk="0">
                    <a:moveTo>
                      <a:pt x="0" y="0"/>
                    </a:moveTo>
                    <a:lnTo>
                      <a:pt x="0" y="184"/>
                    </a:lnTo>
                    <a:lnTo>
                      <a:pt x="320" y="0"/>
                    </a:lnTo>
                    <a:lnTo>
                      <a:pt x="320" y="0"/>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14" name="Shape 214"/>
            <p:cNvSpPr/>
            <p:nvPr/>
          </p:nvSpPr>
          <p:spPr>
            <a:xfrm>
              <a:off x="509588" y="4134014"/>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Shape 215"/>
            <p:cNvSpPr/>
            <p:nvPr/>
          </p:nvSpPr>
          <p:spPr>
            <a:xfrm>
              <a:off x="1588" y="4134014"/>
              <a:ext cx="508000" cy="292100"/>
            </a:xfrm>
            <a:custGeom>
              <a:avLst/>
              <a:gdLst/>
              <a:ahLst/>
              <a:cxnLst/>
              <a:rect l="0" t="0" r="0" b="0"/>
              <a:pathLst>
                <a:path w="320" h="184" extrusionOk="0">
                  <a:moveTo>
                    <a:pt x="78" y="44"/>
                  </a:moveTo>
                  <a:lnTo>
                    <a:pt x="320" y="184"/>
                  </a:lnTo>
                  <a:lnTo>
                    <a:pt x="320" y="0"/>
                  </a:lnTo>
                  <a:lnTo>
                    <a:pt x="0" y="0"/>
                  </a:lnTo>
                  <a:lnTo>
                    <a:pt x="78" y="4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16" name="Shape 216"/>
          <p:cNvGrpSpPr/>
          <p:nvPr/>
        </p:nvGrpSpPr>
        <p:grpSpPr>
          <a:xfrm flipH="1">
            <a:off x="6985001" y="4362450"/>
            <a:ext cx="2159001" cy="2495550"/>
            <a:chOff x="1588" y="2962439"/>
            <a:chExt cx="1016000" cy="1171575"/>
          </a:xfrm>
        </p:grpSpPr>
        <p:grpSp>
          <p:nvGrpSpPr>
            <p:cNvPr id="217" name="Shape 217"/>
            <p:cNvGrpSpPr/>
            <p:nvPr/>
          </p:nvGrpSpPr>
          <p:grpSpPr>
            <a:xfrm>
              <a:off x="1588" y="3549814"/>
              <a:ext cx="508000" cy="584200"/>
              <a:chOff x="3413126" y="2305050"/>
              <a:chExt cx="508000" cy="584200"/>
            </a:xfrm>
          </p:grpSpPr>
          <p:sp>
            <p:nvSpPr>
              <p:cNvPr id="218" name="Shape 218"/>
              <p:cNvSpPr/>
              <p:nvPr/>
            </p:nvSpPr>
            <p:spPr>
              <a:xfrm>
                <a:off x="3413126" y="2305050"/>
                <a:ext cx="508000" cy="292100"/>
              </a:xfrm>
              <a:custGeom>
                <a:avLst/>
                <a:gdLst/>
                <a:ahLst/>
                <a:cxnLst/>
                <a:rect l="0" t="0" r="0" b="0"/>
                <a:pathLst>
                  <a:path w="320" h="184" extrusionOk="0">
                    <a:moveTo>
                      <a:pt x="320" y="184"/>
                    </a:moveTo>
                    <a:lnTo>
                      <a:pt x="256" y="148"/>
                    </a:lnTo>
                    <a:lnTo>
                      <a:pt x="0" y="0"/>
                    </a:lnTo>
                    <a:lnTo>
                      <a:pt x="0" y="184"/>
                    </a:lnTo>
                    <a:lnTo>
                      <a:pt x="320" y="184"/>
                    </a:lnTo>
                    <a:lnTo>
                      <a:pt x="320" y="184"/>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Shape 219"/>
              <p:cNvSpPr/>
              <p:nvPr/>
            </p:nvSpPr>
            <p:spPr>
              <a:xfrm>
                <a:off x="3413126" y="2597150"/>
                <a:ext cx="508000" cy="292100"/>
              </a:xfrm>
              <a:custGeom>
                <a:avLst/>
                <a:gdLst/>
                <a:ahLst/>
                <a:cxnLst/>
                <a:rect l="0" t="0" r="0" b="0"/>
                <a:pathLst>
                  <a:path w="320" h="184" extrusionOk="0">
                    <a:moveTo>
                      <a:pt x="0" y="0"/>
                    </a:moveTo>
                    <a:lnTo>
                      <a:pt x="0" y="184"/>
                    </a:lnTo>
                    <a:lnTo>
                      <a:pt x="320" y="0"/>
                    </a:lnTo>
                    <a:lnTo>
                      <a:pt x="0" y="0"/>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20" name="Shape 220"/>
            <p:cNvGrpSpPr/>
            <p:nvPr/>
          </p:nvGrpSpPr>
          <p:grpSpPr>
            <a:xfrm>
              <a:off x="509588" y="3549814"/>
              <a:ext cx="508000" cy="584200"/>
              <a:chOff x="3921126" y="2305050"/>
              <a:chExt cx="508000" cy="584200"/>
            </a:xfrm>
          </p:grpSpPr>
          <p:sp>
            <p:nvSpPr>
              <p:cNvPr id="221" name="Shape 221"/>
              <p:cNvSpPr/>
              <p:nvPr/>
            </p:nvSpPr>
            <p:spPr>
              <a:xfrm>
                <a:off x="3921126" y="23050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Shape 222"/>
              <p:cNvSpPr/>
              <p:nvPr/>
            </p:nvSpPr>
            <p:spPr>
              <a:xfrm>
                <a:off x="3921126" y="2597150"/>
                <a:ext cx="508000" cy="292100"/>
              </a:xfrm>
              <a:custGeom>
                <a:avLst/>
                <a:gdLst/>
                <a:ahLst/>
                <a:cxnLst/>
                <a:rect l="0" t="0" r="0" b="0"/>
                <a:pathLst>
                  <a:path w="320" h="184" extrusionOk="0">
                    <a:moveTo>
                      <a:pt x="0" y="0"/>
                    </a:moveTo>
                    <a:lnTo>
                      <a:pt x="320" y="184"/>
                    </a:lnTo>
                    <a:lnTo>
                      <a:pt x="320" y="0"/>
                    </a:lnTo>
                    <a:lnTo>
                      <a:pt x="0" y="0"/>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23" name="Shape 223"/>
            <p:cNvSpPr/>
            <p:nvPr/>
          </p:nvSpPr>
          <p:spPr>
            <a:xfrm>
              <a:off x="1588" y="3841914"/>
              <a:ext cx="508000" cy="292100"/>
            </a:xfrm>
            <a:custGeom>
              <a:avLst/>
              <a:gdLst/>
              <a:ahLst/>
              <a:cxnLst/>
              <a:rect l="0" t="0" r="0" b="0"/>
              <a:pathLst>
                <a:path w="320" h="184" extrusionOk="0">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4" name="Shape 224"/>
            <p:cNvSpPr/>
            <p:nvPr/>
          </p:nvSpPr>
          <p:spPr>
            <a:xfrm>
              <a:off x="509588" y="3841914"/>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25" name="Shape 225"/>
            <p:cNvGrpSpPr/>
            <p:nvPr/>
          </p:nvGrpSpPr>
          <p:grpSpPr>
            <a:xfrm>
              <a:off x="1588" y="3257714"/>
              <a:ext cx="1016000" cy="584200"/>
              <a:chOff x="3413126" y="2012950"/>
              <a:chExt cx="1016000" cy="584200"/>
            </a:xfrm>
          </p:grpSpPr>
          <p:sp>
            <p:nvSpPr>
              <p:cNvPr id="226" name="Shape 226"/>
              <p:cNvSpPr/>
              <p:nvPr/>
            </p:nvSpPr>
            <p:spPr>
              <a:xfrm>
                <a:off x="3413126" y="2305050"/>
                <a:ext cx="508000" cy="292100"/>
              </a:xfrm>
              <a:custGeom>
                <a:avLst/>
                <a:gdLst/>
                <a:ahLst/>
                <a:cxnLst/>
                <a:rect l="0" t="0" r="0" b="0"/>
                <a:pathLst>
                  <a:path w="320" h="184" extrusionOk="0">
                    <a:moveTo>
                      <a:pt x="320" y="0"/>
                    </a:moveTo>
                    <a:lnTo>
                      <a:pt x="0" y="0"/>
                    </a:lnTo>
                    <a:lnTo>
                      <a:pt x="0" y="0"/>
                    </a:lnTo>
                    <a:lnTo>
                      <a:pt x="256" y="148"/>
                    </a:lnTo>
                    <a:lnTo>
                      <a:pt x="320" y="184"/>
                    </a:lnTo>
                    <a:lnTo>
                      <a:pt x="320" y="0"/>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7" name="Shape 227"/>
              <p:cNvSpPr/>
              <p:nvPr/>
            </p:nvSpPr>
            <p:spPr>
              <a:xfrm>
                <a:off x="3921126" y="2305050"/>
                <a:ext cx="508000" cy="292100"/>
              </a:xfrm>
              <a:custGeom>
                <a:avLst/>
                <a:gdLst/>
                <a:ahLst/>
                <a:cxnLst/>
                <a:rect l="0" t="0" r="0" b="0"/>
                <a:pathLst>
                  <a:path w="320" h="184" extrusionOk="0">
                    <a:moveTo>
                      <a:pt x="0" y="184"/>
                    </a:moveTo>
                    <a:lnTo>
                      <a:pt x="0" y="184"/>
                    </a:lnTo>
                    <a:lnTo>
                      <a:pt x="0" y="184"/>
                    </a:lnTo>
                    <a:lnTo>
                      <a:pt x="320" y="0"/>
                    </a:lnTo>
                    <a:lnTo>
                      <a:pt x="32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Shape 228"/>
              <p:cNvSpPr/>
              <p:nvPr/>
            </p:nvSpPr>
            <p:spPr>
              <a:xfrm>
                <a:off x="3413126" y="2012950"/>
                <a:ext cx="508000" cy="292100"/>
              </a:xfrm>
              <a:custGeom>
                <a:avLst/>
                <a:gdLst/>
                <a:ahLst/>
                <a:cxnLst/>
                <a:rect l="0" t="0" r="0" b="0"/>
                <a:pathLst>
                  <a:path w="320" h="184" extrusionOk="0">
                    <a:moveTo>
                      <a:pt x="320" y="184"/>
                    </a:moveTo>
                    <a:lnTo>
                      <a:pt x="320" y="0"/>
                    </a:lnTo>
                    <a:lnTo>
                      <a:pt x="320" y="0"/>
                    </a:lnTo>
                    <a:lnTo>
                      <a:pt x="216" y="60"/>
                    </a:lnTo>
                    <a:lnTo>
                      <a:pt x="0" y="184"/>
                    </a:lnTo>
                    <a:lnTo>
                      <a:pt x="32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Shape 229"/>
              <p:cNvSpPr/>
              <p:nvPr/>
            </p:nvSpPr>
            <p:spPr>
              <a:xfrm>
                <a:off x="3921126" y="2012950"/>
                <a:ext cx="508000" cy="292100"/>
              </a:xfrm>
              <a:custGeom>
                <a:avLst/>
                <a:gdLst/>
                <a:ahLst/>
                <a:cxnLst/>
                <a:rect l="0" t="0" r="0" b="0"/>
                <a:pathLst>
                  <a:path w="320" h="184" extrusionOk="0">
                    <a:moveTo>
                      <a:pt x="0" y="184"/>
                    </a:moveTo>
                    <a:lnTo>
                      <a:pt x="320" y="184"/>
                    </a:lnTo>
                    <a:lnTo>
                      <a:pt x="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30" name="Shape 230"/>
            <p:cNvGrpSpPr/>
            <p:nvPr/>
          </p:nvGrpSpPr>
          <p:grpSpPr>
            <a:xfrm>
              <a:off x="1588" y="2962439"/>
              <a:ext cx="508000" cy="587375"/>
              <a:chOff x="3413126" y="1717675"/>
              <a:chExt cx="508000" cy="587375"/>
            </a:xfrm>
          </p:grpSpPr>
          <p:sp>
            <p:nvSpPr>
              <p:cNvPr id="231" name="Shape 231"/>
              <p:cNvSpPr/>
              <p:nvPr/>
            </p:nvSpPr>
            <p:spPr>
              <a:xfrm>
                <a:off x="3413126" y="2012950"/>
                <a:ext cx="508000" cy="292100"/>
              </a:xfrm>
              <a:custGeom>
                <a:avLst/>
                <a:gdLst/>
                <a:ahLst/>
                <a:cxnLst/>
                <a:rect l="0" t="0" r="0" b="0"/>
                <a:pathLst>
                  <a:path w="320" h="184" extrusionOk="0">
                    <a:moveTo>
                      <a:pt x="216" y="60"/>
                    </a:moveTo>
                    <a:lnTo>
                      <a:pt x="320" y="0"/>
                    </a:lnTo>
                    <a:lnTo>
                      <a:pt x="0" y="0"/>
                    </a:lnTo>
                    <a:lnTo>
                      <a:pt x="0" y="184"/>
                    </a:lnTo>
                    <a:lnTo>
                      <a:pt x="0" y="184"/>
                    </a:lnTo>
                    <a:lnTo>
                      <a:pt x="216" y="6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2" name="Shape 232"/>
              <p:cNvSpPr/>
              <p:nvPr/>
            </p:nvSpPr>
            <p:spPr>
              <a:xfrm>
                <a:off x="3413126" y="1717675"/>
                <a:ext cx="508000" cy="295275"/>
              </a:xfrm>
              <a:custGeom>
                <a:avLst/>
                <a:gdLst/>
                <a:ahLst/>
                <a:cxnLst/>
                <a:rect l="0" t="0" r="0" b="0"/>
                <a:pathLst>
                  <a:path w="320" h="186" extrusionOk="0">
                    <a:moveTo>
                      <a:pt x="320" y="186"/>
                    </a:moveTo>
                    <a:lnTo>
                      <a:pt x="0" y="0"/>
                    </a:lnTo>
                    <a:lnTo>
                      <a:pt x="0" y="186"/>
                    </a:lnTo>
                    <a:lnTo>
                      <a:pt x="320" y="186"/>
                    </a:lnTo>
                    <a:lnTo>
                      <a:pt x="320" y="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233" name="Shape 233"/>
          <p:cNvSpPr txBox="1">
            <a:spLocks noGrp="1"/>
          </p:cNvSpPr>
          <p:nvPr>
            <p:ph type="title"/>
          </p:nvPr>
        </p:nvSpPr>
        <p:spPr>
          <a:xfrm>
            <a:off x="611188" y="1778356"/>
            <a:ext cx="7921625" cy="1664224"/>
          </a:xfrm>
          <a:prstGeom prst="rect">
            <a:avLst/>
          </a:prstGeom>
          <a:noFill/>
          <a:ln>
            <a:noFill/>
          </a:ln>
        </p:spPr>
        <p:txBody>
          <a:bodyPr spcFirstLastPara="1" wrap="square" lIns="91425" tIns="91425" rIns="91425" bIns="91425" anchor="b" anchorCtr="0"/>
          <a:lstStyle>
            <a:lvl1pPr marR="0" lvl="0" algn="ctr" rtl="0">
              <a:lnSpc>
                <a:spcPct val="119444"/>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234" name="Shape 234"/>
          <p:cNvCxnSpPr/>
          <p:nvPr/>
        </p:nvCxnSpPr>
        <p:spPr>
          <a:xfrm>
            <a:off x="4403492" y="3661031"/>
            <a:ext cx="337016" cy="0"/>
          </a:xfrm>
          <a:prstGeom prst="straightConnector1">
            <a:avLst/>
          </a:prstGeom>
          <a:noFill/>
          <a:ln w="38100" cap="flat" cmpd="sng">
            <a:solidFill>
              <a:schemeClr val="accent1"/>
            </a:solidFill>
            <a:prstDash val="solid"/>
            <a:miter lim="800000"/>
            <a:headEnd type="none" w="sm" len="sm"/>
            <a:tailEnd type="none" w="sm" len="sm"/>
          </a:ln>
        </p:spPr>
      </p:cxnSp>
      <p:sp>
        <p:nvSpPr>
          <p:cNvPr id="235" name="Shape 235"/>
          <p:cNvSpPr txBox="1">
            <a:spLocks noGrp="1"/>
          </p:cNvSpPr>
          <p:nvPr>
            <p:ph type="body" idx="1"/>
          </p:nvPr>
        </p:nvSpPr>
        <p:spPr>
          <a:xfrm>
            <a:off x="611188" y="3917306"/>
            <a:ext cx="7921625" cy="996950"/>
          </a:xfrm>
          <a:prstGeom prst="rect">
            <a:avLst/>
          </a:prstGeom>
          <a:noFill/>
          <a:ln>
            <a:noFill/>
          </a:ln>
        </p:spPr>
        <p:txBody>
          <a:bodyPr spcFirstLastPara="1" wrap="square" lIns="91425" tIns="91425" rIns="91425" bIns="91425" anchor="t" anchorCtr="0"/>
          <a:lstStyle>
            <a:lvl1pPr marL="457200" marR="0" lvl="0" indent="-228600" algn="ctr" rtl="0">
              <a:lnSpc>
                <a:spcPct val="138461"/>
              </a:lnSpc>
              <a:spcBef>
                <a:spcPts val="0"/>
              </a:spcBef>
              <a:spcAft>
                <a:spcPts val="0"/>
              </a:spcAft>
              <a:buClr>
                <a:schemeClr val="lt2"/>
              </a:buClr>
              <a:buSzPts val="1300"/>
              <a:buFont typeface="Arial"/>
              <a:buNone/>
              <a:defRPr sz="1300" b="0" i="0" u="none" strike="noStrike" cap="none">
                <a:solidFill>
                  <a:schemeClr val="lt2"/>
                </a:solidFill>
                <a:latin typeface="Arial"/>
                <a:ea typeface="Arial"/>
                <a:cs typeface="Arial"/>
                <a:sym typeface="Arial"/>
              </a:defRPr>
            </a:lvl1pPr>
            <a:lvl2pPr marL="914400" marR="0" lvl="1"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1371600" marR="0" lvl="2"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3pPr>
            <a:lvl4pPr marL="1828800" marR="0" lvl="3"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4pPr>
            <a:lvl5pPr marL="2286000" marR="0" lvl="4"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age Layout">
  <p:cSld name="Page Layout">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611188" y="178063"/>
            <a:ext cx="7921625" cy="593682"/>
          </a:xfrm>
          <a:prstGeom prst="rect">
            <a:avLst/>
          </a:prstGeom>
          <a:noFill/>
          <a:ln>
            <a:noFill/>
          </a:ln>
        </p:spPr>
        <p:txBody>
          <a:bodyPr spcFirstLastPara="1" wrap="square" lIns="91425" tIns="91425" rIns="91425" bIns="91425" anchor="ctr" anchorCtr="0"/>
          <a:lstStyle>
            <a:lvl1pPr marR="0" lvl="0" algn="l" rtl="0">
              <a:lnSpc>
                <a:spcPct val="131250"/>
              </a:lnSpc>
              <a:spcBef>
                <a:spcPts val="0"/>
              </a:spcBef>
              <a:spcAft>
                <a:spcPts val="0"/>
              </a:spcAft>
              <a:buClr>
                <a:schemeClr val="dk2"/>
              </a:buClr>
              <a:buSzPts val="3200"/>
              <a:buNone/>
              <a:defRPr sz="3200" i="0" u="none" strike="noStrike" cap="none">
                <a:solidFill>
                  <a:schemeClr val="dk2"/>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8" name="Shape 238"/>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9" name="Shape 239"/>
          <p:cNvSpPr txBox="1">
            <a:spLocks noGrp="1"/>
          </p:cNvSpPr>
          <p:nvPr>
            <p:ph type="ftr" idx="11"/>
          </p:nvPr>
        </p:nvSpPr>
        <p:spPr>
          <a:xfrm>
            <a:off x="5520266" y="6366933"/>
            <a:ext cx="2802467" cy="4910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0" name="Shape 240"/>
          <p:cNvSpPr txBox="1">
            <a:spLocks noGrp="1"/>
          </p:cNvSpPr>
          <p:nvPr>
            <p:ph type="sldNum" idx="12"/>
          </p:nvPr>
        </p:nvSpPr>
        <p:spPr>
          <a:xfrm>
            <a:off x="8246533" y="6366933"/>
            <a:ext cx="429683" cy="491068"/>
          </a:xfrm>
          <a:prstGeom prst="rect">
            <a:avLst/>
          </a:prstGeom>
          <a:noFill/>
          <a:ln>
            <a:noFill/>
          </a:ln>
        </p:spPr>
        <p:txBody>
          <a:bodyPr spcFirstLastPara="1" wrap="square" lIns="0" tIns="0" rIns="0" bIns="0" anchor="ctr" anchorCtr="0">
            <a:noAutofit/>
          </a:bodyPr>
          <a:lstStyle>
            <a:lvl1pPr marL="0" marR="0" lvl="0" indent="0" algn="ctr" rtl="0">
              <a:spcBef>
                <a:spcPts val="0"/>
              </a:spcBef>
              <a:buNone/>
              <a:defRPr sz="900" b="0">
                <a:solidFill>
                  <a:schemeClr val="lt2"/>
                </a:solidFill>
                <a:latin typeface="Arial"/>
                <a:ea typeface="Arial"/>
                <a:cs typeface="Arial"/>
                <a:sym typeface="Arial"/>
              </a:defRPr>
            </a:lvl1pPr>
            <a:lvl2pPr marL="0" marR="0" lvl="1" indent="0" algn="ctr" rtl="0">
              <a:spcBef>
                <a:spcPts val="0"/>
              </a:spcBef>
              <a:buNone/>
              <a:defRPr sz="900" b="0">
                <a:solidFill>
                  <a:schemeClr val="lt2"/>
                </a:solidFill>
                <a:latin typeface="Arial"/>
                <a:ea typeface="Arial"/>
                <a:cs typeface="Arial"/>
                <a:sym typeface="Arial"/>
              </a:defRPr>
            </a:lvl2pPr>
            <a:lvl3pPr marL="0" marR="0" lvl="2" indent="0" algn="ctr" rtl="0">
              <a:spcBef>
                <a:spcPts val="0"/>
              </a:spcBef>
              <a:buNone/>
              <a:defRPr sz="900" b="0">
                <a:solidFill>
                  <a:schemeClr val="lt2"/>
                </a:solidFill>
                <a:latin typeface="Arial"/>
                <a:ea typeface="Arial"/>
                <a:cs typeface="Arial"/>
                <a:sym typeface="Arial"/>
              </a:defRPr>
            </a:lvl3pPr>
            <a:lvl4pPr marL="0" marR="0" lvl="3" indent="0" algn="ctr" rtl="0">
              <a:spcBef>
                <a:spcPts val="0"/>
              </a:spcBef>
              <a:buNone/>
              <a:defRPr sz="900" b="0">
                <a:solidFill>
                  <a:schemeClr val="lt2"/>
                </a:solidFill>
                <a:latin typeface="Arial"/>
                <a:ea typeface="Arial"/>
                <a:cs typeface="Arial"/>
                <a:sym typeface="Arial"/>
              </a:defRPr>
            </a:lvl4pPr>
            <a:lvl5pPr marL="0" marR="0" lvl="4" indent="0" algn="ctr" rtl="0">
              <a:spcBef>
                <a:spcPts val="0"/>
              </a:spcBef>
              <a:buNone/>
              <a:defRPr sz="900" b="0">
                <a:solidFill>
                  <a:schemeClr val="lt2"/>
                </a:solidFill>
                <a:latin typeface="Arial"/>
                <a:ea typeface="Arial"/>
                <a:cs typeface="Arial"/>
                <a:sym typeface="Arial"/>
              </a:defRPr>
            </a:lvl5pPr>
            <a:lvl6pPr marL="0" marR="0" lvl="5" indent="0" algn="ctr" rtl="0">
              <a:spcBef>
                <a:spcPts val="0"/>
              </a:spcBef>
              <a:buNone/>
              <a:defRPr sz="900" b="0">
                <a:solidFill>
                  <a:schemeClr val="lt2"/>
                </a:solidFill>
                <a:latin typeface="Arial"/>
                <a:ea typeface="Arial"/>
                <a:cs typeface="Arial"/>
                <a:sym typeface="Arial"/>
              </a:defRPr>
            </a:lvl6pPr>
            <a:lvl7pPr marL="0" marR="0" lvl="6" indent="0" algn="ctr" rtl="0">
              <a:spcBef>
                <a:spcPts val="0"/>
              </a:spcBef>
              <a:buNone/>
              <a:defRPr sz="900" b="0">
                <a:solidFill>
                  <a:schemeClr val="lt2"/>
                </a:solidFill>
                <a:latin typeface="Arial"/>
                <a:ea typeface="Arial"/>
                <a:cs typeface="Arial"/>
                <a:sym typeface="Arial"/>
              </a:defRPr>
            </a:lvl7pPr>
            <a:lvl8pPr marL="0" marR="0" lvl="7" indent="0" algn="ctr" rtl="0">
              <a:spcBef>
                <a:spcPts val="0"/>
              </a:spcBef>
              <a:buNone/>
              <a:defRPr sz="900" b="0">
                <a:solidFill>
                  <a:schemeClr val="lt2"/>
                </a:solidFill>
                <a:latin typeface="Arial"/>
                <a:ea typeface="Arial"/>
                <a:cs typeface="Arial"/>
                <a:sym typeface="Arial"/>
              </a:defRPr>
            </a:lvl8pPr>
            <a:lvl9pPr marL="0" marR="0" lvl="8" indent="0" algn="ctr" rtl="0">
              <a:spcBef>
                <a:spcPts val="0"/>
              </a:spcBef>
              <a:buNone/>
              <a:defRPr sz="900" b="0">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241" name="Shape 241"/>
          <p:cNvSpPr txBox="1">
            <a:spLocks noGrp="1"/>
          </p:cNvSpPr>
          <p:nvPr>
            <p:ph type="body" idx="1"/>
          </p:nvPr>
        </p:nvSpPr>
        <p:spPr>
          <a:xfrm>
            <a:off x="611188" y="808384"/>
            <a:ext cx="7921625" cy="36089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ctr"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ctr"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4pPr>
            <a:lvl5pPr marL="2286000" marR="0" lvl="4" indent="-228600" algn="ctr"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ver2">
  <p:cSld name="Cover2">
    <p:spTree>
      <p:nvGrpSpPr>
        <p:cNvPr id="1" name="Shape 242"/>
        <p:cNvGrpSpPr/>
        <p:nvPr/>
      </p:nvGrpSpPr>
      <p:grpSpPr>
        <a:xfrm>
          <a:off x="0" y="0"/>
          <a:ext cx="0" cy="0"/>
          <a:chOff x="0" y="0"/>
          <a:chExt cx="0" cy="0"/>
        </a:xfrm>
      </p:grpSpPr>
      <p:sp>
        <p:nvSpPr>
          <p:cNvPr id="243" name="Shape 243"/>
          <p:cNvSpPr txBox="1">
            <a:spLocks noGrp="1"/>
          </p:cNvSpPr>
          <p:nvPr>
            <p:ph type="ctrTitle"/>
          </p:nvPr>
        </p:nvSpPr>
        <p:spPr>
          <a:xfrm>
            <a:off x="1175658" y="1584664"/>
            <a:ext cx="6792684" cy="1772070"/>
          </a:xfrm>
          <a:prstGeom prst="rect">
            <a:avLst/>
          </a:prstGeom>
          <a:noFill/>
          <a:ln>
            <a:noFill/>
          </a:ln>
        </p:spPr>
        <p:txBody>
          <a:bodyPr spcFirstLastPara="1" wrap="square" lIns="91425" tIns="91425" rIns="91425" bIns="91425" anchor="b" anchorCtr="0"/>
          <a:lstStyle>
            <a:lvl1pPr marR="0" lvl="0" algn="ctr" rtl="0">
              <a:lnSpc>
                <a:spcPct val="116666"/>
              </a:lnSpc>
              <a:spcBef>
                <a:spcPts val="0"/>
              </a:spcBef>
              <a:spcAft>
                <a:spcPts val="0"/>
              </a:spcAft>
              <a:buClr>
                <a:schemeClr val="lt1"/>
              </a:buClr>
              <a:buSzPts val="3600"/>
              <a:buNone/>
              <a:defRPr sz="3600" i="0" u="none" strike="noStrike" cap="none">
                <a:solidFill>
                  <a:schemeClr val="lt1"/>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4" name="Shape 244"/>
          <p:cNvSpPr txBox="1">
            <a:spLocks noGrp="1"/>
          </p:cNvSpPr>
          <p:nvPr>
            <p:ph type="subTitle" idx="1"/>
          </p:nvPr>
        </p:nvSpPr>
        <p:spPr>
          <a:xfrm>
            <a:off x="1175658" y="3813249"/>
            <a:ext cx="6792684" cy="1655762"/>
          </a:xfrm>
          <a:prstGeom prst="rect">
            <a:avLst/>
          </a:prstGeom>
          <a:noFill/>
          <a:ln>
            <a:noFill/>
          </a:ln>
        </p:spPr>
        <p:txBody>
          <a:bodyPr spcFirstLastPara="1" wrap="square" lIns="91425" tIns="91425" rIns="91425" bIns="91425" anchor="t" anchorCtr="0"/>
          <a:lstStyle>
            <a:lvl1pPr marR="0" lvl="0" algn="ctr" rtl="0">
              <a:lnSpc>
                <a:spcPct val="130769"/>
              </a:lnSpc>
              <a:spcBef>
                <a:spcPts val="0"/>
              </a:spcBef>
              <a:spcAft>
                <a:spcPts val="0"/>
              </a:spcAft>
              <a:buClr>
                <a:schemeClr val="lt1"/>
              </a:buClr>
              <a:buSzPts val="1300"/>
              <a:buFont typeface="Arial"/>
              <a:buNone/>
              <a:defRPr sz="1300" b="0" i="0"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245" name="Shape 245"/>
          <p:cNvCxnSpPr/>
          <p:nvPr/>
        </p:nvCxnSpPr>
        <p:spPr>
          <a:xfrm>
            <a:off x="4402567" y="3575012"/>
            <a:ext cx="338865" cy="0"/>
          </a:xfrm>
          <a:prstGeom prst="straightConnector1">
            <a:avLst/>
          </a:prstGeom>
          <a:noFill/>
          <a:ln w="38100" cap="flat" cmpd="sng">
            <a:solidFill>
              <a:schemeClr val="accent1"/>
            </a:solidFill>
            <a:prstDash val="solid"/>
            <a:miter lim="800000"/>
            <a:headEnd type="none" w="sm" len="sm"/>
            <a:tailEnd type="none" w="sm" len="sm"/>
          </a:ln>
        </p:spPr>
      </p:cxnSp>
      <p:sp>
        <p:nvSpPr>
          <p:cNvPr id="246" name="Shape 246"/>
          <p:cNvSpPr txBox="1">
            <a:spLocks noGrp="1"/>
          </p:cNvSpPr>
          <p:nvPr>
            <p:ph type="ftr" idx="11"/>
          </p:nvPr>
        </p:nvSpPr>
        <p:spPr>
          <a:xfrm>
            <a:off x="652227" y="6119159"/>
            <a:ext cx="2802467" cy="49106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grpSp>
        <p:nvGrpSpPr>
          <p:cNvPr id="247" name="Shape 247"/>
          <p:cNvGrpSpPr/>
          <p:nvPr/>
        </p:nvGrpSpPr>
        <p:grpSpPr>
          <a:xfrm>
            <a:off x="1588" y="1351915"/>
            <a:ext cx="1247775" cy="2879725"/>
            <a:chOff x="4952858" y="1717675"/>
            <a:chExt cx="1016000" cy="2339975"/>
          </a:xfrm>
        </p:grpSpPr>
        <p:grpSp>
          <p:nvGrpSpPr>
            <p:cNvPr id="248" name="Shape 248"/>
            <p:cNvGrpSpPr/>
            <p:nvPr/>
          </p:nvGrpSpPr>
          <p:grpSpPr>
            <a:xfrm>
              <a:off x="4952858" y="3181350"/>
              <a:ext cx="1016000" cy="584200"/>
              <a:chOff x="3413126" y="3181350"/>
              <a:chExt cx="1016000" cy="584200"/>
            </a:xfrm>
          </p:grpSpPr>
          <p:sp>
            <p:nvSpPr>
              <p:cNvPr id="249" name="Shape 249"/>
              <p:cNvSpPr/>
              <p:nvPr/>
            </p:nvSpPr>
            <p:spPr>
              <a:xfrm>
                <a:off x="3921126" y="34734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0" name="Shape 250"/>
              <p:cNvSpPr/>
              <p:nvPr/>
            </p:nvSpPr>
            <p:spPr>
              <a:xfrm>
                <a:off x="3921126" y="31813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Shape 251"/>
              <p:cNvSpPr/>
              <p:nvPr/>
            </p:nvSpPr>
            <p:spPr>
              <a:xfrm>
                <a:off x="3413126" y="3181350"/>
                <a:ext cx="508000" cy="292100"/>
              </a:xfrm>
              <a:custGeom>
                <a:avLst/>
                <a:gdLst/>
                <a:ahLst/>
                <a:cxnLst/>
                <a:rect l="0" t="0" r="0" b="0"/>
                <a:pathLst>
                  <a:path w="320" h="184" extrusionOk="0">
                    <a:moveTo>
                      <a:pt x="0" y="184"/>
                    </a:moveTo>
                    <a:lnTo>
                      <a:pt x="0" y="184"/>
                    </a:lnTo>
                    <a:lnTo>
                      <a:pt x="320" y="184"/>
                    </a:lnTo>
                    <a:lnTo>
                      <a:pt x="320" y="0"/>
                    </a:lnTo>
                    <a:lnTo>
                      <a:pt x="222" y="58"/>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Shape 252"/>
              <p:cNvSpPr/>
              <p:nvPr/>
            </p:nvSpPr>
            <p:spPr>
              <a:xfrm>
                <a:off x="3413126" y="3473450"/>
                <a:ext cx="508000" cy="292100"/>
              </a:xfrm>
              <a:custGeom>
                <a:avLst/>
                <a:gdLst/>
                <a:ahLst/>
                <a:cxnLst/>
                <a:rect l="0" t="0" r="0" b="0"/>
                <a:pathLst>
                  <a:path w="320" h="184" extrusionOk="0">
                    <a:moveTo>
                      <a:pt x="260" y="150"/>
                    </a:moveTo>
                    <a:lnTo>
                      <a:pt x="320" y="184"/>
                    </a:lnTo>
                    <a:lnTo>
                      <a:pt x="320" y="0"/>
                    </a:lnTo>
                    <a:lnTo>
                      <a:pt x="0" y="0"/>
                    </a:lnTo>
                    <a:lnTo>
                      <a:pt x="260" y="15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53" name="Shape 253"/>
            <p:cNvGrpSpPr/>
            <p:nvPr/>
          </p:nvGrpSpPr>
          <p:grpSpPr>
            <a:xfrm>
              <a:off x="4952858" y="2889250"/>
              <a:ext cx="508000" cy="584200"/>
              <a:chOff x="3413126" y="2889250"/>
              <a:chExt cx="508000" cy="584200"/>
            </a:xfrm>
          </p:grpSpPr>
          <p:sp>
            <p:nvSpPr>
              <p:cNvPr id="254" name="Shape 254"/>
              <p:cNvSpPr/>
              <p:nvPr/>
            </p:nvSpPr>
            <p:spPr>
              <a:xfrm>
                <a:off x="3413126" y="2889250"/>
                <a:ext cx="508000" cy="292100"/>
              </a:xfrm>
              <a:custGeom>
                <a:avLst/>
                <a:gdLst/>
                <a:ahLst/>
                <a:cxnLst/>
                <a:rect l="0" t="0" r="0" b="0"/>
                <a:pathLst>
                  <a:path w="320" h="184" extrusionOk="0">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Shape 255"/>
              <p:cNvSpPr/>
              <p:nvPr/>
            </p:nvSpPr>
            <p:spPr>
              <a:xfrm>
                <a:off x="3413126" y="3181350"/>
                <a:ext cx="508000" cy="292100"/>
              </a:xfrm>
              <a:custGeom>
                <a:avLst/>
                <a:gdLst/>
                <a:ahLst/>
                <a:cxnLst/>
                <a:rect l="0" t="0" r="0" b="0"/>
                <a:pathLst>
                  <a:path w="320" h="184" extrusionOk="0">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56" name="Shape 256"/>
            <p:cNvGrpSpPr/>
            <p:nvPr/>
          </p:nvGrpSpPr>
          <p:grpSpPr>
            <a:xfrm>
              <a:off x="4952858" y="2305050"/>
              <a:ext cx="508000" cy="584200"/>
              <a:chOff x="3413126" y="2305050"/>
              <a:chExt cx="508000" cy="584200"/>
            </a:xfrm>
          </p:grpSpPr>
          <p:sp>
            <p:nvSpPr>
              <p:cNvPr id="257" name="Shape 257"/>
              <p:cNvSpPr/>
              <p:nvPr/>
            </p:nvSpPr>
            <p:spPr>
              <a:xfrm>
                <a:off x="3413126" y="2305050"/>
                <a:ext cx="508000" cy="292100"/>
              </a:xfrm>
              <a:custGeom>
                <a:avLst/>
                <a:gdLst/>
                <a:ahLst/>
                <a:cxnLst/>
                <a:rect l="0" t="0" r="0" b="0"/>
                <a:pathLst>
                  <a:path w="320" h="184" extrusionOk="0">
                    <a:moveTo>
                      <a:pt x="320" y="184"/>
                    </a:moveTo>
                    <a:lnTo>
                      <a:pt x="256" y="148"/>
                    </a:lnTo>
                    <a:lnTo>
                      <a:pt x="0" y="0"/>
                    </a:lnTo>
                    <a:lnTo>
                      <a:pt x="0" y="184"/>
                    </a:lnTo>
                    <a:lnTo>
                      <a:pt x="320" y="184"/>
                    </a:lnTo>
                    <a:lnTo>
                      <a:pt x="320" y="184"/>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8" name="Shape 258"/>
              <p:cNvSpPr/>
              <p:nvPr/>
            </p:nvSpPr>
            <p:spPr>
              <a:xfrm>
                <a:off x="3413126" y="2597150"/>
                <a:ext cx="508000" cy="292100"/>
              </a:xfrm>
              <a:custGeom>
                <a:avLst/>
                <a:gdLst/>
                <a:ahLst/>
                <a:cxnLst/>
                <a:rect l="0" t="0" r="0" b="0"/>
                <a:pathLst>
                  <a:path w="320" h="184" extrusionOk="0">
                    <a:moveTo>
                      <a:pt x="0" y="0"/>
                    </a:moveTo>
                    <a:lnTo>
                      <a:pt x="0" y="184"/>
                    </a:lnTo>
                    <a:lnTo>
                      <a:pt x="320" y="0"/>
                    </a:lnTo>
                    <a:lnTo>
                      <a:pt x="0" y="0"/>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59" name="Shape 259"/>
            <p:cNvGrpSpPr/>
            <p:nvPr/>
          </p:nvGrpSpPr>
          <p:grpSpPr>
            <a:xfrm>
              <a:off x="5460858" y="2889250"/>
              <a:ext cx="508000" cy="584200"/>
              <a:chOff x="3921126" y="2889250"/>
              <a:chExt cx="508000" cy="584200"/>
            </a:xfrm>
          </p:grpSpPr>
          <p:sp>
            <p:nvSpPr>
              <p:cNvPr id="260" name="Shape 260"/>
              <p:cNvSpPr/>
              <p:nvPr/>
            </p:nvSpPr>
            <p:spPr>
              <a:xfrm>
                <a:off x="3921126" y="3181350"/>
                <a:ext cx="508000" cy="292100"/>
              </a:xfrm>
              <a:custGeom>
                <a:avLst/>
                <a:gdLst/>
                <a:ahLst/>
                <a:cxnLst/>
                <a:rect l="0" t="0" r="0" b="0"/>
                <a:pathLst>
                  <a:path w="320" h="184" extrusionOk="0">
                    <a:moveTo>
                      <a:pt x="320" y="184"/>
                    </a:moveTo>
                    <a:lnTo>
                      <a:pt x="320" y="0"/>
                    </a:lnTo>
                    <a:lnTo>
                      <a:pt x="0" y="0"/>
                    </a:lnTo>
                    <a:lnTo>
                      <a:pt x="32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1" name="Shape 261"/>
              <p:cNvSpPr/>
              <p:nvPr/>
            </p:nvSpPr>
            <p:spPr>
              <a:xfrm>
                <a:off x="3921126" y="28892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62" name="Shape 262"/>
            <p:cNvGrpSpPr/>
            <p:nvPr/>
          </p:nvGrpSpPr>
          <p:grpSpPr>
            <a:xfrm>
              <a:off x="4952858" y="3473450"/>
              <a:ext cx="508000" cy="584200"/>
              <a:chOff x="3413126" y="3473450"/>
              <a:chExt cx="508000" cy="584200"/>
            </a:xfrm>
          </p:grpSpPr>
          <p:sp>
            <p:nvSpPr>
              <p:cNvPr id="263" name="Shape 263"/>
              <p:cNvSpPr/>
              <p:nvPr/>
            </p:nvSpPr>
            <p:spPr>
              <a:xfrm>
                <a:off x="3413126" y="3473450"/>
                <a:ext cx="508000" cy="292100"/>
              </a:xfrm>
              <a:custGeom>
                <a:avLst/>
                <a:gdLst/>
                <a:ahLst/>
                <a:cxnLst/>
                <a:rect l="0" t="0" r="0" b="0"/>
                <a:pathLst>
                  <a:path w="320" h="184" extrusionOk="0">
                    <a:moveTo>
                      <a:pt x="260" y="150"/>
                    </a:moveTo>
                    <a:lnTo>
                      <a:pt x="0" y="0"/>
                    </a:lnTo>
                    <a:lnTo>
                      <a:pt x="0" y="184"/>
                    </a:lnTo>
                    <a:lnTo>
                      <a:pt x="320" y="184"/>
                    </a:lnTo>
                    <a:lnTo>
                      <a:pt x="260" y="15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4" name="Shape 264"/>
              <p:cNvSpPr/>
              <p:nvPr/>
            </p:nvSpPr>
            <p:spPr>
              <a:xfrm>
                <a:off x="3413126" y="3765550"/>
                <a:ext cx="508000" cy="292100"/>
              </a:xfrm>
              <a:custGeom>
                <a:avLst/>
                <a:gdLst/>
                <a:ahLst/>
                <a:cxnLst/>
                <a:rect l="0" t="0" r="0" b="0"/>
                <a:pathLst>
                  <a:path w="320" h="184" extrusionOk="0">
                    <a:moveTo>
                      <a:pt x="0" y="0"/>
                    </a:moveTo>
                    <a:lnTo>
                      <a:pt x="0" y="184"/>
                    </a:lnTo>
                    <a:lnTo>
                      <a:pt x="320" y="0"/>
                    </a:lnTo>
                    <a:lnTo>
                      <a:pt x="320" y="0"/>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65" name="Shape 265"/>
            <p:cNvGrpSpPr/>
            <p:nvPr/>
          </p:nvGrpSpPr>
          <p:grpSpPr>
            <a:xfrm>
              <a:off x="5460858" y="2305050"/>
              <a:ext cx="508000" cy="584200"/>
              <a:chOff x="3921126" y="2305050"/>
              <a:chExt cx="508000" cy="584200"/>
            </a:xfrm>
          </p:grpSpPr>
          <p:sp>
            <p:nvSpPr>
              <p:cNvPr id="266" name="Shape 266"/>
              <p:cNvSpPr/>
              <p:nvPr/>
            </p:nvSpPr>
            <p:spPr>
              <a:xfrm>
                <a:off x="3921126" y="23050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7" name="Shape 267"/>
              <p:cNvSpPr/>
              <p:nvPr/>
            </p:nvSpPr>
            <p:spPr>
              <a:xfrm>
                <a:off x="3921126" y="2597150"/>
                <a:ext cx="508000" cy="292100"/>
              </a:xfrm>
              <a:custGeom>
                <a:avLst/>
                <a:gdLst/>
                <a:ahLst/>
                <a:cxnLst/>
                <a:rect l="0" t="0" r="0" b="0"/>
                <a:pathLst>
                  <a:path w="320" h="184" extrusionOk="0">
                    <a:moveTo>
                      <a:pt x="0" y="0"/>
                    </a:moveTo>
                    <a:lnTo>
                      <a:pt x="320" y="184"/>
                    </a:lnTo>
                    <a:lnTo>
                      <a:pt x="320" y="0"/>
                    </a:lnTo>
                    <a:lnTo>
                      <a:pt x="0" y="0"/>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68" name="Shape 268"/>
            <p:cNvGrpSpPr/>
            <p:nvPr/>
          </p:nvGrpSpPr>
          <p:grpSpPr>
            <a:xfrm>
              <a:off x="4952858" y="2597150"/>
              <a:ext cx="1016000" cy="584200"/>
              <a:chOff x="3413126" y="2597150"/>
              <a:chExt cx="1016000" cy="584200"/>
            </a:xfrm>
          </p:grpSpPr>
          <p:sp>
            <p:nvSpPr>
              <p:cNvPr id="269" name="Shape 269"/>
              <p:cNvSpPr/>
              <p:nvPr/>
            </p:nvSpPr>
            <p:spPr>
              <a:xfrm>
                <a:off x="3413126" y="2597150"/>
                <a:ext cx="508000" cy="292100"/>
              </a:xfrm>
              <a:custGeom>
                <a:avLst/>
                <a:gdLst/>
                <a:ahLst/>
                <a:cxnLst/>
                <a:rect l="0" t="0" r="0" b="0"/>
                <a:pathLst>
                  <a:path w="320" h="184" extrusionOk="0">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Shape 270"/>
              <p:cNvSpPr/>
              <p:nvPr/>
            </p:nvSpPr>
            <p:spPr>
              <a:xfrm>
                <a:off x="3921126" y="28892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Shape 271"/>
              <p:cNvSpPr/>
              <p:nvPr/>
            </p:nvSpPr>
            <p:spPr>
              <a:xfrm>
                <a:off x="3413126" y="2889250"/>
                <a:ext cx="508000" cy="292100"/>
              </a:xfrm>
              <a:custGeom>
                <a:avLst/>
                <a:gdLst/>
                <a:ahLst/>
                <a:cxnLst/>
                <a:rect l="0" t="0" r="0" b="0"/>
                <a:pathLst>
                  <a:path w="320" h="184" extrusionOk="0">
                    <a:moveTo>
                      <a:pt x="78" y="44"/>
                    </a:moveTo>
                    <a:lnTo>
                      <a:pt x="320" y="184"/>
                    </a:lnTo>
                    <a:lnTo>
                      <a:pt x="320" y="0"/>
                    </a:lnTo>
                    <a:lnTo>
                      <a:pt x="0" y="0"/>
                    </a:lnTo>
                    <a:lnTo>
                      <a:pt x="78" y="4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2" name="Shape 272"/>
              <p:cNvSpPr/>
              <p:nvPr/>
            </p:nvSpPr>
            <p:spPr>
              <a:xfrm>
                <a:off x="3921126" y="25971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73" name="Shape 273"/>
            <p:cNvGrpSpPr/>
            <p:nvPr/>
          </p:nvGrpSpPr>
          <p:grpSpPr>
            <a:xfrm>
              <a:off x="4952858" y="2012950"/>
              <a:ext cx="1016000" cy="584200"/>
              <a:chOff x="3413126" y="2012950"/>
              <a:chExt cx="1016000" cy="584200"/>
            </a:xfrm>
          </p:grpSpPr>
          <p:sp>
            <p:nvSpPr>
              <p:cNvPr id="274" name="Shape 274"/>
              <p:cNvSpPr/>
              <p:nvPr/>
            </p:nvSpPr>
            <p:spPr>
              <a:xfrm>
                <a:off x="3413126" y="2305050"/>
                <a:ext cx="508000" cy="292100"/>
              </a:xfrm>
              <a:custGeom>
                <a:avLst/>
                <a:gdLst/>
                <a:ahLst/>
                <a:cxnLst/>
                <a:rect l="0" t="0" r="0" b="0"/>
                <a:pathLst>
                  <a:path w="320" h="184" extrusionOk="0">
                    <a:moveTo>
                      <a:pt x="320" y="0"/>
                    </a:moveTo>
                    <a:lnTo>
                      <a:pt x="0" y="0"/>
                    </a:lnTo>
                    <a:lnTo>
                      <a:pt x="0" y="0"/>
                    </a:lnTo>
                    <a:lnTo>
                      <a:pt x="256" y="148"/>
                    </a:lnTo>
                    <a:lnTo>
                      <a:pt x="320" y="184"/>
                    </a:lnTo>
                    <a:lnTo>
                      <a:pt x="320" y="0"/>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5" name="Shape 275"/>
              <p:cNvSpPr/>
              <p:nvPr/>
            </p:nvSpPr>
            <p:spPr>
              <a:xfrm>
                <a:off x="3921126" y="2305050"/>
                <a:ext cx="508000" cy="292100"/>
              </a:xfrm>
              <a:custGeom>
                <a:avLst/>
                <a:gdLst/>
                <a:ahLst/>
                <a:cxnLst/>
                <a:rect l="0" t="0" r="0" b="0"/>
                <a:pathLst>
                  <a:path w="320" h="184" extrusionOk="0">
                    <a:moveTo>
                      <a:pt x="0" y="184"/>
                    </a:moveTo>
                    <a:lnTo>
                      <a:pt x="0" y="184"/>
                    </a:lnTo>
                    <a:lnTo>
                      <a:pt x="0" y="184"/>
                    </a:lnTo>
                    <a:lnTo>
                      <a:pt x="320" y="0"/>
                    </a:lnTo>
                    <a:lnTo>
                      <a:pt x="32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Shape 276"/>
              <p:cNvSpPr/>
              <p:nvPr/>
            </p:nvSpPr>
            <p:spPr>
              <a:xfrm>
                <a:off x="3413126" y="2012950"/>
                <a:ext cx="508000" cy="292100"/>
              </a:xfrm>
              <a:custGeom>
                <a:avLst/>
                <a:gdLst/>
                <a:ahLst/>
                <a:cxnLst/>
                <a:rect l="0" t="0" r="0" b="0"/>
                <a:pathLst>
                  <a:path w="320" h="184" extrusionOk="0">
                    <a:moveTo>
                      <a:pt x="320" y="184"/>
                    </a:moveTo>
                    <a:lnTo>
                      <a:pt x="320" y="0"/>
                    </a:lnTo>
                    <a:lnTo>
                      <a:pt x="320" y="0"/>
                    </a:lnTo>
                    <a:lnTo>
                      <a:pt x="216" y="60"/>
                    </a:lnTo>
                    <a:lnTo>
                      <a:pt x="0" y="184"/>
                    </a:lnTo>
                    <a:lnTo>
                      <a:pt x="32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7" name="Shape 277"/>
              <p:cNvSpPr/>
              <p:nvPr/>
            </p:nvSpPr>
            <p:spPr>
              <a:xfrm>
                <a:off x="3921126" y="2012950"/>
                <a:ext cx="508000" cy="292100"/>
              </a:xfrm>
              <a:custGeom>
                <a:avLst/>
                <a:gdLst/>
                <a:ahLst/>
                <a:cxnLst/>
                <a:rect l="0" t="0" r="0" b="0"/>
                <a:pathLst>
                  <a:path w="320" h="184" extrusionOk="0">
                    <a:moveTo>
                      <a:pt x="0" y="184"/>
                    </a:moveTo>
                    <a:lnTo>
                      <a:pt x="320" y="184"/>
                    </a:lnTo>
                    <a:lnTo>
                      <a:pt x="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78" name="Shape 278"/>
            <p:cNvGrpSpPr/>
            <p:nvPr/>
          </p:nvGrpSpPr>
          <p:grpSpPr>
            <a:xfrm>
              <a:off x="4952858" y="1717675"/>
              <a:ext cx="508000" cy="587375"/>
              <a:chOff x="3413126" y="1717675"/>
              <a:chExt cx="508000" cy="587375"/>
            </a:xfrm>
          </p:grpSpPr>
          <p:sp>
            <p:nvSpPr>
              <p:cNvPr id="279" name="Shape 279"/>
              <p:cNvSpPr/>
              <p:nvPr/>
            </p:nvSpPr>
            <p:spPr>
              <a:xfrm>
                <a:off x="3413126" y="2012950"/>
                <a:ext cx="508000" cy="292100"/>
              </a:xfrm>
              <a:custGeom>
                <a:avLst/>
                <a:gdLst/>
                <a:ahLst/>
                <a:cxnLst/>
                <a:rect l="0" t="0" r="0" b="0"/>
                <a:pathLst>
                  <a:path w="320" h="184" extrusionOk="0">
                    <a:moveTo>
                      <a:pt x="216" y="60"/>
                    </a:moveTo>
                    <a:lnTo>
                      <a:pt x="320" y="0"/>
                    </a:lnTo>
                    <a:lnTo>
                      <a:pt x="0" y="0"/>
                    </a:lnTo>
                    <a:lnTo>
                      <a:pt x="0" y="184"/>
                    </a:lnTo>
                    <a:lnTo>
                      <a:pt x="0" y="184"/>
                    </a:lnTo>
                    <a:lnTo>
                      <a:pt x="216" y="6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0" name="Shape 280"/>
              <p:cNvSpPr/>
              <p:nvPr/>
            </p:nvSpPr>
            <p:spPr>
              <a:xfrm>
                <a:off x="3413126" y="1717675"/>
                <a:ext cx="508000" cy="295275"/>
              </a:xfrm>
              <a:custGeom>
                <a:avLst/>
                <a:gdLst/>
                <a:ahLst/>
                <a:cxnLst/>
                <a:rect l="0" t="0" r="0" b="0"/>
                <a:pathLst>
                  <a:path w="320" h="186" extrusionOk="0">
                    <a:moveTo>
                      <a:pt x="320" y="186"/>
                    </a:moveTo>
                    <a:lnTo>
                      <a:pt x="0" y="0"/>
                    </a:lnTo>
                    <a:lnTo>
                      <a:pt x="0" y="186"/>
                    </a:lnTo>
                    <a:lnTo>
                      <a:pt x="320" y="186"/>
                    </a:lnTo>
                    <a:lnTo>
                      <a:pt x="320" y="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281" name="Shape 281"/>
          <p:cNvGrpSpPr/>
          <p:nvPr/>
        </p:nvGrpSpPr>
        <p:grpSpPr>
          <a:xfrm flipH="1">
            <a:off x="7896224" y="1351915"/>
            <a:ext cx="1247775" cy="2879725"/>
            <a:chOff x="4952858" y="1717675"/>
            <a:chExt cx="1016000" cy="2339975"/>
          </a:xfrm>
        </p:grpSpPr>
        <p:grpSp>
          <p:nvGrpSpPr>
            <p:cNvPr id="282" name="Shape 282"/>
            <p:cNvGrpSpPr/>
            <p:nvPr/>
          </p:nvGrpSpPr>
          <p:grpSpPr>
            <a:xfrm>
              <a:off x="4952858" y="3181350"/>
              <a:ext cx="1016000" cy="584200"/>
              <a:chOff x="3413126" y="3181350"/>
              <a:chExt cx="1016000" cy="584200"/>
            </a:xfrm>
          </p:grpSpPr>
          <p:sp>
            <p:nvSpPr>
              <p:cNvPr id="283" name="Shape 283"/>
              <p:cNvSpPr/>
              <p:nvPr/>
            </p:nvSpPr>
            <p:spPr>
              <a:xfrm>
                <a:off x="3921126" y="34734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4" name="Shape 284"/>
              <p:cNvSpPr/>
              <p:nvPr/>
            </p:nvSpPr>
            <p:spPr>
              <a:xfrm>
                <a:off x="3921126" y="31813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5" name="Shape 285"/>
              <p:cNvSpPr/>
              <p:nvPr/>
            </p:nvSpPr>
            <p:spPr>
              <a:xfrm>
                <a:off x="3413126" y="3181350"/>
                <a:ext cx="508000" cy="292100"/>
              </a:xfrm>
              <a:custGeom>
                <a:avLst/>
                <a:gdLst/>
                <a:ahLst/>
                <a:cxnLst/>
                <a:rect l="0" t="0" r="0" b="0"/>
                <a:pathLst>
                  <a:path w="320" h="184" extrusionOk="0">
                    <a:moveTo>
                      <a:pt x="0" y="184"/>
                    </a:moveTo>
                    <a:lnTo>
                      <a:pt x="0" y="184"/>
                    </a:lnTo>
                    <a:lnTo>
                      <a:pt x="320" y="184"/>
                    </a:lnTo>
                    <a:lnTo>
                      <a:pt x="320" y="0"/>
                    </a:lnTo>
                    <a:lnTo>
                      <a:pt x="222" y="58"/>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6" name="Shape 286"/>
              <p:cNvSpPr/>
              <p:nvPr/>
            </p:nvSpPr>
            <p:spPr>
              <a:xfrm>
                <a:off x="3413126" y="3473450"/>
                <a:ext cx="508000" cy="292100"/>
              </a:xfrm>
              <a:custGeom>
                <a:avLst/>
                <a:gdLst/>
                <a:ahLst/>
                <a:cxnLst/>
                <a:rect l="0" t="0" r="0" b="0"/>
                <a:pathLst>
                  <a:path w="320" h="184" extrusionOk="0">
                    <a:moveTo>
                      <a:pt x="260" y="150"/>
                    </a:moveTo>
                    <a:lnTo>
                      <a:pt x="320" y="184"/>
                    </a:lnTo>
                    <a:lnTo>
                      <a:pt x="320" y="0"/>
                    </a:lnTo>
                    <a:lnTo>
                      <a:pt x="0" y="0"/>
                    </a:lnTo>
                    <a:lnTo>
                      <a:pt x="260" y="15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87" name="Shape 287"/>
            <p:cNvGrpSpPr/>
            <p:nvPr/>
          </p:nvGrpSpPr>
          <p:grpSpPr>
            <a:xfrm>
              <a:off x="4952858" y="2889250"/>
              <a:ext cx="508000" cy="584200"/>
              <a:chOff x="3413126" y="2889250"/>
              <a:chExt cx="508000" cy="584200"/>
            </a:xfrm>
          </p:grpSpPr>
          <p:sp>
            <p:nvSpPr>
              <p:cNvPr id="288" name="Shape 288"/>
              <p:cNvSpPr/>
              <p:nvPr/>
            </p:nvSpPr>
            <p:spPr>
              <a:xfrm>
                <a:off x="3413126" y="2889250"/>
                <a:ext cx="508000" cy="292100"/>
              </a:xfrm>
              <a:custGeom>
                <a:avLst/>
                <a:gdLst/>
                <a:ahLst/>
                <a:cxnLst/>
                <a:rect l="0" t="0" r="0" b="0"/>
                <a:pathLst>
                  <a:path w="320" h="184" extrusionOk="0">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9" name="Shape 289"/>
              <p:cNvSpPr/>
              <p:nvPr/>
            </p:nvSpPr>
            <p:spPr>
              <a:xfrm>
                <a:off x="3413126" y="3181350"/>
                <a:ext cx="508000" cy="292100"/>
              </a:xfrm>
              <a:custGeom>
                <a:avLst/>
                <a:gdLst/>
                <a:ahLst/>
                <a:cxnLst/>
                <a:rect l="0" t="0" r="0" b="0"/>
                <a:pathLst>
                  <a:path w="320" h="184" extrusionOk="0">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0" name="Shape 290"/>
            <p:cNvGrpSpPr/>
            <p:nvPr/>
          </p:nvGrpSpPr>
          <p:grpSpPr>
            <a:xfrm>
              <a:off x="4952858" y="2305050"/>
              <a:ext cx="508000" cy="584200"/>
              <a:chOff x="3413126" y="2305050"/>
              <a:chExt cx="508000" cy="584200"/>
            </a:xfrm>
          </p:grpSpPr>
          <p:sp>
            <p:nvSpPr>
              <p:cNvPr id="291" name="Shape 291"/>
              <p:cNvSpPr/>
              <p:nvPr/>
            </p:nvSpPr>
            <p:spPr>
              <a:xfrm>
                <a:off x="3413126" y="2305050"/>
                <a:ext cx="508000" cy="292100"/>
              </a:xfrm>
              <a:custGeom>
                <a:avLst/>
                <a:gdLst/>
                <a:ahLst/>
                <a:cxnLst/>
                <a:rect l="0" t="0" r="0" b="0"/>
                <a:pathLst>
                  <a:path w="320" h="184" extrusionOk="0">
                    <a:moveTo>
                      <a:pt x="320" y="184"/>
                    </a:moveTo>
                    <a:lnTo>
                      <a:pt x="256" y="148"/>
                    </a:lnTo>
                    <a:lnTo>
                      <a:pt x="0" y="0"/>
                    </a:lnTo>
                    <a:lnTo>
                      <a:pt x="0" y="184"/>
                    </a:lnTo>
                    <a:lnTo>
                      <a:pt x="320" y="184"/>
                    </a:lnTo>
                    <a:lnTo>
                      <a:pt x="320" y="184"/>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2" name="Shape 292"/>
              <p:cNvSpPr/>
              <p:nvPr/>
            </p:nvSpPr>
            <p:spPr>
              <a:xfrm>
                <a:off x="3413126" y="2597150"/>
                <a:ext cx="508000" cy="292100"/>
              </a:xfrm>
              <a:custGeom>
                <a:avLst/>
                <a:gdLst/>
                <a:ahLst/>
                <a:cxnLst/>
                <a:rect l="0" t="0" r="0" b="0"/>
                <a:pathLst>
                  <a:path w="320" h="184" extrusionOk="0">
                    <a:moveTo>
                      <a:pt x="0" y="0"/>
                    </a:moveTo>
                    <a:lnTo>
                      <a:pt x="0" y="184"/>
                    </a:lnTo>
                    <a:lnTo>
                      <a:pt x="320" y="0"/>
                    </a:lnTo>
                    <a:lnTo>
                      <a:pt x="0" y="0"/>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3" name="Shape 293"/>
            <p:cNvGrpSpPr/>
            <p:nvPr/>
          </p:nvGrpSpPr>
          <p:grpSpPr>
            <a:xfrm>
              <a:off x="5460858" y="2889250"/>
              <a:ext cx="508000" cy="584200"/>
              <a:chOff x="3921126" y="2889250"/>
              <a:chExt cx="508000" cy="584200"/>
            </a:xfrm>
          </p:grpSpPr>
          <p:sp>
            <p:nvSpPr>
              <p:cNvPr id="294" name="Shape 294"/>
              <p:cNvSpPr/>
              <p:nvPr/>
            </p:nvSpPr>
            <p:spPr>
              <a:xfrm>
                <a:off x="3921126" y="3181350"/>
                <a:ext cx="508000" cy="292100"/>
              </a:xfrm>
              <a:custGeom>
                <a:avLst/>
                <a:gdLst/>
                <a:ahLst/>
                <a:cxnLst/>
                <a:rect l="0" t="0" r="0" b="0"/>
                <a:pathLst>
                  <a:path w="320" h="184" extrusionOk="0">
                    <a:moveTo>
                      <a:pt x="320" y="184"/>
                    </a:moveTo>
                    <a:lnTo>
                      <a:pt x="320" y="0"/>
                    </a:lnTo>
                    <a:lnTo>
                      <a:pt x="0" y="0"/>
                    </a:lnTo>
                    <a:lnTo>
                      <a:pt x="32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Shape 295"/>
              <p:cNvSpPr/>
              <p:nvPr/>
            </p:nvSpPr>
            <p:spPr>
              <a:xfrm>
                <a:off x="3921126" y="28892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6" name="Shape 296"/>
            <p:cNvGrpSpPr/>
            <p:nvPr/>
          </p:nvGrpSpPr>
          <p:grpSpPr>
            <a:xfrm>
              <a:off x="4952858" y="3473450"/>
              <a:ext cx="508000" cy="584200"/>
              <a:chOff x="3413126" y="3473450"/>
              <a:chExt cx="508000" cy="584200"/>
            </a:xfrm>
          </p:grpSpPr>
          <p:sp>
            <p:nvSpPr>
              <p:cNvPr id="297" name="Shape 297"/>
              <p:cNvSpPr/>
              <p:nvPr/>
            </p:nvSpPr>
            <p:spPr>
              <a:xfrm>
                <a:off x="3413126" y="3473450"/>
                <a:ext cx="508000" cy="292100"/>
              </a:xfrm>
              <a:custGeom>
                <a:avLst/>
                <a:gdLst/>
                <a:ahLst/>
                <a:cxnLst/>
                <a:rect l="0" t="0" r="0" b="0"/>
                <a:pathLst>
                  <a:path w="320" h="184" extrusionOk="0">
                    <a:moveTo>
                      <a:pt x="260" y="150"/>
                    </a:moveTo>
                    <a:lnTo>
                      <a:pt x="0" y="0"/>
                    </a:lnTo>
                    <a:lnTo>
                      <a:pt x="0" y="184"/>
                    </a:lnTo>
                    <a:lnTo>
                      <a:pt x="320" y="184"/>
                    </a:lnTo>
                    <a:lnTo>
                      <a:pt x="260" y="15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8" name="Shape 298"/>
              <p:cNvSpPr/>
              <p:nvPr/>
            </p:nvSpPr>
            <p:spPr>
              <a:xfrm>
                <a:off x="3413126" y="3765550"/>
                <a:ext cx="508000" cy="292100"/>
              </a:xfrm>
              <a:custGeom>
                <a:avLst/>
                <a:gdLst/>
                <a:ahLst/>
                <a:cxnLst/>
                <a:rect l="0" t="0" r="0" b="0"/>
                <a:pathLst>
                  <a:path w="320" h="184" extrusionOk="0">
                    <a:moveTo>
                      <a:pt x="0" y="0"/>
                    </a:moveTo>
                    <a:lnTo>
                      <a:pt x="0" y="184"/>
                    </a:lnTo>
                    <a:lnTo>
                      <a:pt x="320" y="0"/>
                    </a:lnTo>
                    <a:lnTo>
                      <a:pt x="320" y="0"/>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9" name="Shape 299"/>
            <p:cNvGrpSpPr/>
            <p:nvPr/>
          </p:nvGrpSpPr>
          <p:grpSpPr>
            <a:xfrm>
              <a:off x="5460858" y="2305050"/>
              <a:ext cx="508000" cy="584200"/>
              <a:chOff x="3921126" y="2305050"/>
              <a:chExt cx="508000" cy="584200"/>
            </a:xfrm>
          </p:grpSpPr>
          <p:sp>
            <p:nvSpPr>
              <p:cNvPr id="300" name="Shape 300"/>
              <p:cNvSpPr/>
              <p:nvPr/>
            </p:nvSpPr>
            <p:spPr>
              <a:xfrm>
                <a:off x="3921126" y="23050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1" name="Shape 301"/>
              <p:cNvSpPr/>
              <p:nvPr/>
            </p:nvSpPr>
            <p:spPr>
              <a:xfrm>
                <a:off x="3921126" y="2597150"/>
                <a:ext cx="508000" cy="292100"/>
              </a:xfrm>
              <a:custGeom>
                <a:avLst/>
                <a:gdLst/>
                <a:ahLst/>
                <a:cxnLst/>
                <a:rect l="0" t="0" r="0" b="0"/>
                <a:pathLst>
                  <a:path w="320" h="184" extrusionOk="0">
                    <a:moveTo>
                      <a:pt x="0" y="0"/>
                    </a:moveTo>
                    <a:lnTo>
                      <a:pt x="320" y="184"/>
                    </a:lnTo>
                    <a:lnTo>
                      <a:pt x="320" y="0"/>
                    </a:lnTo>
                    <a:lnTo>
                      <a:pt x="0" y="0"/>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02" name="Shape 302"/>
            <p:cNvGrpSpPr/>
            <p:nvPr/>
          </p:nvGrpSpPr>
          <p:grpSpPr>
            <a:xfrm>
              <a:off x="4952858" y="2597150"/>
              <a:ext cx="1016000" cy="584200"/>
              <a:chOff x="3413126" y="2597150"/>
              <a:chExt cx="1016000" cy="584200"/>
            </a:xfrm>
          </p:grpSpPr>
          <p:sp>
            <p:nvSpPr>
              <p:cNvPr id="303" name="Shape 303"/>
              <p:cNvSpPr/>
              <p:nvPr/>
            </p:nvSpPr>
            <p:spPr>
              <a:xfrm>
                <a:off x="3413126" y="2597150"/>
                <a:ext cx="508000" cy="292100"/>
              </a:xfrm>
              <a:custGeom>
                <a:avLst/>
                <a:gdLst/>
                <a:ahLst/>
                <a:cxnLst/>
                <a:rect l="0" t="0" r="0" b="0"/>
                <a:pathLst>
                  <a:path w="320" h="184" extrusionOk="0">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4" name="Shape 304"/>
              <p:cNvSpPr/>
              <p:nvPr/>
            </p:nvSpPr>
            <p:spPr>
              <a:xfrm>
                <a:off x="3921126" y="28892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5" name="Shape 305"/>
              <p:cNvSpPr/>
              <p:nvPr/>
            </p:nvSpPr>
            <p:spPr>
              <a:xfrm>
                <a:off x="3413126" y="2889250"/>
                <a:ext cx="508000" cy="292100"/>
              </a:xfrm>
              <a:custGeom>
                <a:avLst/>
                <a:gdLst/>
                <a:ahLst/>
                <a:cxnLst/>
                <a:rect l="0" t="0" r="0" b="0"/>
                <a:pathLst>
                  <a:path w="320" h="184" extrusionOk="0">
                    <a:moveTo>
                      <a:pt x="78" y="44"/>
                    </a:moveTo>
                    <a:lnTo>
                      <a:pt x="320" y="184"/>
                    </a:lnTo>
                    <a:lnTo>
                      <a:pt x="320" y="0"/>
                    </a:lnTo>
                    <a:lnTo>
                      <a:pt x="0" y="0"/>
                    </a:lnTo>
                    <a:lnTo>
                      <a:pt x="78" y="4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6" name="Shape 306"/>
              <p:cNvSpPr/>
              <p:nvPr/>
            </p:nvSpPr>
            <p:spPr>
              <a:xfrm>
                <a:off x="3921126" y="25971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07" name="Shape 307"/>
            <p:cNvGrpSpPr/>
            <p:nvPr/>
          </p:nvGrpSpPr>
          <p:grpSpPr>
            <a:xfrm>
              <a:off x="4952858" y="2012950"/>
              <a:ext cx="1016000" cy="584200"/>
              <a:chOff x="3413126" y="2012950"/>
              <a:chExt cx="1016000" cy="584200"/>
            </a:xfrm>
          </p:grpSpPr>
          <p:sp>
            <p:nvSpPr>
              <p:cNvPr id="308" name="Shape 308"/>
              <p:cNvSpPr/>
              <p:nvPr/>
            </p:nvSpPr>
            <p:spPr>
              <a:xfrm>
                <a:off x="3413126" y="2305050"/>
                <a:ext cx="508000" cy="292100"/>
              </a:xfrm>
              <a:custGeom>
                <a:avLst/>
                <a:gdLst/>
                <a:ahLst/>
                <a:cxnLst/>
                <a:rect l="0" t="0" r="0" b="0"/>
                <a:pathLst>
                  <a:path w="320" h="184" extrusionOk="0">
                    <a:moveTo>
                      <a:pt x="320" y="0"/>
                    </a:moveTo>
                    <a:lnTo>
                      <a:pt x="0" y="0"/>
                    </a:lnTo>
                    <a:lnTo>
                      <a:pt x="0" y="0"/>
                    </a:lnTo>
                    <a:lnTo>
                      <a:pt x="256" y="148"/>
                    </a:lnTo>
                    <a:lnTo>
                      <a:pt x="320" y="184"/>
                    </a:lnTo>
                    <a:lnTo>
                      <a:pt x="320" y="0"/>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9" name="Shape 309"/>
              <p:cNvSpPr/>
              <p:nvPr/>
            </p:nvSpPr>
            <p:spPr>
              <a:xfrm>
                <a:off x="3921126" y="2305050"/>
                <a:ext cx="508000" cy="292100"/>
              </a:xfrm>
              <a:custGeom>
                <a:avLst/>
                <a:gdLst/>
                <a:ahLst/>
                <a:cxnLst/>
                <a:rect l="0" t="0" r="0" b="0"/>
                <a:pathLst>
                  <a:path w="320" h="184" extrusionOk="0">
                    <a:moveTo>
                      <a:pt x="0" y="184"/>
                    </a:moveTo>
                    <a:lnTo>
                      <a:pt x="0" y="184"/>
                    </a:lnTo>
                    <a:lnTo>
                      <a:pt x="0" y="184"/>
                    </a:lnTo>
                    <a:lnTo>
                      <a:pt x="320" y="0"/>
                    </a:lnTo>
                    <a:lnTo>
                      <a:pt x="32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0" name="Shape 310"/>
              <p:cNvSpPr/>
              <p:nvPr/>
            </p:nvSpPr>
            <p:spPr>
              <a:xfrm>
                <a:off x="3413126" y="2012950"/>
                <a:ext cx="508000" cy="292100"/>
              </a:xfrm>
              <a:custGeom>
                <a:avLst/>
                <a:gdLst/>
                <a:ahLst/>
                <a:cxnLst/>
                <a:rect l="0" t="0" r="0" b="0"/>
                <a:pathLst>
                  <a:path w="320" h="184" extrusionOk="0">
                    <a:moveTo>
                      <a:pt x="320" y="184"/>
                    </a:moveTo>
                    <a:lnTo>
                      <a:pt x="320" y="0"/>
                    </a:lnTo>
                    <a:lnTo>
                      <a:pt x="320" y="0"/>
                    </a:lnTo>
                    <a:lnTo>
                      <a:pt x="216" y="60"/>
                    </a:lnTo>
                    <a:lnTo>
                      <a:pt x="0" y="184"/>
                    </a:lnTo>
                    <a:lnTo>
                      <a:pt x="32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1" name="Shape 311"/>
              <p:cNvSpPr/>
              <p:nvPr/>
            </p:nvSpPr>
            <p:spPr>
              <a:xfrm>
                <a:off x="3921126" y="2012950"/>
                <a:ext cx="508000" cy="292100"/>
              </a:xfrm>
              <a:custGeom>
                <a:avLst/>
                <a:gdLst/>
                <a:ahLst/>
                <a:cxnLst/>
                <a:rect l="0" t="0" r="0" b="0"/>
                <a:pathLst>
                  <a:path w="320" h="184" extrusionOk="0">
                    <a:moveTo>
                      <a:pt x="0" y="184"/>
                    </a:moveTo>
                    <a:lnTo>
                      <a:pt x="320" y="184"/>
                    </a:lnTo>
                    <a:lnTo>
                      <a:pt x="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12" name="Shape 312"/>
            <p:cNvGrpSpPr/>
            <p:nvPr/>
          </p:nvGrpSpPr>
          <p:grpSpPr>
            <a:xfrm>
              <a:off x="4952858" y="1717675"/>
              <a:ext cx="508000" cy="587375"/>
              <a:chOff x="3413126" y="1717675"/>
              <a:chExt cx="508000" cy="587375"/>
            </a:xfrm>
          </p:grpSpPr>
          <p:sp>
            <p:nvSpPr>
              <p:cNvPr id="313" name="Shape 313"/>
              <p:cNvSpPr/>
              <p:nvPr/>
            </p:nvSpPr>
            <p:spPr>
              <a:xfrm>
                <a:off x="3413126" y="2012950"/>
                <a:ext cx="508000" cy="292100"/>
              </a:xfrm>
              <a:custGeom>
                <a:avLst/>
                <a:gdLst/>
                <a:ahLst/>
                <a:cxnLst/>
                <a:rect l="0" t="0" r="0" b="0"/>
                <a:pathLst>
                  <a:path w="320" h="184" extrusionOk="0">
                    <a:moveTo>
                      <a:pt x="216" y="60"/>
                    </a:moveTo>
                    <a:lnTo>
                      <a:pt x="320" y="0"/>
                    </a:lnTo>
                    <a:lnTo>
                      <a:pt x="0" y="0"/>
                    </a:lnTo>
                    <a:lnTo>
                      <a:pt x="0" y="184"/>
                    </a:lnTo>
                    <a:lnTo>
                      <a:pt x="0" y="184"/>
                    </a:lnTo>
                    <a:lnTo>
                      <a:pt x="216" y="6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4" name="Shape 314"/>
              <p:cNvSpPr/>
              <p:nvPr/>
            </p:nvSpPr>
            <p:spPr>
              <a:xfrm>
                <a:off x="3413126" y="1717675"/>
                <a:ext cx="508000" cy="295275"/>
              </a:xfrm>
              <a:custGeom>
                <a:avLst/>
                <a:gdLst/>
                <a:ahLst/>
                <a:cxnLst/>
                <a:rect l="0" t="0" r="0" b="0"/>
                <a:pathLst>
                  <a:path w="320" h="186" extrusionOk="0">
                    <a:moveTo>
                      <a:pt x="320" y="186"/>
                    </a:moveTo>
                    <a:lnTo>
                      <a:pt x="0" y="0"/>
                    </a:lnTo>
                    <a:lnTo>
                      <a:pt x="0" y="186"/>
                    </a:lnTo>
                    <a:lnTo>
                      <a:pt x="320" y="186"/>
                    </a:lnTo>
                    <a:lnTo>
                      <a:pt x="320" y="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pic>
        <p:nvPicPr>
          <p:cNvPr id="315" name="Shape 315"/>
          <p:cNvPicPr preferRelativeResize="0"/>
          <p:nvPr/>
        </p:nvPicPr>
        <p:blipFill>
          <a:blip r:embed="rId2">
            <a:alphaModFix/>
          </a:blip>
          <a:stretch>
            <a:fillRect/>
          </a:stretch>
        </p:blipFill>
        <p:spPr>
          <a:xfrm>
            <a:off x="6500425" y="6119152"/>
            <a:ext cx="2505500" cy="491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dk2"/>
        </a:solidFill>
        <a:effectLst/>
      </p:bgPr>
    </p:bg>
    <p:spTree>
      <p:nvGrpSpPr>
        <p:cNvPr id="1" name="Shape 31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p:nvPr/>
        </p:nvSpPr>
        <p:spPr>
          <a:xfrm>
            <a:off x="1588" y="0"/>
            <a:ext cx="9140825" cy="1016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Shape 11"/>
          <p:cNvSpPr/>
          <p:nvPr/>
        </p:nvSpPr>
        <p:spPr>
          <a:xfrm>
            <a:off x="1588" y="0"/>
            <a:ext cx="9140825" cy="1260475"/>
          </a:xfrm>
          <a:custGeom>
            <a:avLst/>
            <a:gdLst/>
            <a:ahLst/>
            <a:cxnLst/>
            <a:rect l="0" t="0" r="0" b="0"/>
            <a:pathLst>
              <a:path w="5758" h="794" extrusionOk="0">
                <a:moveTo>
                  <a:pt x="5758" y="0"/>
                </a:moveTo>
                <a:lnTo>
                  <a:pt x="5758" y="794"/>
                </a:lnTo>
                <a:lnTo>
                  <a:pt x="230" y="794"/>
                </a:lnTo>
                <a:lnTo>
                  <a:pt x="0" y="396"/>
                </a:lnTo>
                <a:lnTo>
                  <a:pt x="0" y="0"/>
                </a:lnTo>
                <a:lnTo>
                  <a:pt x="5758"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 name="Shape 12"/>
          <p:cNvSpPr txBox="1">
            <a:spLocks noGrp="1"/>
          </p:cNvSpPr>
          <p:nvPr>
            <p:ph type="title"/>
          </p:nvPr>
        </p:nvSpPr>
        <p:spPr>
          <a:xfrm>
            <a:off x="611188" y="178063"/>
            <a:ext cx="7921625" cy="593682"/>
          </a:xfrm>
          <a:prstGeom prst="rect">
            <a:avLst/>
          </a:prstGeom>
          <a:noFill/>
          <a:ln>
            <a:noFill/>
          </a:ln>
        </p:spPr>
        <p:txBody>
          <a:bodyPr spcFirstLastPara="1" wrap="square" lIns="91425" tIns="91425" rIns="91425" bIns="91425" anchor="ctr" anchorCtr="0"/>
          <a:lstStyle>
            <a:lvl1pPr marR="0" lvl="0" algn="l" rtl="0">
              <a:lnSpc>
                <a:spcPct val="131250"/>
              </a:lnSpc>
              <a:spcBef>
                <a:spcPts val="0"/>
              </a:spcBef>
              <a:spcAft>
                <a:spcPts val="0"/>
              </a:spcAft>
              <a:buClr>
                <a:schemeClr val="dk2"/>
              </a:buClr>
              <a:buSzPts val="3200"/>
              <a:buFont typeface="Century Gothic"/>
              <a:buNone/>
              <a:defRPr sz="32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628650" y="1825625"/>
            <a:ext cx="7886700" cy="435133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Century Gothic"/>
              <a:buNone/>
              <a:defRPr sz="2800" i="0" u="none" strike="noStrike" cap="none">
                <a:solidFill>
                  <a:schemeClr val="dk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dk1"/>
              </a:buClr>
              <a:buSzPts val="2400"/>
              <a:buFont typeface="Century Gothic"/>
              <a:buNone/>
              <a:defRPr sz="2400" i="0" u="none" strike="noStrike" cap="none">
                <a:solidFill>
                  <a:schemeClr val="dk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dk1"/>
              </a:buClr>
              <a:buSzPts val="2000"/>
              <a:buFont typeface="Century Gothic"/>
              <a:buNone/>
              <a:defRPr sz="2000" i="0" u="none" strike="noStrike" cap="none">
                <a:solidFill>
                  <a:schemeClr val="dk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dk1"/>
              </a:buClr>
              <a:buSzPts val="1800"/>
              <a:buFont typeface="Century Gothic"/>
              <a:buNone/>
              <a:defRPr sz="180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Century Gothic"/>
              <a:buNone/>
              <a:defRPr sz="180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Century Gothic"/>
              <a:buChar char="•"/>
              <a:defRPr sz="180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Century Gothic"/>
              <a:buChar char="•"/>
              <a:defRPr sz="180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Century Gothic"/>
              <a:buChar char="•"/>
              <a:defRPr sz="180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Century Gothic"/>
              <a:buChar char="•"/>
              <a:defRPr sz="1800" i="0" u="none" strike="noStrike" cap="none">
                <a:solidFill>
                  <a:schemeClr val="dk1"/>
                </a:solidFill>
                <a:latin typeface="Century Gothic"/>
                <a:ea typeface="Century Gothic"/>
                <a:cs typeface="Century Gothic"/>
                <a:sym typeface="Century Gothic"/>
              </a:defRPr>
            </a:lvl9pPr>
          </a:lstStyle>
          <a:p>
            <a:endParaRPr/>
          </a:p>
        </p:txBody>
      </p:sp>
      <p:sp>
        <p:nvSpPr>
          <p:cNvPr id="14" name="Shape 14"/>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ftr" idx="11"/>
          </p:nvPr>
        </p:nvSpPr>
        <p:spPr>
          <a:xfrm>
            <a:off x="5520266" y="6366933"/>
            <a:ext cx="2802467" cy="491068"/>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8246533" y="6366933"/>
            <a:ext cx="429683" cy="491068"/>
          </a:xfrm>
          <a:prstGeom prst="rect">
            <a:avLst/>
          </a:prstGeom>
          <a:noFill/>
          <a:ln>
            <a:noFill/>
          </a:ln>
        </p:spPr>
        <p:txBody>
          <a:bodyPr spcFirstLastPara="1" wrap="square" lIns="0" tIns="0" rIns="0" bIns="0" anchor="ctr" anchorCtr="0">
            <a:noAutofit/>
          </a:bodyPr>
          <a:lstStyle>
            <a:lvl1pPr marL="0" marR="0" lvl="0" indent="0" algn="ctr" rtl="0">
              <a:spcBef>
                <a:spcPts val="0"/>
              </a:spcBef>
              <a:buNone/>
              <a:defRPr sz="900" b="0" u="none">
                <a:solidFill>
                  <a:schemeClr val="lt2"/>
                </a:solidFill>
                <a:latin typeface="Arial"/>
                <a:ea typeface="Arial"/>
                <a:cs typeface="Arial"/>
                <a:sym typeface="Arial"/>
              </a:defRPr>
            </a:lvl1pPr>
            <a:lvl2pPr marL="0" marR="0" lvl="1" indent="0" algn="ctr" rtl="0">
              <a:spcBef>
                <a:spcPts val="0"/>
              </a:spcBef>
              <a:buNone/>
              <a:defRPr sz="900" b="0" u="none">
                <a:solidFill>
                  <a:schemeClr val="lt2"/>
                </a:solidFill>
                <a:latin typeface="Arial"/>
                <a:ea typeface="Arial"/>
                <a:cs typeface="Arial"/>
                <a:sym typeface="Arial"/>
              </a:defRPr>
            </a:lvl2pPr>
            <a:lvl3pPr marL="0" marR="0" lvl="2" indent="0" algn="ctr" rtl="0">
              <a:spcBef>
                <a:spcPts val="0"/>
              </a:spcBef>
              <a:buNone/>
              <a:defRPr sz="900" b="0" u="none">
                <a:solidFill>
                  <a:schemeClr val="lt2"/>
                </a:solidFill>
                <a:latin typeface="Arial"/>
                <a:ea typeface="Arial"/>
                <a:cs typeface="Arial"/>
                <a:sym typeface="Arial"/>
              </a:defRPr>
            </a:lvl3pPr>
            <a:lvl4pPr marL="0" marR="0" lvl="3" indent="0" algn="ctr" rtl="0">
              <a:spcBef>
                <a:spcPts val="0"/>
              </a:spcBef>
              <a:buNone/>
              <a:defRPr sz="900" b="0" u="none">
                <a:solidFill>
                  <a:schemeClr val="lt2"/>
                </a:solidFill>
                <a:latin typeface="Arial"/>
                <a:ea typeface="Arial"/>
                <a:cs typeface="Arial"/>
                <a:sym typeface="Arial"/>
              </a:defRPr>
            </a:lvl4pPr>
            <a:lvl5pPr marL="0" marR="0" lvl="4" indent="0" algn="ctr" rtl="0">
              <a:spcBef>
                <a:spcPts val="0"/>
              </a:spcBef>
              <a:buNone/>
              <a:defRPr sz="900" b="0" u="none">
                <a:solidFill>
                  <a:schemeClr val="lt2"/>
                </a:solidFill>
                <a:latin typeface="Arial"/>
                <a:ea typeface="Arial"/>
                <a:cs typeface="Arial"/>
                <a:sym typeface="Arial"/>
              </a:defRPr>
            </a:lvl5pPr>
            <a:lvl6pPr marL="0" marR="0" lvl="5" indent="0" algn="ctr" rtl="0">
              <a:spcBef>
                <a:spcPts val="0"/>
              </a:spcBef>
              <a:buNone/>
              <a:defRPr sz="900" b="0" u="none">
                <a:solidFill>
                  <a:schemeClr val="lt2"/>
                </a:solidFill>
                <a:latin typeface="Arial"/>
                <a:ea typeface="Arial"/>
                <a:cs typeface="Arial"/>
                <a:sym typeface="Arial"/>
              </a:defRPr>
            </a:lvl6pPr>
            <a:lvl7pPr marL="0" marR="0" lvl="6" indent="0" algn="ctr" rtl="0">
              <a:spcBef>
                <a:spcPts val="0"/>
              </a:spcBef>
              <a:buNone/>
              <a:defRPr sz="900" b="0" u="none">
                <a:solidFill>
                  <a:schemeClr val="lt2"/>
                </a:solidFill>
                <a:latin typeface="Arial"/>
                <a:ea typeface="Arial"/>
                <a:cs typeface="Arial"/>
                <a:sym typeface="Arial"/>
              </a:defRPr>
            </a:lvl7pPr>
            <a:lvl8pPr marL="0" marR="0" lvl="7" indent="0" algn="ctr" rtl="0">
              <a:spcBef>
                <a:spcPts val="0"/>
              </a:spcBef>
              <a:buNone/>
              <a:defRPr sz="900" b="0" u="none">
                <a:solidFill>
                  <a:schemeClr val="lt2"/>
                </a:solidFill>
                <a:latin typeface="Arial"/>
                <a:ea typeface="Arial"/>
                <a:cs typeface="Arial"/>
                <a:sym typeface="Arial"/>
              </a:defRPr>
            </a:lvl8pPr>
            <a:lvl9pPr marL="0" marR="0" lvl="8" indent="0" algn="ctr" rtl="0">
              <a:spcBef>
                <a:spcPts val="0"/>
              </a:spcBef>
              <a:buNone/>
              <a:defRPr sz="900" b="0" u="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grpSp>
        <p:nvGrpSpPr>
          <p:cNvPr id="17" name="Shape 17"/>
          <p:cNvGrpSpPr/>
          <p:nvPr/>
        </p:nvGrpSpPr>
        <p:grpSpPr>
          <a:xfrm rot="5400000">
            <a:off x="7420769" y="-459581"/>
            <a:ext cx="1262063" cy="2181225"/>
            <a:chOff x="4952858" y="2305049"/>
            <a:chExt cx="1016004" cy="1752601"/>
          </a:xfrm>
        </p:grpSpPr>
        <p:grpSp>
          <p:nvGrpSpPr>
            <p:cNvPr id="18" name="Shape 18"/>
            <p:cNvGrpSpPr/>
            <p:nvPr/>
          </p:nvGrpSpPr>
          <p:grpSpPr>
            <a:xfrm>
              <a:off x="4952858" y="3181347"/>
              <a:ext cx="1016000" cy="584200"/>
              <a:chOff x="3413126" y="3181350"/>
              <a:chExt cx="1016000" cy="584200"/>
            </a:xfrm>
          </p:grpSpPr>
          <p:sp>
            <p:nvSpPr>
              <p:cNvPr id="19" name="Shape 19"/>
              <p:cNvSpPr/>
              <p:nvPr/>
            </p:nvSpPr>
            <p:spPr>
              <a:xfrm>
                <a:off x="3921126" y="34734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Shape 20"/>
              <p:cNvSpPr/>
              <p:nvPr/>
            </p:nvSpPr>
            <p:spPr>
              <a:xfrm>
                <a:off x="3921126" y="31813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Shape 21"/>
              <p:cNvSpPr/>
              <p:nvPr/>
            </p:nvSpPr>
            <p:spPr>
              <a:xfrm>
                <a:off x="3413126" y="3181350"/>
                <a:ext cx="508000" cy="292100"/>
              </a:xfrm>
              <a:custGeom>
                <a:avLst/>
                <a:gdLst/>
                <a:ahLst/>
                <a:cxnLst/>
                <a:rect l="0" t="0" r="0" b="0"/>
                <a:pathLst>
                  <a:path w="320" h="184" extrusionOk="0">
                    <a:moveTo>
                      <a:pt x="0" y="184"/>
                    </a:moveTo>
                    <a:lnTo>
                      <a:pt x="0" y="184"/>
                    </a:lnTo>
                    <a:lnTo>
                      <a:pt x="320" y="184"/>
                    </a:lnTo>
                    <a:lnTo>
                      <a:pt x="320" y="0"/>
                    </a:lnTo>
                    <a:lnTo>
                      <a:pt x="222" y="58"/>
                    </a:lnTo>
                    <a:lnTo>
                      <a:pt x="0" y="184"/>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Shape 22"/>
              <p:cNvSpPr/>
              <p:nvPr/>
            </p:nvSpPr>
            <p:spPr>
              <a:xfrm>
                <a:off x="3413126" y="3473450"/>
                <a:ext cx="508000" cy="292100"/>
              </a:xfrm>
              <a:custGeom>
                <a:avLst/>
                <a:gdLst/>
                <a:ahLst/>
                <a:cxnLst/>
                <a:rect l="0" t="0" r="0" b="0"/>
                <a:pathLst>
                  <a:path w="320" h="184" extrusionOk="0">
                    <a:moveTo>
                      <a:pt x="260" y="150"/>
                    </a:moveTo>
                    <a:lnTo>
                      <a:pt x="320" y="184"/>
                    </a:lnTo>
                    <a:lnTo>
                      <a:pt x="320" y="0"/>
                    </a:lnTo>
                    <a:lnTo>
                      <a:pt x="0" y="0"/>
                    </a:lnTo>
                    <a:lnTo>
                      <a:pt x="260" y="15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3" name="Shape 23"/>
            <p:cNvGrpSpPr/>
            <p:nvPr/>
          </p:nvGrpSpPr>
          <p:grpSpPr>
            <a:xfrm>
              <a:off x="4952859" y="2889248"/>
              <a:ext cx="508001" cy="584199"/>
              <a:chOff x="3413126" y="2889250"/>
              <a:chExt cx="508000" cy="584200"/>
            </a:xfrm>
          </p:grpSpPr>
          <p:sp>
            <p:nvSpPr>
              <p:cNvPr id="24" name="Shape 24"/>
              <p:cNvSpPr/>
              <p:nvPr/>
            </p:nvSpPr>
            <p:spPr>
              <a:xfrm>
                <a:off x="3413126" y="2889250"/>
                <a:ext cx="508000" cy="292100"/>
              </a:xfrm>
              <a:custGeom>
                <a:avLst/>
                <a:gdLst/>
                <a:ahLst/>
                <a:cxnLst/>
                <a:rect l="0" t="0" r="0" b="0"/>
                <a:pathLst>
                  <a:path w="320" h="184" extrusionOk="0">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Shape 25"/>
              <p:cNvSpPr/>
              <p:nvPr/>
            </p:nvSpPr>
            <p:spPr>
              <a:xfrm>
                <a:off x="3413126" y="3181350"/>
                <a:ext cx="508000" cy="292100"/>
              </a:xfrm>
              <a:custGeom>
                <a:avLst/>
                <a:gdLst/>
                <a:ahLst/>
                <a:cxnLst/>
                <a:rect l="0" t="0" r="0" b="0"/>
                <a:pathLst>
                  <a:path w="320" h="184" extrusionOk="0">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6" name="Shape 26"/>
            <p:cNvGrpSpPr/>
            <p:nvPr/>
          </p:nvGrpSpPr>
          <p:grpSpPr>
            <a:xfrm>
              <a:off x="4952859" y="2305049"/>
              <a:ext cx="508001" cy="584199"/>
              <a:chOff x="3413126" y="2305050"/>
              <a:chExt cx="508000" cy="584200"/>
            </a:xfrm>
          </p:grpSpPr>
          <p:sp>
            <p:nvSpPr>
              <p:cNvPr id="27" name="Shape 27"/>
              <p:cNvSpPr/>
              <p:nvPr/>
            </p:nvSpPr>
            <p:spPr>
              <a:xfrm>
                <a:off x="3413126" y="2305050"/>
                <a:ext cx="508000" cy="292100"/>
              </a:xfrm>
              <a:custGeom>
                <a:avLst/>
                <a:gdLst/>
                <a:ahLst/>
                <a:cxnLst/>
                <a:rect l="0" t="0" r="0" b="0"/>
                <a:pathLst>
                  <a:path w="320" h="184" extrusionOk="0">
                    <a:moveTo>
                      <a:pt x="320" y="184"/>
                    </a:moveTo>
                    <a:lnTo>
                      <a:pt x="256" y="148"/>
                    </a:lnTo>
                    <a:lnTo>
                      <a:pt x="0" y="0"/>
                    </a:lnTo>
                    <a:lnTo>
                      <a:pt x="0" y="184"/>
                    </a:lnTo>
                    <a:lnTo>
                      <a:pt x="320" y="184"/>
                    </a:lnTo>
                    <a:lnTo>
                      <a:pt x="320" y="184"/>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Shape 28"/>
              <p:cNvSpPr/>
              <p:nvPr/>
            </p:nvSpPr>
            <p:spPr>
              <a:xfrm>
                <a:off x="3413126" y="2597150"/>
                <a:ext cx="508000" cy="292100"/>
              </a:xfrm>
              <a:custGeom>
                <a:avLst/>
                <a:gdLst/>
                <a:ahLst/>
                <a:cxnLst/>
                <a:rect l="0" t="0" r="0" b="0"/>
                <a:pathLst>
                  <a:path w="320" h="184" extrusionOk="0">
                    <a:moveTo>
                      <a:pt x="0" y="0"/>
                    </a:moveTo>
                    <a:lnTo>
                      <a:pt x="0" y="184"/>
                    </a:lnTo>
                    <a:lnTo>
                      <a:pt x="320" y="0"/>
                    </a:lnTo>
                    <a:lnTo>
                      <a:pt x="0" y="0"/>
                    </a:ln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 name="Shape 29"/>
            <p:cNvGrpSpPr/>
            <p:nvPr/>
          </p:nvGrpSpPr>
          <p:grpSpPr>
            <a:xfrm>
              <a:off x="5460858" y="2889248"/>
              <a:ext cx="508001" cy="584199"/>
              <a:chOff x="3921126" y="2889250"/>
              <a:chExt cx="508000" cy="584200"/>
            </a:xfrm>
          </p:grpSpPr>
          <p:sp>
            <p:nvSpPr>
              <p:cNvPr id="30" name="Shape 30"/>
              <p:cNvSpPr/>
              <p:nvPr/>
            </p:nvSpPr>
            <p:spPr>
              <a:xfrm>
                <a:off x="3921126" y="3181350"/>
                <a:ext cx="508000" cy="292100"/>
              </a:xfrm>
              <a:custGeom>
                <a:avLst/>
                <a:gdLst/>
                <a:ahLst/>
                <a:cxnLst/>
                <a:rect l="0" t="0" r="0" b="0"/>
                <a:pathLst>
                  <a:path w="320" h="184" extrusionOk="0">
                    <a:moveTo>
                      <a:pt x="320" y="184"/>
                    </a:moveTo>
                    <a:lnTo>
                      <a:pt x="320" y="0"/>
                    </a:lnTo>
                    <a:lnTo>
                      <a:pt x="0" y="0"/>
                    </a:lnTo>
                    <a:lnTo>
                      <a:pt x="32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Shape 31"/>
              <p:cNvSpPr/>
              <p:nvPr/>
            </p:nvSpPr>
            <p:spPr>
              <a:xfrm>
                <a:off x="3921126" y="28892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2" name="Shape 32"/>
            <p:cNvGrpSpPr/>
            <p:nvPr/>
          </p:nvGrpSpPr>
          <p:grpSpPr>
            <a:xfrm>
              <a:off x="4952858" y="3473448"/>
              <a:ext cx="508002" cy="584202"/>
              <a:chOff x="3413126" y="3473448"/>
              <a:chExt cx="508002" cy="584202"/>
            </a:xfrm>
          </p:grpSpPr>
          <p:sp>
            <p:nvSpPr>
              <p:cNvPr id="33" name="Shape 33"/>
              <p:cNvSpPr/>
              <p:nvPr/>
            </p:nvSpPr>
            <p:spPr>
              <a:xfrm>
                <a:off x="3413127" y="3473448"/>
                <a:ext cx="508001" cy="292100"/>
              </a:xfrm>
              <a:custGeom>
                <a:avLst/>
                <a:gdLst/>
                <a:ahLst/>
                <a:cxnLst/>
                <a:rect l="0" t="0" r="0" b="0"/>
                <a:pathLst>
                  <a:path w="320" h="184" extrusionOk="0">
                    <a:moveTo>
                      <a:pt x="260" y="150"/>
                    </a:moveTo>
                    <a:lnTo>
                      <a:pt x="0" y="0"/>
                    </a:lnTo>
                    <a:lnTo>
                      <a:pt x="0" y="184"/>
                    </a:lnTo>
                    <a:lnTo>
                      <a:pt x="320" y="184"/>
                    </a:lnTo>
                    <a:lnTo>
                      <a:pt x="260" y="15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Shape 34"/>
              <p:cNvSpPr/>
              <p:nvPr/>
            </p:nvSpPr>
            <p:spPr>
              <a:xfrm>
                <a:off x="3413126" y="3765550"/>
                <a:ext cx="508000" cy="292100"/>
              </a:xfrm>
              <a:custGeom>
                <a:avLst/>
                <a:gdLst/>
                <a:ahLst/>
                <a:cxnLst/>
                <a:rect l="0" t="0" r="0" b="0"/>
                <a:pathLst>
                  <a:path w="320" h="184" extrusionOk="0">
                    <a:moveTo>
                      <a:pt x="0" y="0"/>
                    </a:moveTo>
                    <a:lnTo>
                      <a:pt x="0" y="184"/>
                    </a:lnTo>
                    <a:lnTo>
                      <a:pt x="320" y="0"/>
                    </a:lnTo>
                    <a:lnTo>
                      <a:pt x="320" y="0"/>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5" name="Shape 35"/>
            <p:cNvGrpSpPr/>
            <p:nvPr/>
          </p:nvGrpSpPr>
          <p:grpSpPr>
            <a:xfrm>
              <a:off x="5460858" y="2305049"/>
              <a:ext cx="508001" cy="584199"/>
              <a:chOff x="3921126" y="2305050"/>
              <a:chExt cx="508000" cy="584200"/>
            </a:xfrm>
          </p:grpSpPr>
          <p:sp>
            <p:nvSpPr>
              <p:cNvPr id="36" name="Shape 36"/>
              <p:cNvSpPr/>
              <p:nvPr/>
            </p:nvSpPr>
            <p:spPr>
              <a:xfrm>
                <a:off x="3921126" y="2305050"/>
                <a:ext cx="508000" cy="292100"/>
              </a:xfrm>
              <a:custGeom>
                <a:avLst/>
                <a:gdLst/>
                <a:ahLst/>
                <a:cxnLst/>
                <a:rect l="0" t="0" r="0" b="0"/>
                <a:pathLst>
                  <a:path w="320" h="184" extrusionOk="0">
                    <a:moveTo>
                      <a:pt x="0" y="184"/>
                    </a:moveTo>
                    <a:lnTo>
                      <a:pt x="320" y="184"/>
                    </a:lnTo>
                    <a:lnTo>
                      <a:pt x="320" y="0"/>
                    </a:lnTo>
                    <a:lnTo>
                      <a:pt x="0" y="184"/>
                    </a:lnTo>
                    <a:lnTo>
                      <a:pt x="0" y="184"/>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Shape 37"/>
              <p:cNvSpPr/>
              <p:nvPr/>
            </p:nvSpPr>
            <p:spPr>
              <a:xfrm>
                <a:off x="3921126" y="2597150"/>
                <a:ext cx="508000" cy="292100"/>
              </a:xfrm>
              <a:custGeom>
                <a:avLst/>
                <a:gdLst/>
                <a:ahLst/>
                <a:cxnLst/>
                <a:rect l="0" t="0" r="0" b="0"/>
                <a:pathLst>
                  <a:path w="320" h="184" extrusionOk="0">
                    <a:moveTo>
                      <a:pt x="0" y="0"/>
                    </a:moveTo>
                    <a:lnTo>
                      <a:pt x="320" y="184"/>
                    </a:lnTo>
                    <a:lnTo>
                      <a:pt x="320" y="0"/>
                    </a:lnTo>
                    <a:lnTo>
                      <a:pt x="0" y="0"/>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8" name="Shape 38"/>
            <p:cNvGrpSpPr/>
            <p:nvPr/>
          </p:nvGrpSpPr>
          <p:grpSpPr>
            <a:xfrm>
              <a:off x="4952858" y="2597150"/>
              <a:ext cx="1016000" cy="584200"/>
              <a:chOff x="3413126" y="2597150"/>
              <a:chExt cx="1016000" cy="584200"/>
            </a:xfrm>
          </p:grpSpPr>
          <p:sp>
            <p:nvSpPr>
              <p:cNvPr id="39" name="Shape 39"/>
              <p:cNvSpPr/>
              <p:nvPr/>
            </p:nvSpPr>
            <p:spPr>
              <a:xfrm>
                <a:off x="3413126" y="2597150"/>
                <a:ext cx="508000" cy="292100"/>
              </a:xfrm>
              <a:custGeom>
                <a:avLst/>
                <a:gdLst/>
                <a:ahLst/>
                <a:cxnLst/>
                <a:rect l="0" t="0" r="0" b="0"/>
                <a:pathLst>
                  <a:path w="320" h="184" extrusionOk="0">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Shape 40"/>
              <p:cNvSpPr/>
              <p:nvPr/>
            </p:nvSpPr>
            <p:spPr>
              <a:xfrm>
                <a:off x="3921126" y="2889250"/>
                <a:ext cx="508000" cy="292100"/>
              </a:xfrm>
              <a:custGeom>
                <a:avLst/>
                <a:gdLst/>
                <a:ahLst/>
                <a:cxnLst/>
                <a:rect l="0" t="0" r="0" b="0"/>
                <a:pathLst>
                  <a:path w="320" h="184" extrusionOk="0">
                    <a:moveTo>
                      <a:pt x="0" y="184"/>
                    </a:moveTo>
                    <a:lnTo>
                      <a:pt x="0" y="184"/>
                    </a:lnTo>
                    <a:lnTo>
                      <a:pt x="320" y="0"/>
                    </a:lnTo>
                    <a:lnTo>
                      <a:pt x="0" y="0"/>
                    </a:lnTo>
                    <a:lnTo>
                      <a:pt x="0" y="18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Shape 41"/>
              <p:cNvSpPr/>
              <p:nvPr/>
            </p:nvSpPr>
            <p:spPr>
              <a:xfrm>
                <a:off x="3413126" y="2889250"/>
                <a:ext cx="508000" cy="292100"/>
              </a:xfrm>
              <a:custGeom>
                <a:avLst/>
                <a:gdLst/>
                <a:ahLst/>
                <a:cxnLst/>
                <a:rect l="0" t="0" r="0" b="0"/>
                <a:pathLst>
                  <a:path w="320" h="184" extrusionOk="0">
                    <a:moveTo>
                      <a:pt x="78" y="44"/>
                    </a:moveTo>
                    <a:lnTo>
                      <a:pt x="320" y="184"/>
                    </a:lnTo>
                    <a:lnTo>
                      <a:pt x="320" y="0"/>
                    </a:lnTo>
                    <a:lnTo>
                      <a:pt x="0" y="0"/>
                    </a:lnTo>
                    <a:lnTo>
                      <a:pt x="78" y="44"/>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Shape 42"/>
              <p:cNvSpPr/>
              <p:nvPr/>
            </p:nvSpPr>
            <p:spPr>
              <a:xfrm>
                <a:off x="3921126" y="2597150"/>
                <a:ext cx="508000" cy="292100"/>
              </a:xfrm>
              <a:custGeom>
                <a:avLst/>
                <a:gdLst/>
                <a:ahLst/>
                <a:cxnLst/>
                <a:rect l="0" t="0" r="0" b="0"/>
                <a:pathLst>
                  <a:path w="320" h="184" extrusionOk="0">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3" name="Shape 43"/>
            <p:cNvGrpSpPr/>
            <p:nvPr/>
          </p:nvGrpSpPr>
          <p:grpSpPr>
            <a:xfrm>
              <a:off x="4952861" y="2305051"/>
              <a:ext cx="1016001" cy="292100"/>
              <a:chOff x="3413126" y="2305050"/>
              <a:chExt cx="1016000" cy="292100"/>
            </a:xfrm>
          </p:grpSpPr>
          <p:sp>
            <p:nvSpPr>
              <p:cNvPr id="44" name="Shape 44"/>
              <p:cNvSpPr/>
              <p:nvPr/>
            </p:nvSpPr>
            <p:spPr>
              <a:xfrm>
                <a:off x="3413126" y="2305050"/>
                <a:ext cx="508000" cy="292100"/>
              </a:xfrm>
              <a:custGeom>
                <a:avLst/>
                <a:gdLst/>
                <a:ahLst/>
                <a:cxnLst/>
                <a:rect l="0" t="0" r="0" b="0"/>
                <a:pathLst>
                  <a:path w="320" h="184" extrusionOk="0">
                    <a:moveTo>
                      <a:pt x="320" y="0"/>
                    </a:moveTo>
                    <a:lnTo>
                      <a:pt x="0" y="0"/>
                    </a:lnTo>
                    <a:lnTo>
                      <a:pt x="0" y="0"/>
                    </a:lnTo>
                    <a:lnTo>
                      <a:pt x="256" y="148"/>
                    </a:lnTo>
                    <a:lnTo>
                      <a:pt x="320" y="184"/>
                    </a:lnTo>
                    <a:lnTo>
                      <a:pt x="320" y="0"/>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Shape 45"/>
              <p:cNvSpPr/>
              <p:nvPr/>
            </p:nvSpPr>
            <p:spPr>
              <a:xfrm>
                <a:off x="3921126" y="2305050"/>
                <a:ext cx="508000" cy="292100"/>
              </a:xfrm>
              <a:custGeom>
                <a:avLst/>
                <a:gdLst/>
                <a:ahLst/>
                <a:cxnLst/>
                <a:rect l="0" t="0" r="0" b="0"/>
                <a:pathLst>
                  <a:path w="320" h="184" extrusionOk="0">
                    <a:moveTo>
                      <a:pt x="0" y="184"/>
                    </a:moveTo>
                    <a:lnTo>
                      <a:pt x="0" y="184"/>
                    </a:lnTo>
                    <a:lnTo>
                      <a:pt x="0" y="184"/>
                    </a:lnTo>
                    <a:lnTo>
                      <a:pt x="320" y="0"/>
                    </a:lnTo>
                    <a:lnTo>
                      <a:pt x="320" y="0"/>
                    </a:lnTo>
                    <a:lnTo>
                      <a:pt x="0" y="0"/>
                    </a:lnTo>
                    <a:lnTo>
                      <a:pt x="0" y="184"/>
                    </a:lnTo>
                    <a:close/>
                  </a:path>
                </a:pathLst>
              </a:custGeom>
              <a:solidFill>
                <a:schemeClr val="accent1">
                  <a:alpha val="8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ctrTitle"/>
          </p:nvPr>
        </p:nvSpPr>
        <p:spPr>
          <a:xfrm>
            <a:off x="1175658" y="1584664"/>
            <a:ext cx="6792684" cy="1772070"/>
          </a:xfrm>
          <a:prstGeom prst="rect">
            <a:avLst/>
          </a:prstGeom>
          <a:noFill/>
          <a:ln>
            <a:noFill/>
          </a:ln>
        </p:spPr>
        <p:txBody>
          <a:bodyPr spcFirstLastPara="1" wrap="square" lIns="0" tIns="0" rIns="0" bIns="0" anchor="b" anchorCtr="0">
            <a:noAutofit/>
          </a:bodyPr>
          <a:lstStyle/>
          <a:p>
            <a:pPr marL="0" marR="0" lvl="0" indent="0" algn="ctr" rtl="0">
              <a:lnSpc>
                <a:spcPct val="116666"/>
              </a:lnSpc>
              <a:spcBef>
                <a:spcPts val="0"/>
              </a:spcBef>
              <a:spcAft>
                <a:spcPts val="0"/>
              </a:spcAft>
              <a:buClr>
                <a:schemeClr val="dk2"/>
              </a:buClr>
              <a:buSzPts val="3600"/>
              <a:buFont typeface="Arial"/>
              <a:buNone/>
            </a:pPr>
            <a:r>
              <a:rPr lang="en-US" sz="3600" i="0" u="none" strike="noStrike" cap="none">
                <a:solidFill>
                  <a:schemeClr val="dk2"/>
                </a:solidFill>
                <a:latin typeface="Century Gothic"/>
                <a:ea typeface="Century Gothic"/>
                <a:cs typeface="Century Gothic"/>
                <a:sym typeface="Century Gothic"/>
              </a:rPr>
              <a:t>Cryptocurrency Social Sentiment Analysis</a:t>
            </a:r>
            <a:endParaRPr sz="2400" b="0" i="0" u="none" strike="noStrike" cap="none">
              <a:solidFill>
                <a:schemeClr val="dk2"/>
              </a:solidFill>
              <a:latin typeface="Century Gothic"/>
              <a:ea typeface="Century Gothic"/>
              <a:cs typeface="Century Gothic"/>
              <a:sym typeface="Century Gothic"/>
            </a:endParaRPr>
          </a:p>
        </p:txBody>
      </p:sp>
      <p:sp>
        <p:nvSpPr>
          <p:cNvPr id="322" name="Shape 322"/>
          <p:cNvSpPr txBox="1">
            <a:spLocks noGrp="1"/>
          </p:cNvSpPr>
          <p:nvPr>
            <p:ph type="ftr" idx="11"/>
          </p:nvPr>
        </p:nvSpPr>
        <p:spPr>
          <a:xfrm>
            <a:off x="652227" y="6119159"/>
            <a:ext cx="2802467" cy="49106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a:solidFill>
                  <a:schemeClr val="lt1"/>
                </a:solidFill>
                <a:latin typeface="Arial"/>
                <a:ea typeface="Arial"/>
                <a:cs typeface="Arial"/>
                <a:sym typeface="Arial"/>
              </a:rPr>
              <a:t>Converting your business from Good to Great.</a:t>
            </a:r>
            <a:endParaRPr sz="900" b="0">
              <a:solidFill>
                <a:schemeClr val="lt1"/>
              </a:solidFill>
              <a:latin typeface="Arial"/>
              <a:ea typeface="Arial"/>
              <a:cs typeface="Arial"/>
              <a:sym typeface="Arial"/>
            </a:endParaRPr>
          </a:p>
        </p:txBody>
      </p:sp>
      <p:sp>
        <p:nvSpPr>
          <p:cNvPr id="323" name="Shape 323"/>
          <p:cNvSpPr txBox="1">
            <a:spLocks noGrp="1"/>
          </p:cNvSpPr>
          <p:nvPr>
            <p:ph type="subTitle" idx="1"/>
          </p:nvPr>
        </p:nvSpPr>
        <p:spPr>
          <a:xfrm>
            <a:off x="962083" y="3777649"/>
            <a:ext cx="6792600" cy="1655700"/>
          </a:xfrm>
          <a:prstGeom prst="rect">
            <a:avLst/>
          </a:prstGeom>
          <a:noFill/>
          <a:ln>
            <a:noFill/>
          </a:ln>
        </p:spPr>
        <p:txBody>
          <a:bodyPr spcFirstLastPara="1" wrap="square" lIns="0" tIns="0" rIns="0" bIns="0" anchor="t" anchorCtr="0">
            <a:noAutofit/>
          </a:bodyPr>
          <a:lstStyle/>
          <a:p>
            <a:pPr marL="0" marR="0" lvl="0" indent="0" algn="ctr" rtl="0">
              <a:lnSpc>
                <a:spcPct val="106250"/>
              </a:lnSpc>
              <a:spcBef>
                <a:spcPts val="0"/>
              </a:spcBef>
              <a:spcAft>
                <a:spcPts val="0"/>
              </a:spcAft>
              <a:buClr>
                <a:schemeClr val="dk2"/>
              </a:buClr>
              <a:buSzPts val="1600"/>
              <a:buFont typeface="Arial"/>
              <a:buNone/>
            </a:pPr>
            <a:r>
              <a:rPr lang="en-US" sz="1600" b="1" i="0" u="none" strike="noStrike" cap="none">
                <a:solidFill>
                  <a:schemeClr val="dk2"/>
                </a:solidFill>
                <a:latin typeface="Century Gothic"/>
                <a:ea typeface="Century Gothic"/>
                <a:cs typeface="Century Gothic"/>
                <a:sym typeface="Century Gothic"/>
              </a:rPr>
              <a:t>Presenter: Cong Chen, Mike Wu, Irene Chang, Boran Chen</a:t>
            </a:r>
            <a:endParaRPr sz="1600" b="1" i="0" u="none" strike="noStrike" cap="none">
              <a:solidFill>
                <a:schemeClr val="dk2"/>
              </a:solidFill>
              <a:latin typeface="Century Gothic"/>
              <a:ea typeface="Century Gothic"/>
              <a:cs typeface="Century Gothic"/>
              <a:sym typeface="Century Gothic"/>
            </a:endParaRPr>
          </a:p>
          <a:p>
            <a:pPr marL="0" marR="0" lvl="0" indent="0" algn="ctr" rtl="0">
              <a:lnSpc>
                <a:spcPct val="106250"/>
              </a:lnSpc>
              <a:spcBef>
                <a:spcPts val="0"/>
              </a:spcBef>
              <a:spcAft>
                <a:spcPts val="0"/>
              </a:spcAft>
              <a:buClr>
                <a:schemeClr val="dk2"/>
              </a:buClr>
              <a:buSzPts val="1600"/>
              <a:buFont typeface="Arial"/>
              <a:buNone/>
            </a:pPr>
            <a:endParaRPr sz="1600" b="1">
              <a:latin typeface="Century Gothic"/>
              <a:ea typeface="Century Gothic"/>
              <a:cs typeface="Century Gothic"/>
              <a:sym typeface="Century Gothic"/>
            </a:endParaRPr>
          </a:p>
          <a:p>
            <a:pPr marL="0" marR="0" lvl="0" indent="0" algn="ctr" rtl="0">
              <a:lnSpc>
                <a:spcPct val="106250"/>
              </a:lnSpc>
              <a:spcBef>
                <a:spcPts val="0"/>
              </a:spcBef>
              <a:spcAft>
                <a:spcPts val="0"/>
              </a:spcAft>
              <a:buClr>
                <a:schemeClr val="dk2"/>
              </a:buClr>
              <a:buSzPts val="1600"/>
              <a:buFont typeface="Arial"/>
              <a:buNone/>
            </a:pPr>
            <a:r>
              <a:rPr lang="en-US" sz="1600" b="1">
                <a:latin typeface="Century Gothic"/>
                <a:ea typeface="Century Gothic"/>
                <a:cs typeface="Century Gothic"/>
                <a:sym typeface="Century Gothic"/>
              </a:rPr>
              <a:t>Mar 24th, 2018</a:t>
            </a:r>
            <a:endParaRPr sz="1600" b="1">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1331926" y="889550"/>
            <a:ext cx="71406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000"/>
              <a:t>Bitcoin Price V.S Twitter Sentiment </a:t>
            </a:r>
            <a:r>
              <a:rPr lang="en-US" sz="1800"/>
              <a:t>2017/01/01-2018/03/15, 30 Representative Individual Accounts</a:t>
            </a:r>
            <a:endParaRPr sz="1800"/>
          </a:p>
        </p:txBody>
      </p:sp>
      <p:sp>
        <p:nvSpPr>
          <p:cNvPr id="515" name="Shape 515"/>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16" name="Shape 516"/>
          <p:cNvSpPr txBox="1">
            <a:spLocks noGrp="1"/>
          </p:cNvSpPr>
          <p:nvPr>
            <p:ph type="body" idx="2"/>
          </p:nvPr>
        </p:nvSpPr>
        <p:spPr>
          <a:xfrm>
            <a:off x="1331913" y="3049226"/>
            <a:ext cx="6480300" cy="2207100"/>
          </a:xfrm>
          <a:prstGeom prst="rect">
            <a:avLst/>
          </a:prstGeom>
        </p:spPr>
        <p:txBody>
          <a:bodyPr spcFirstLastPara="1" wrap="square" lIns="91425" tIns="91425" rIns="91425" bIns="91425" anchor="t" anchorCtr="0">
            <a:noAutofit/>
          </a:bodyPr>
          <a:lstStyle/>
          <a:p>
            <a:pPr marL="0" lvl="0" indent="0" rtl="0">
              <a:spcBef>
                <a:spcPts val="1300"/>
              </a:spcBef>
              <a:spcAft>
                <a:spcPts val="0"/>
              </a:spcAft>
              <a:buNone/>
            </a:pPr>
            <a:endParaRPr/>
          </a:p>
        </p:txBody>
      </p:sp>
      <p:pic>
        <p:nvPicPr>
          <p:cNvPr id="517" name="Shape 517"/>
          <p:cNvPicPr preferRelativeResize="0"/>
          <p:nvPr/>
        </p:nvPicPr>
        <p:blipFill>
          <a:blip r:embed="rId3">
            <a:alphaModFix/>
          </a:blip>
          <a:stretch>
            <a:fillRect/>
          </a:stretch>
        </p:blipFill>
        <p:spPr>
          <a:xfrm>
            <a:off x="1331926" y="1743675"/>
            <a:ext cx="6480301" cy="3888201"/>
          </a:xfrm>
          <a:prstGeom prst="rect">
            <a:avLst/>
          </a:prstGeom>
          <a:noFill/>
          <a:ln>
            <a:noFill/>
          </a:ln>
        </p:spPr>
      </p:pic>
      <p:sp>
        <p:nvSpPr>
          <p:cNvPr id="518" name="Shape 518"/>
          <p:cNvSpPr txBox="1"/>
          <p:nvPr/>
        </p:nvSpPr>
        <p:spPr>
          <a:xfrm>
            <a:off x="1216600" y="5535125"/>
            <a:ext cx="5113800" cy="1779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600" b="1">
                <a:latin typeface="Century Gothic"/>
                <a:ea typeface="Century Gothic"/>
                <a:cs typeface="Century Gothic"/>
                <a:sym typeface="Century Gothic"/>
              </a:rPr>
              <a:t>Criteria:</a:t>
            </a:r>
            <a:endParaRPr sz="1600" b="1">
              <a:latin typeface="Century Gothic"/>
              <a:ea typeface="Century Gothic"/>
              <a:cs typeface="Century Gothic"/>
              <a:sym typeface="Century Gothic"/>
            </a:endParaRPr>
          </a:p>
          <a:p>
            <a:pPr marL="457200" lvl="0" indent="-330200" rtl="0">
              <a:spcBef>
                <a:spcPts val="0"/>
              </a:spcBef>
              <a:spcAft>
                <a:spcPts val="0"/>
              </a:spcAft>
              <a:buSzPts val="1600"/>
              <a:buFont typeface="Century Gothic"/>
              <a:buAutoNum type="arabicPeriod"/>
            </a:pPr>
            <a:r>
              <a:rPr lang="en-US" sz="1600" b="1">
                <a:latin typeface="Century Gothic"/>
                <a:ea typeface="Century Gothic"/>
                <a:cs typeface="Century Gothic"/>
                <a:sym typeface="Century Gothic"/>
              </a:rPr>
              <a:t>Followers &gt; 500K</a:t>
            </a:r>
            <a:endParaRPr sz="1600" b="1">
              <a:latin typeface="Century Gothic"/>
              <a:ea typeface="Century Gothic"/>
              <a:cs typeface="Century Gothic"/>
              <a:sym typeface="Century Gothic"/>
            </a:endParaRPr>
          </a:p>
          <a:p>
            <a:pPr marL="457200" lvl="0" indent="-330200">
              <a:spcBef>
                <a:spcPts val="0"/>
              </a:spcBef>
              <a:spcAft>
                <a:spcPts val="0"/>
              </a:spcAft>
              <a:buSzPts val="1600"/>
              <a:buFont typeface="Century Gothic"/>
              <a:buAutoNum type="arabicPeriod"/>
            </a:pPr>
            <a:r>
              <a:rPr lang="en-US" sz="1600" b="1">
                <a:latin typeface="Century Gothic"/>
                <a:ea typeface="Century Gothic"/>
                <a:cs typeface="Century Gothic"/>
                <a:sym typeface="Century Gothic"/>
              </a:rPr>
              <a:t>VIPs, founders, analysts, investors, or miners</a:t>
            </a:r>
            <a:endParaRPr sz="1600" b="1">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title"/>
          </p:nvPr>
        </p:nvSpPr>
        <p:spPr>
          <a:xfrm>
            <a:off x="870300" y="1187925"/>
            <a:ext cx="7968900" cy="59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000"/>
              <a:t>No Obvious Correlation between Bitcoin Price and Twitter Sentiment </a:t>
            </a:r>
            <a:endParaRPr sz="3000"/>
          </a:p>
          <a:p>
            <a:pPr marL="0" lvl="0" indent="0">
              <a:spcBef>
                <a:spcPts val="0"/>
              </a:spcBef>
              <a:spcAft>
                <a:spcPts val="0"/>
              </a:spcAft>
              <a:buNone/>
            </a:pPr>
            <a:r>
              <a:rPr lang="en-US" sz="1800"/>
              <a:t>2017/01/01-2018/03/15, Representative 30 Individual Accounts</a:t>
            </a:r>
            <a:endParaRPr/>
          </a:p>
        </p:txBody>
      </p:sp>
      <p:sp>
        <p:nvSpPr>
          <p:cNvPr id="525" name="Shape 525"/>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26" name="Shape 526"/>
          <p:cNvSpPr txBox="1">
            <a:spLocks noGrp="1"/>
          </p:cNvSpPr>
          <p:nvPr>
            <p:ph type="body" idx="2"/>
          </p:nvPr>
        </p:nvSpPr>
        <p:spPr>
          <a:xfrm>
            <a:off x="1331913" y="3049226"/>
            <a:ext cx="6480300" cy="2207100"/>
          </a:xfrm>
          <a:prstGeom prst="rect">
            <a:avLst/>
          </a:prstGeom>
        </p:spPr>
        <p:txBody>
          <a:bodyPr spcFirstLastPara="1" wrap="square" lIns="91425" tIns="91425" rIns="91425" bIns="91425" anchor="t" anchorCtr="0">
            <a:noAutofit/>
          </a:bodyPr>
          <a:lstStyle/>
          <a:p>
            <a:pPr marL="0" lvl="0" indent="0">
              <a:spcBef>
                <a:spcPts val="1300"/>
              </a:spcBef>
              <a:spcAft>
                <a:spcPts val="0"/>
              </a:spcAft>
              <a:buNone/>
            </a:pPr>
            <a:endParaRPr/>
          </a:p>
        </p:txBody>
      </p:sp>
      <p:pic>
        <p:nvPicPr>
          <p:cNvPr id="527" name="Shape 527"/>
          <p:cNvPicPr preferRelativeResize="0"/>
          <p:nvPr/>
        </p:nvPicPr>
        <p:blipFill>
          <a:blip r:embed="rId3">
            <a:alphaModFix/>
          </a:blip>
          <a:stretch>
            <a:fillRect/>
          </a:stretch>
        </p:blipFill>
        <p:spPr>
          <a:xfrm>
            <a:off x="1331925" y="1781625"/>
            <a:ext cx="6480301" cy="38881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1331926" y="889550"/>
            <a:ext cx="71406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000"/>
              <a:t>Bitcoin Price V.S Tweeter Sentiment </a:t>
            </a:r>
            <a:r>
              <a:rPr lang="en-US" sz="1800"/>
              <a:t>2017/01/01-2018/03/15, 42 Organization Accounts</a:t>
            </a:r>
            <a:endParaRPr sz="1800"/>
          </a:p>
        </p:txBody>
      </p:sp>
      <p:sp>
        <p:nvSpPr>
          <p:cNvPr id="534" name="Shape 534"/>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35" name="Shape 535"/>
          <p:cNvSpPr txBox="1">
            <a:spLocks noGrp="1"/>
          </p:cNvSpPr>
          <p:nvPr>
            <p:ph type="body" idx="2"/>
          </p:nvPr>
        </p:nvSpPr>
        <p:spPr>
          <a:xfrm>
            <a:off x="1331913" y="3049226"/>
            <a:ext cx="6480300" cy="2207100"/>
          </a:xfrm>
          <a:prstGeom prst="rect">
            <a:avLst/>
          </a:prstGeom>
        </p:spPr>
        <p:txBody>
          <a:bodyPr spcFirstLastPara="1" wrap="square" lIns="91425" tIns="91425" rIns="91425" bIns="91425" anchor="t" anchorCtr="0">
            <a:noAutofit/>
          </a:bodyPr>
          <a:lstStyle/>
          <a:p>
            <a:pPr marL="0" lvl="0" indent="0" rtl="0">
              <a:spcBef>
                <a:spcPts val="1300"/>
              </a:spcBef>
              <a:spcAft>
                <a:spcPts val="0"/>
              </a:spcAft>
              <a:buNone/>
            </a:pPr>
            <a:endParaRPr/>
          </a:p>
        </p:txBody>
      </p:sp>
      <p:pic>
        <p:nvPicPr>
          <p:cNvPr id="536" name="Shape 536"/>
          <p:cNvPicPr preferRelativeResize="0"/>
          <p:nvPr/>
        </p:nvPicPr>
        <p:blipFill>
          <a:blip r:embed="rId3">
            <a:alphaModFix/>
          </a:blip>
          <a:stretch>
            <a:fillRect/>
          </a:stretch>
        </p:blipFill>
        <p:spPr>
          <a:xfrm>
            <a:off x="1331850" y="1629900"/>
            <a:ext cx="6480301" cy="38881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870300" y="1187925"/>
            <a:ext cx="79689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000"/>
              <a:t>No Obvious Correlation between Bitcoin Price and Twitter Sentiment </a:t>
            </a:r>
            <a:endParaRPr sz="3000"/>
          </a:p>
          <a:p>
            <a:pPr marL="0" lvl="0" indent="0" rtl="0">
              <a:spcBef>
                <a:spcPts val="0"/>
              </a:spcBef>
              <a:spcAft>
                <a:spcPts val="0"/>
              </a:spcAft>
              <a:buNone/>
            </a:pPr>
            <a:r>
              <a:rPr lang="en-US" sz="1800"/>
              <a:t>2017/01/01-2018/03/15, 42 Organization Accounts</a:t>
            </a:r>
            <a:endParaRPr/>
          </a:p>
        </p:txBody>
      </p:sp>
      <p:sp>
        <p:nvSpPr>
          <p:cNvPr id="543" name="Shape 543"/>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44" name="Shape 544"/>
          <p:cNvSpPr txBox="1">
            <a:spLocks noGrp="1"/>
          </p:cNvSpPr>
          <p:nvPr>
            <p:ph type="body" idx="2"/>
          </p:nvPr>
        </p:nvSpPr>
        <p:spPr>
          <a:xfrm>
            <a:off x="1331913" y="3049226"/>
            <a:ext cx="6480300" cy="2207100"/>
          </a:xfrm>
          <a:prstGeom prst="rect">
            <a:avLst/>
          </a:prstGeom>
        </p:spPr>
        <p:txBody>
          <a:bodyPr spcFirstLastPara="1" wrap="square" lIns="91425" tIns="91425" rIns="91425" bIns="91425" anchor="t" anchorCtr="0">
            <a:noAutofit/>
          </a:bodyPr>
          <a:lstStyle/>
          <a:p>
            <a:pPr marL="0" lvl="0" indent="0" rtl="0">
              <a:spcBef>
                <a:spcPts val="1300"/>
              </a:spcBef>
              <a:spcAft>
                <a:spcPts val="0"/>
              </a:spcAft>
              <a:buNone/>
            </a:pPr>
            <a:endParaRPr/>
          </a:p>
        </p:txBody>
      </p:sp>
      <p:pic>
        <p:nvPicPr>
          <p:cNvPr id="545" name="Shape 545"/>
          <p:cNvPicPr preferRelativeResize="0"/>
          <p:nvPr/>
        </p:nvPicPr>
        <p:blipFill>
          <a:blip r:embed="rId3">
            <a:alphaModFix/>
          </a:blip>
          <a:stretch>
            <a:fillRect/>
          </a:stretch>
        </p:blipFill>
        <p:spPr>
          <a:xfrm>
            <a:off x="1261125" y="1781625"/>
            <a:ext cx="6621899" cy="397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pic>
        <p:nvPicPr>
          <p:cNvPr id="551" name="Shape 551"/>
          <p:cNvPicPr preferRelativeResize="0"/>
          <p:nvPr/>
        </p:nvPicPr>
        <p:blipFill rotWithShape="1">
          <a:blip r:embed="rId3">
            <a:alphaModFix/>
          </a:blip>
          <a:srcRect t="2761"/>
          <a:stretch/>
        </p:blipFill>
        <p:spPr>
          <a:xfrm>
            <a:off x="6031575" y="2529982"/>
            <a:ext cx="2681900" cy="2156918"/>
          </a:xfrm>
          <a:prstGeom prst="rect">
            <a:avLst/>
          </a:prstGeom>
          <a:noFill/>
          <a:ln>
            <a:noFill/>
          </a:ln>
        </p:spPr>
      </p:pic>
      <p:sp>
        <p:nvSpPr>
          <p:cNvPr id="552" name="Shape 552"/>
          <p:cNvSpPr txBox="1">
            <a:spLocks noGrp="1"/>
          </p:cNvSpPr>
          <p:nvPr>
            <p:ph type="title"/>
          </p:nvPr>
        </p:nvSpPr>
        <p:spPr>
          <a:xfrm>
            <a:off x="1203788" y="1332777"/>
            <a:ext cx="6480300" cy="59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000"/>
              <a:t>2016 vs 2017 vs 2018 Correlation</a:t>
            </a:r>
            <a:endParaRPr sz="3000"/>
          </a:p>
        </p:txBody>
      </p:sp>
      <p:pic>
        <p:nvPicPr>
          <p:cNvPr id="553" name="Shape 553"/>
          <p:cNvPicPr preferRelativeResize="0"/>
          <p:nvPr/>
        </p:nvPicPr>
        <p:blipFill rotWithShape="1">
          <a:blip r:embed="rId4">
            <a:alphaModFix/>
          </a:blip>
          <a:srcRect t="953" b="6436"/>
          <a:stretch/>
        </p:blipFill>
        <p:spPr>
          <a:xfrm>
            <a:off x="494725" y="2509425"/>
            <a:ext cx="2681898" cy="2198026"/>
          </a:xfrm>
          <a:prstGeom prst="rect">
            <a:avLst/>
          </a:prstGeom>
          <a:noFill/>
          <a:ln>
            <a:noFill/>
          </a:ln>
        </p:spPr>
      </p:pic>
      <p:pic>
        <p:nvPicPr>
          <p:cNvPr id="554" name="Shape 554"/>
          <p:cNvPicPr preferRelativeResize="0"/>
          <p:nvPr/>
        </p:nvPicPr>
        <p:blipFill rotWithShape="1">
          <a:blip r:embed="rId5">
            <a:alphaModFix/>
          </a:blip>
          <a:srcRect t="1941" r="823"/>
          <a:stretch/>
        </p:blipFill>
        <p:spPr>
          <a:xfrm>
            <a:off x="3152225" y="2509425"/>
            <a:ext cx="2820750" cy="2268598"/>
          </a:xfrm>
          <a:prstGeom prst="rect">
            <a:avLst/>
          </a:prstGeom>
          <a:noFill/>
          <a:ln>
            <a:noFill/>
          </a:ln>
        </p:spPr>
      </p:pic>
      <p:sp>
        <p:nvSpPr>
          <p:cNvPr id="555" name="Shape 555"/>
          <p:cNvSpPr txBox="1"/>
          <p:nvPr/>
        </p:nvSpPr>
        <p:spPr>
          <a:xfrm>
            <a:off x="1451375" y="2525400"/>
            <a:ext cx="768600" cy="273000"/>
          </a:xfrm>
          <a:prstGeom prst="rect">
            <a:avLst/>
          </a:prstGeom>
          <a:solidFill>
            <a:srgbClr val="FFFFFF"/>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a:t>2016</a:t>
            </a:r>
            <a:endParaRPr/>
          </a:p>
        </p:txBody>
      </p:sp>
      <p:sp>
        <p:nvSpPr>
          <p:cNvPr id="556" name="Shape 556"/>
          <p:cNvSpPr txBox="1"/>
          <p:nvPr/>
        </p:nvSpPr>
        <p:spPr>
          <a:xfrm>
            <a:off x="4273738" y="2509425"/>
            <a:ext cx="768600" cy="273000"/>
          </a:xfrm>
          <a:prstGeom prst="rect">
            <a:avLst/>
          </a:prstGeom>
          <a:solidFill>
            <a:srgbClr val="FFFFF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2017</a:t>
            </a:r>
            <a:endParaRPr/>
          </a:p>
        </p:txBody>
      </p:sp>
      <p:sp>
        <p:nvSpPr>
          <p:cNvPr id="557" name="Shape 557"/>
          <p:cNvSpPr txBox="1"/>
          <p:nvPr/>
        </p:nvSpPr>
        <p:spPr>
          <a:xfrm>
            <a:off x="6915488" y="2525400"/>
            <a:ext cx="768600" cy="273000"/>
          </a:xfrm>
          <a:prstGeom prst="rect">
            <a:avLst/>
          </a:prstGeom>
          <a:solidFill>
            <a:srgbClr val="FFFFF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2018</a:t>
            </a:r>
            <a:endParaRPr/>
          </a:p>
        </p:txBody>
      </p:sp>
      <p:sp>
        <p:nvSpPr>
          <p:cNvPr id="558" name="Shape 558"/>
          <p:cNvSpPr txBox="1"/>
          <p:nvPr/>
        </p:nvSpPr>
        <p:spPr>
          <a:xfrm>
            <a:off x="119050" y="5072800"/>
            <a:ext cx="9349200" cy="8817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sz="1800"/>
              <a:t>The correlation among cryptocurrencies INCREASES POSITIVELY </a:t>
            </a:r>
            <a:endParaRPr sz="1800"/>
          </a:p>
          <a:p>
            <a:pPr marL="457200" lvl="0" indent="-342900" rtl="0">
              <a:spcBef>
                <a:spcPts val="0"/>
              </a:spcBef>
              <a:spcAft>
                <a:spcPts val="0"/>
              </a:spcAft>
              <a:buSzPts val="1800"/>
              <a:buChar char="●"/>
            </a:pPr>
            <a:r>
              <a:rPr lang="en-US" sz="1800"/>
              <a:t>The correlation between sentiment &amp; cryptocurrencies </a:t>
            </a:r>
            <a:r>
              <a:rPr lang="en-US" sz="1800">
                <a:solidFill>
                  <a:schemeClr val="dk1"/>
                </a:solidFill>
              </a:rPr>
              <a:t>INCREASES NEGATIVELY</a:t>
            </a:r>
            <a:endParaRPr sz="1800"/>
          </a:p>
        </p:txBody>
      </p:sp>
      <p:sp>
        <p:nvSpPr>
          <p:cNvPr id="559" name="Shape 559"/>
          <p:cNvSpPr txBox="1"/>
          <p:nvPr/>
        </p:nvSpPr>
        <p:spPr>
          <a:xfrm>
            <a:off x="76200" y="2782425"/>
            <a:ext cx="700200" cy="2135700"/>
          </a:xfrm>
          <a:prstGeom prst="rect">
            <a:avLst/>
          </a:prstGeom>
          <a:solidFill>
            <a:schemeClr val="dk2"/>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sz="1200"/>
              <a:t>BTC</a:t>
            </a:r>
            <a:endParaRPr sz="1200"/>
          </a:p>
          <a:p>
            <a:pPr marL="0" lvl="0" indent="0">
              <a:spcBef>
                <a:spcPts val="0"/>
              </a:spcBef>
              <a:spcAft>
                <a:spcPts val="0"/>
              </a:spcAft>
              <a:buNone/>
            </a:pPr>
            <a:endParaRPr sz="600"/>
          </a:p>
          <a:p>
            <a:pPr marL="0" lvl="0" indent="0">
              <a:spcBef>
                <a:spcPts val="0"/>
              </a:spcBef>
              <a:spcAft>
                <a:spcPts val="0"/>
              </a:spcAft>
              <a:buNone/>
            </a:pPr>
            <a:r>
              <a:rPr lang="en-US" sz="1200"/>
              <a:t>XRP</a:t>
            </a:r>
            <a:endParaRPr sz="1200"/>
          </a:p>
          <a:p>
            <a:pPr marL="0" lvl="0" indent="0">
              <a:spcBef>
                <a:spcPts val="0"/>
              </a:spcBef>
              <a:spcAft>
                <a:spcPts val="0"/>
              </a:spcAft>
              <a:buNone/>
            </a:pPr>
            <a:endParaRPr sz="600"/>
          </a:p>
          <a:p>
            <a:pPr marL="0" lvl="0" indent="0">
              <a:spcBef>
                <a:spcPts val="0"/>
              </a:spcBef>
              <a:spcAft>
                <a:spcPts val="0"/>
              </a:spcAft>
              <a:buNone/>
            </a:pPr>
            <a:r>
              <a:rPr lang="en-US" sz="1200"/>
              <a:t>LTC</a:t>
            </a:r>
            <a:endParaRPr sz="1200"/>
          </a:p>
          <a:p>
            <a:pPr marL="0" lvl="0" indent="0">
              <a:spcBef>
                <a:spcPts val="0"/>
              </a:spcBef>
              <a:spcAft>
                <a:spcPts val="0"/>
              </a:spcAft>
              <a:buNone/>
            </a:pPr>
            <a:endParaRPr sz="600"/>
          </a:p>
          <a:p>
            <a:pPr marL="0" lvl="0" indent="0">
              <a:spcBef>
                <a:spcPts val="0"/>
              </a:spcBef>
              <a:spcAft>
                <a:spcPts val="0"/>
              </a:spcAft>
              <a:buNone/>
            </a:pPr>
            <a:r>
              <a:rPr lang="en-US" sz="1200"/>
              <a:t>ETH</a:t>
            </a:r>
            <a:endParaRPr sz="1200"/>
          </a:p>
          <a:p>
            <a:pPr marL="0" lvl="0" indent="0">
              <a:spcBef>
                <a:spcPts val="0"/>
              </a:spcBef>
              <a:spcAft>
                <a:spcPts val="0"/>
              </a:spcAft>
              <a:buNone/>
            </a:pPr>
            <a:endParaRPr sz="600"/>
          </a:p>
          <a:p>
            <a:pPr marL="0" lvl="0" indent="0">
              <a:spcBef>
                <a:spcPts val="0"/>
              </a:spcBef>
              <a:spcAft>
                <a:spcPts val="0"/>
              </a:spcAft>
              <a:buNone/>
            </a:pPr>
            <a:r>
              <a:rPr lang="en-US" sz="1200"/>
              <a:t>DASH</a:t>
            </a:r>
            <a:endParaRPr sz="1200"/>
          </a:p>
          <a:p>
            <a:pPr marL="0" lvl="0" indent="0">
              <a:spcBef>
                <a:spcPts val="0"/>
              </a:spcBef>
              <a:spcAft>
                <a:spcPts val="0"/>
              </a:spcAft>
              <a:buNone/>
            </a:pPr>
            <a:endParaRPr sz="600"/>
          </a:p>
          <a:p>
            <a:pPr marL="0" lvl="0" indent="0">
              <a:spcBef>
                <a:spcPts val="0"/>
              </a:spcBef>
              <a:spcAft>
                <a:spcPts val="0"/>
              </a:spcAft>
              <a:buNone/>
            </a:pPr>
            <a:r>
              <a:rPr lang="en-US" sz="1200"/>
              <a:t>Com-</a:t>
            </a:r>
            <a:endParaRPr sz="1200"/>
          </a:p>
          <a:p>
            <a:pPr marL="0" lvl="0" indent="0">
              <a:spcBef>
                <a:spcPts val="0"/>
              </a:spcBef>
              <a:spcAft>
                <a:spcPts val="0"/>
              </a:spcAft>
              <a:buNone/>
            </a:pPr>
            <a:r>
              <a:rPr lang="en-US" sz="1200"/>
              <a:t>pound</a:t>
            </a:r>
            <a:endParaRPr sz="1200"/>
          </a:p>
          <a:p>
            <a:pPr marL="0" lvl="0" indent="0">
              <a:spcBef>
                <a:spcPts val="0"/>
              </a:spcBef>
              <a:spcAft>
                <a:spcPts val="0"/>
              </a:spcAft>
              <a:buNone/>
            </a:pPr>
            <a:endParaRPr/>
          </a:p>
          <a:p>
            <a:pPr marL="0" lvl="0" indent="0">
              <a:spcBef>
                <a:spcPts val="0"/>
              </a:spcBef>
              <a:spcAft>
                <a:spcPts val="0"/>
              </a:spcAft>
              <a:buNone/>
            </a:pPr>
            <a:endParaRPr/>
          </a:p>
        </p:txBody>
      </p:sp>
      <p:sp>
        <p:nvSpPr>
          <p:cNvPr id="560" name="Shape 560"/>
          <p:cNvSpPr txBox="1"/>
          <p:nvPr/>
        </p:nvSpPr>
        <p:spPr>
          <a:xfrm>
            <a:off x="611975" y="4601225"/>
            <a:ext cx="2199900" cy="273000"/>
          </a:xfrm>
          <a:prstGeom prst="rect">
            <a:avLst/>
          </a:prstGeom>
          <a:solidFill>
            <a:schemeClr val="dk2"/>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sz="600"/>
              <a:t>Compound  DASH      ETH          LTC         XRP        BTC         </a:t>
            </a:r>
            <a:endParaRPr sz="600"/>
          </a:p>
        </p:txBody>
      </p:sp>
      <p:sp>
        <p:nvSpPr>
          <p:cNvPr id="561" name="Shape 561"/>
          <p:cNvSpPr txBox="1"/>
          <p:nvPr/>
        </p:nvSpPr>
        <p:spPr>
          <a:xfrm>
            <a:off x="3386450" y="4505025"/>
            <a:ext cx="2199900" cy="273000"/>
          </a:xfrm>
          <a:prstGeom prst="rect">
            <a:avLst/>
          </a:prstGeom>
          <a:solidFill>
            <a:schemeClr val="dk2"/>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
              <a:t>Compound  DASH       ETH          LTC         XRP         BTC         </a:t>
            </a:r>
            <a:endParaRPr sz="600"/>
          </a:p>
        </p:txBody>
      </p:sp>
      <p:sp>
        <p:nvSpPr>
          <p:cNvPr id="562" name="Shape 562"/>
          <p:cNvSpPr txBox="1"/>
          <p:nvPr/>
        </p:nvSpPr>
        <p:spPr>
          <a:xfrm>
            <a:off x="6237125" y="4505025"/>
            <a:ext cx="2199900" cy="273000"/>
          </a:xfrm>
          <a:prstGeom prst="rect">
            <a:avLst/>
          </a:prstGeom>
          <a:solidFill>
            <a:schemeClr val="dk2"/>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
              <a:t>Compound   DASH      ETH          LTC         XRP        BTC         </a:t>
            </a:r>
            <a:endParaRPr sz="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1331913" y="1332802"/>
            <a:ext cx="6480300" cy="59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Possible Reasons</a:t>
            </a:r>
            <a:endParaRPr/>
          </a:p>
        </p:txBody>
      </p:sp>
      <p:sp>
        <p:nvSpPr>
          <p:cNvPr id="569" name="Shape 569"/>
          <p:cNvSpPr txBox="1">
            <a:spLocks noGrp="1"/>
          </p:cNvSpPr>
          <p:nvPr>
            <p:ph type="body" idx="2"/>
          </p:nvPr>
        </p:nvSpPr>
        <p:spPr>
          <a:xfrm>
            <a:off x="1331926" y="3049225"/>
            <a:ext cx="6819300" cy="2207100"/>
          </a:xfrm>
          <a:prstGeom prst="rect">
            <a:avLst/>
          </a:prstGeom>
        </p:spPr>
        <p:txBody>
          <a:bodyPr spcFirstLastPara="1" wrap="square" lIns="91425" tIns="91425" rIns="91425" bIns="91425" anchor="t" anchorCtr="0">
            <a:noAutofit/>
          </a:bodyPr>
          <a:lstStyle/>
          <a:p>
            <a:pPr marL="457200" lvl="0" indent="-342900" rtl="0">
              <a:spcBef>
                <a:spcPts val="1300"/>
              </a:spcBef>
              <a:spcAft>
                <a:spcPts val="0"/>
              </a:spcAft>
              <a:buSzPts val="1800"/>
              <a:buAutoNum type="arabicPeriod"/>
            </a:pPr>
            <a:r>
              <a:rPr lang="en-US" sz="1800"/>
              <a:t>More twitter and social media data might be required</a:t>
            </a:r>
            <a:endParaRPr sz="1800"/>
          </a:p>
          <a:p>
            <a:pPr marL="457200" lvl="0" indent="-342900" rtl="0">
              <a:spcBef>
                <a:spcPts val="0"/>
              </a:spcBef>
              <a:spcAft>
                <a:spcPts val="0"/>
              </a:spcAft>
              <a:buSzPts val="1800"/>
              <a:buAutoNum type="arabicPeriod"/>
            </a:pPr>
            <a:r>
              <a:rPr lang="en-US" sz="1800"/>
              <a:t>Social media reactions may be later than real crypto market movement </a:t>
            </a:r>
            <a:endParaRPr sz="1800"/>
          </a:p>
          <a:p>
            <a:pPr marL="457200" lvl="0" indent="-342900" rtl="0">
              <a:spcBef>
                <a:spcPts val="0"/>
              </a:spcBef>
              <a:spcAft>
                <a:spcPts val="0"/>
              </a:spcAft>
              <a:buSzPts val="1800"/>
              <a:buAutoNum type="arabicPeriod"/>
            </a:pPr>
            <a:r>
              <a:rPr lang="en-US" sz="1800"/>
              <a:t>Trading behaviour, real influencer usually does that opposite than public sentiments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xfrm>
            <a:off x="1331913" y="1332802"/>
            <a:ext cx="6480300" cy="59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Future Direction</a:t>
            </a:r>
            <a:endParaRPr/>
          </a:p>
        </p:txBody>
      </p:sp>
      <p:sp>
        <p:nvSpPr>
          <p:cNvPr id="576" name="Shape 576"/>
          <p:cNvSpPr txBox="1">
            <a:spLocks noGrp="1"/>
          </p:cNvSpPr>
          <p:nvPr>
            <p:ph type="body" idx="2"/>
          </p:nvPr>
        </p:nvSpPr>
        <p:spPr>
          <a:xfrm>
            <a:off x="1411800" y="2761450"/>
            <a:ext cx="6480300" cy="3217800"/>
          </a:xfrm>
          <a:prstGeom prst="rect">
            <a:avLst/>
          </a:prstGeom>
        </p:spPr>
        <p:txBody>
          <a:bodyPr spcFirstLastPara="1" wrap="square" lIns="91425" tIns="91425" rIns="91425" bIns="91425" anchor="t" anchorCtr="0">
            <a:noAutofit/>
          </a:bodyPr>
          <a:lstStyle/>
          <a:p>
            <a:pPr marL="457200" lvl="0" indent="-342900" rtl="0">
              <a:spcBef>
                <a:spcPts val="1300"/>
              </a:spcBef>
              <a:spcAft>
                <a:spcPts val="0"/>
              </a:spcAft>
              <a:buSzPts val="1800"/>
              <a:buChar char="●"/>
            </a:pPr>
            <a:r>
              <a:rPr lang="en-US" sz="1800"/>
              <a:t>Wider Scope of Social Media </a:t>
            </a:r>
            <a:endParaRPr sz="1800"/>
          </a:p>
          <a:p>
            <a:pPr marL="457200" lvl="0" indent="-342900" rtl="0">
              <a:spcBef>
                <a:spcPts val="0"/>
              </a:spcBef>
              <a:spcAft>
                <a:spcPts val="0"/>
              </a:spcAft>
              <a:buSzPts val="1800"/>
              <a:buChar char="●"/>
            </a:pPr>
            <a:r>
              <a:rPr lang="en-US" sz="1800"/>
              <a:t>Key Word Search</a:t>
            </a:r>
            <a:endParaRPr sz="1800"/>
          </a:p>
          <a:p>
            <a:pPr marL="457200" lvl="0" indent="-342900" rtl="0">
              <a:spcBef>
                <a:spcPts val="0"/>
              </a:spcBef>
              <a:spcAft>
                <a:spcPts val="0"/>
              </a:spcAft>
              <a:buSzPts val="1800"/>
              <a:buChar char="●"/>
            </a:pPr>
            <a:r>
              <a:rPr lang="en-US" sz="1800"/>
              <a:t>Longer Follow-Up Period e.g 2018 full year</a:t>
            </a:r>
            <a:endParaRPr sz="1800"/>
          </a:p>
          <a:p>
            <a:pPr marL="457200" lvl="0" indent="-342900" rtl="0">
              <a:spcBef>
                <a:spcPts val="0"/>
              </a:spcBef>
              <a:spcAft>
                <a:spcPts val="0"/>
              </a:spcAft>
              <a:buSzPts val="1800"/>
              <a:buChar char="●"/>
            </a:pPr>
            <a:r>
              <a:rPr lang="en-US" sz="1800"/>
              <a:t>further question: whether we could analyze the sensitivities for coins with more significant monetary volumes reaction to social media sentiments vs sensitivities of coins with less significant monetary volumes reactions to social media sentiments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ctrTitle"/>
          </p:nvPr>
        </p:nvSpPr>
        <p:spPr>
          <a:xfrm>
            <a:off x="1175658" y="1584664"/>
            <a:ext cx="6792600" cy="1772100"/>
          </a:xfrm>
          <a:prstGeom prst="rect">
            <a:avLst/>
          </a:prstGeom>
          <a:noFill/>
          <a:ln>
            <a:noFill/>
          </a:ln>
        </p:spPr>
        <p:txBody>
          <a:bodyPr spcFirstLastPara="1" wrap="square" lIns="0" tIns="0" rIns="0" bIns="0" anchor="b" anchorCtr="0">
            <a:noAutofit/>
          </a:bodyPr>
          <a:lstStyle/>
          <a:p>
            <a:pPr marL="0" marR="0" lvl="0" indent="0" algn="ctr" rtl="0">
              <a:lnSpc>
                <a:spcPct val="116666"/>
              </a:lnSpc>
              <a:spcBef>
                <a:spcPts val="0"/>
              </a:spcBef>
              <a:spcAft>
                <a:spcPts val="0"/>
              </a:spcAft>
              <a:buClr>
                <a:schemeClr val="lt1"/>
              </a:buClr>
              <a:buSzPts val="3600"/>
              <a:buFont typeface="Arial"/>
              <a:buNone/>
            </a:pPr>
            <a:r>
              <a:rPr lang="en-US" sz="3600" i="0" u="none" strike="noStrike" cap="none">
                <a:solidFill>
                  <a:schemeClr val="lt1"/>
                </a:solidFill>
              </a:rPr>
              <a:t>THANK YOU</a:t>
            </a:r>
            <a:br>
              <a:rPr lang="en-US" sz="3600" i="0" u="none" strike="noStrike" cap="none">
                <a:solidFill>
                  <a:schemeClr val="lt1"/>
                </a:solidFill>
              </a:rPr>
            </a:br>
            <a:r>
              <a:rPr lang="en-US" sz="3600" b="0" i="0" u="none" strike="noStrike" cap="none">
                <a:solidFill>
                  <a:schemeClr val="lt1"/>
                </a:solidFill>
              </a:rPr>
              <a:t>FOR YOUR ATTENTION</a:t>
            </a:r>
            <a:endParaRPr sz="3600" b="0" i="0" u="none" strike="noStrike" cap="none">
              <a:solidFill>
                <a:schemeClr val="lt1"/>
              </a:solidFill>
            </a:endParaRPr>
          </a:p>
        </p:txBody>
      </p:sp>
      <p:sp>
        <p:nvSpPr>
          <p:cNvPr id="583" name="Shape 583"/>
          <p:cNvSpPr txBox="1">
            <a:spLocks noGrp="1"/>
          </p:cNvSpPr>
          <p:nvPr>
            <p:ph type="subTitle" idx="1"/>
          </p:nvPr>
        </p:nvSpPr>
        <p:spPr>
          <a:xfrm>
            <a:off x="1175658" y="3813249"/>
            <a:ext cx="6792600" cy="1655700"/>
          </a:xfrm>
          <a:prstGeom prst="rect">
            <a:avLst/>
          </a:prstGeom>
          <a:noFill/>
          <a:ln>
            <a:noFill/>
          </a:ln>
        </p:spPr>
        <p:txBody>
          <a:bodyPr spcFirstLastPara="1" wrap="square" lIns="0" tIns="0" rIns="0" bIns="0" anchor="t" anchorCtr="0">
            <a:noAutofit/>
          </a:bodyPr>
          <a:lstStyle/>
          <a:p>
            <a:pPr marL="0" marR="0" lvl="0" indent="0" algn="ctr" rtl="0">
              <a:lnSpc>
                <a:spcPct val="130769"/>
              </a:lnSpc>
              <a:spcBef>
                <a:spcPts val="0"/>
              </a:spcBef>
              <a:spcAft>
                <a:spcPts val="0"/>
              </a:spcAft>
              <a:buClr>
                <a:schemeClr val="lt1"/>
              </a:buClr>
              <a:buSzPts val="1300"/>
              <a:buFont typeface="Arial"/>
              <a:buNone/>
            </a:pPr>
            <a:r>
              <a:rPr lang="en-US">
                <a:latin typeface="Century Gothic"/>
                <a:ea typeface="Century Gothic"/>
                <a:cs typeface="Century Gothic"/>
                <a:sym typeface="Century Gothic"/>
              </a:rPr>
              <a:t>Presenter: Cong Chen, Mike Wu, Irene Chang, Boran Chen</a:t>
            </a:r>
            <a:endParaRPr>
              <a:latin typeface="Century Gothic"/>
              <a:ea typeface="Century Gothic"/>
              <a:cs typeface="Century Gothic"/>
              <a:sym typeface="Century Gothic"/>
            </a:endParaRPr>
          </a:p>
          <a:p>
            <a:pPr marL="0" marR="0" lvl="0" indent="0" algn="ctr" rtl="0">
              <a:lnSpc>
                <a:spcPct val="130769"/>
              </a:lnSpc>
              <a:spcBef>
                <a:spcPts val="0"/>
              </a:spcBef>
              <a:spcAft>
                <a:spcPts val="0"/>
              </a:spcAft>
              <a:buClr>
                <a:schemeClr val="lt1"/>
              </a:buClr>
              <a:buSzPts val="1300"/>
              <a:buFont typeface="Arial"/>
              <a:buNone/>
            </a:pPr>
            <a:endParaRPr>
              <a:latin typeface="Century Gothic"/>
              <a:ea typeface="Century Gothic"/>
              <a:cs typeface="Century Gothic"/>
              <a:sym typeface="Century Gothic"/>
            </a:endParaRPr>
          </a:p>
          <a:p>
            <a:pPr marL="0" marR="0" lvl="0" indent="0" algn="ctr" rtl="0">
              <a:lnSpc>
                <a:spcPct val="130769"/>
              </a:lnSpc>
              <a:spcBef>
                <a:spcPts val="0"/>
              </a:spcBef>
              <a:spcAft>
                <a:spcPts val="0"/>
              </a:spcAft>
              <a:buClr>
                <a:schemeClr val="lt1"/>
              </a:buClr>
              <a:buSzPts val="1300"/>
              <a:buFont typeface="Arial"/>
              <a:buNone/>
            </a:pPr>
            <a:r>
              <a:rPr lang="en-US">
                <a:latin typeface="Century Gothic"/>
                <a:ea typeface="Century Gothic"/>
                <a:cs typeface="Century Gothic"/>
                <a:sym typeface="Century Gothic"/>
              </a:rPr>
              <a:t>Mar 24th, 2018</a:t>
            </a:r>
            <a:endParaRPr>
              <a:latin typeface="Century Gothic"/>
              <a:ea typeface="Century Gothic"/>
              <a:cs typeface="Century Gothic"/>
              <a:sym typeface="Century Gothic"/>
            </a:endParaRPr>
          </a:p>
        </p:txBody>
      </p:sp>
      <p:sp>
        <p:nvSpPr>
          <p:cNvPr id="584" name="Shape 584"/>
          <p:cNvSpPr txBox="1">
            <a:spLocks noGrp="1"/>
          </p:cNvSpPr>
          <p:nvPr>
            <p:ph type="ftr" idx="11"/>
          </p:nvPr>
        </p:nvSpPr>
        <p:spPr>
          <a:xfrm>
            <a:off x="652227" y="6119159"/>
            <a:ext cx="2802600" cy="491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a:solidFill>
                  <a:schemeClr val="lt1"/>
                </a:solidFill>
                <a:latin typeface="Arial"/>
                <a:ea typeface="Arial"/>
                <a:cs typeface="Arial"/>
                <a:sym typeface="Arial"/>
              </a:rPr>
              <a:t>Converting your business from Good to Great.</a:t>
            </a:r>
            <a:endParaRPr sz="900" b="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Shape 590"/>
          <p:cNvSpPr txBox="1">
            <a:spLocks noGrp="1"/>
          </p:cNvSpPr>
          <p:nvPr>
            <p:ph type="title"/>
          </p:nvPr>
        </p:nvSpPr>
        <p:spPr>
          <a:xfrm>
            <a:off x="1331838" y="3489152"/>
            <a:ext cx="6480300" cy="5937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7200"/>
              <a:t>Q&amp;A</a:t>
            </a:r>
            <a:endParaRPr sz="7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pic>
        <p:nvPicPr>
          <p:cNvPr id="596" name="Shape 596"/>
          <p:cNvPicPr preferRelativeResize="0"/>
          <p:nvPr/>
        </p:nvPicPr>
        <p:blipFill>
          <a:blip r:embed="rId3">
            <a:alphaModFix/>
          </a:blip>
          <a:stretch>
            <a:fillRect/>
          </a:stretch>
        </p:blipFill>
        <p:spPr>
          <a:xfrm>
            <a:off x="1084975" y="935500"/>
            <a:ext cx="6857976" cy="3717701"/>
          </a:xfrm>
          <a:prstGeom prst="rect">
            <a:avLst/>
          </a:prstGeom>
          <a:noFill/>
          <a:ln>
            <a:noFill/>
          </a:ln>
        </p:spPr>
      </p:pic>
      <p:pic>
        <p:nvPicPr>
          <p:cNvPr id="597" name="Shape 597"/>
          <p:cNvPicPr preferRelativeResize="0"/>
          <p:nvPr/>
        </p:nvPicPr>
        <p:blipFill>
          <a:blip r:embed="rId4">
            <a:alphaModFix/>
          </a:blip>
          <a:stretch>
            <a:fillRect/>
          </a:stretch>
        </p:blipFill>
        <p:spPr>
          <a:xfrm>
            <a:off x="1473398" y="4987050"/>
            <a:ext cx="3982549" cy="128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611250" y="2692978"/>
            <a:ext cx="7921500" cy="806400"/>
          </a:xfrm>
          <a:prstGeom prst="rect">
            <a:avLst/>
          </a:prstGeom>
          <a:noFill/>
          <a:ln>
            <a:noFill/>
          </a:ln>
        </p:spPr>
        <p:txBody>
          <a:bodyPr spcFirstLastPara="1" wrap="square" lIns="0" tIns="0" rIns="0" bIns="0" anchor="b" anchorCtr="0">
            <a:noAutofit/>
          </a:bodyPr>
          <a:lstStyle/>
          <a:p>
            <a:pPr marL="0" marR="0" lvl="0" indent="0" algn="ctr" rtl="0">
              <a:lnSpc>
                <a:spcPct val="119444"/>
              </a:lnSpc>
              <a:spcBef>
                <a:spcPts val="0"/>
              </a:spcBef>
              <a:spcAft>
                <a:spcPts val="0"/>
              </a:spcAft>
              <a:buClr>
                <a:schemeClr val="lt1"/>
              </a:buClr>
              <a:buSzPts val="3600"/>
              <a:buFont typeface="Arial"/>
              <a:buNone/>
            </a:pPr>
            <a:r>
              <a:rPr lang="en-US" sz="4800">
                <a:latin typeface="Century Gothic"/>
                <a:ea typeface="Century Gothic"/>
                <a:cs typeface="Century Gothic"/>
                <a:sym typeface="Century Gothic"/>
              </a:rPr>
              <a:t>OUR GOAL</a:t>
            </a:r>
            <a:endParaRPr sz="4800" i="0" u="none" strike="noStrike" cap="none">
              <a:solidFill>
                <a:schemeClr val="lt1"/>
              </a:solidFill>
              <a:latin typeface="Century Gothic"/>
              <a:ea typeface="Century Gothic"/>
              <a:cs typeface="Century Gothic"/>
              <a:sym typeface="Century Gothic"/>
            </a:endParaRPr>
          </a:p>
        </p:txBody>
      </p:sp>
      <p:sp>
        <p:nvSpPr>
          <p:cNvPr id="329" name="Shape 329"/>
          <p:cNvSpPr txBox="1">
            <a:spLocks noGrp="1"/>
          </p:cNvSpPr>
          <p:nvPr>
            <p:ph type="body" idx="1"/>
          </p:nvPr>
        </p:nvSpPr>
        <p:spPr>
          <a:xfrm>
            <a:off x="1177200" y="3723325"/>
            <a:ext cx="6789600" cy="1617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1400"/>
              <a:buFont typeface="Arial"/>
              <a:buNone/>
            </a:pPr>
            <a:r>
              <a:rPr lang="en-US" sz="2400" b="1">
                <a:solidFill>
                  <a:schemeClr val="lt1"/>
                </a:solidFill>
                <a:latin typeface="Century Gothic"/>
                <a:ea typeface="Century Gothic"/>
                <a:cs typeface="Century Gothic"/>
                <a:sym typeface="Century Gothic"/>
              </a:rPr>
              <a:t>We are testing whether there is correlation between cryptocurrency price and social media sentiments on Twitter, and if there is, how they are related.</a:t>
            </a:r>
            <a:endParaRPr sz="2400">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a:spLocks noGrp="1"/>
          </p:cNvSpPr>
          <p:nvPr>
            <p:ph type="title"/>
          </p:nvPr>
        </p:nvSpPr>
        <p:spPr>
          <a:xfrm>
            <a:off x="607350" y="804175"/>
            <a:ext cx="8196600" cy="59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000"/>
              <a:t>Accumulated Account no. is positively correlated to Bitcoin Price</a:t>
            </a:r>
            <a:endParaRPr sz="3000"/>
          </a:p>
          <a:p>
            <a:pPr marL="0" lvl="0" indent="0" rtl="0">
              <a:spcBef>
                <a:spcPts val="0"/>
              </a:spcBef>
              <a:spcAft>
                <a:spcPts val="0"/>
              </a:spcAft>
              <a:buNone/>
            </a:pPr>
            <a:r>
              <a:rPr lang="en-US" sz="1800"/>
              <a:t>from 2008-2018, 30 individual accounts</a:t>
            </a:r>
            <a:endParaRPr sz="1800"/>
          </a:p>
        </p:txBody>
      </p:sp>
      <p:sp>
        <p:nvSpPr>
          <p:cNvPr id="604" name="Shape 604"/>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pic>
        <p:nvPicPr>
          <p:cNvPr id="605" name="Shape 605"/>
          <p:cNvPicPr preferRelativeResize="0"/>
          <p:nvPr/>
        </p:nvPicPr>
        <p:blipFill>
          <a:blip r:embed="rId3">
            <a:alphaModFix/>
          </a:blip>
          <a:stretch>
            <a:fillRect/>
          </a:stretch>
        </p:blipFill>
        <p:spPr>
          <a:xfrm>
            <a:off x="1166263" y="1294500"/>
            <a:ext cx="3295541" cy="2579855"/>
          </a:xfrm>
          <a:prstGeom prst="rect">
            <a:avLst/>
          </a:prstGeom>
          <a:noFill/>
          <a:ln>
            <a:noFill/>
          </a:ln>
        </p:spPr>
      </p:pic>
      <p:pic>
        <p:nvPicPr>
          <p:cNvPr id="606" name="Shape 606"/>
          <p:cNvPicPr preferRelativeResize="0"/>
          <p:nvPr/>
        </p:nvPicPr>
        <p:blipFill>
          <a:blip r:embed="rId4">
            <a:alphaModFix/>
          </a:blip>
          <a:stretch>
            <a:fillRect/>
          </a:stretch>
        </p:blipFill>
        <p:spPr>
          <a:xfrm>
            <a:off x="4783209" y="1492394"/>
            <a:ext cx="3194678" cy="2500887"/>
          </a:xfrm>
          <a:prstGeom prst="rect">
            <a:avLst/>
          </a:prstGeom>
          <a:noFill/>
          <a:ln>
            <a:noFill/>
          </a:ln>
        </p:spPr>
      </p:pic>
      <p:pic>
        <p:nvPicPr>
          <p:cNvPr id="607" name="Shape 607"/>
          <p:cNvPicPr preferRelativeResize="0"/>
          <p:nvPr/>
        </p:nvPicPr>
        <p:blipFill>
          <a:blip r:embed="rId5">
            <a:alphaModFix/>
          </a:blip>
          <a:stretch>
            <a:fillRect/>
          </a:stretch>
        </p:blipFill>
        <p:spPr>
          <a:xfrm>
            <a:off x="4548472" y="3290279"/>
            <a:ext cx="3429409" cy="2684671"/>
          </a:xfrm>
          <a:prstGeom prst="rect">
            <a:avLst/>
          </a:prstGeom>
          <a:noFill/>
          <a:ln>
            <a:noFill/>
          </a:ln>
        </p:spPr>
      </p:pic>
      <p:pic>
        <p:nvPicPr>
          <p:cNvPr id="608" name="Shape 608"/>
          <p:cNvPicPr preferRelativeResize="0"/>
          <p:nvPr/>
        </p:nvPicPr>
        <p:blipFill>
          <a:blip r:embed="rId6">
            <a:alphaModFix/>
          </a:blip>
          <a:stretch>
            <a:fillRect/>
          </a:stretch>
        </p:blipFill>
        <p:spPr>
          <a:xfrm>
            <a:off x="1216701" y="3434588"/>
            <a:ext cx="3194658" cy="25008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1331913" y="1332802"/>
            <a:ext cx="64803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a:p>
        </p:txBody>
      </p:sp>
      <p:sp>
        <p:nvSpPr>
          <p:cNvPr id="615" name="Shape 615"/>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16" name="Shape 616"/>
          <p:cNvSpPr txBox="1"/>
          <p:nvPr/>
        </p:nvSpPr>
        <p:spPr>
          <a:xfrm>
            <a:off x="133950" y="330150"/>
            <a:ext cx="2933400" cy="856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Analyze Exchange Accounts:</a:t>
            </a:r>
            <a:endParaRPr/>
          </a:p>
          <a:p>
            <a:pPr marL="0" lvl="0" indent="0" rtl="0">
              <a:spcBef>
                <a:spcPts val="0"/>
              </a:spcBef>
              <a:spcAft>
                <a:spcPts val="0"/>
              </a:spcAft>
              <a:buNone/>
            </a:pPr>
            <a:endParaRPr/>
          </a:p>
          <a:p>
            <a:pPr marL="0" lvl="0" indent="0" rtl="0">
              <a:spcBef>
                <a:spcPts val="0"/>
              </a:spcBef>
              <a:spcAft>
                <a:spcPts val="0"/>
              </a:spcAft>
              <a:buNone/>
            </a:pPr>
            <a:r>
              <a:rPr lang="en-US"/>
              <a:t>Tweets count 01</a:t>
            </a:r>
            <a:endParaRPr/>
          </a:p>
        </p:txBody>
      </p:sp>
      <p:pic>
        <p:nvPicPr>
          <p:cNvPr id="617" name="Shape 617"/>
          <p:cNvPicPr preferRelativeResize="0"/>
          <p:nvPr/>
        </p:nvPicPr>
        <p:blipFill>
          <a:blip r:embed="rId3">
            <a:alphaModFix/>
          </a:blip>
          <a:stretch>
            <a:fillRect/>
          </a:stretch>
        </p:blipFill>
        <p:spPr>
          <a:xfrm>
            <a:off x="3067350" y="205825"/>
            <a:ext cx="4982774" cy="2989675"/>
          </a:xfrm>
          <a:prstGeom prst="rect">
            <a:avLst/>
          </a:prstGeom>
          <a:noFill/>
          <a:ln>
            <a:noFill/>
          </a:ln>
        </p:spPr>
      </p:pic>
      <p:pic>
        <p:nvPicPr>
          <p:cNvPr id="618" name="Shape 618"/>
          <p:cNvPicPr preferRelativeResize="0"/>
          <p:nvPr/>
        </p:nvPicPr>
        <p:blipFill>
          <a:blip r:embed="rId4">
            <a:alphaModFix/>
          </a:blip>
          <a:stretch>
            <a:fillRect/>
          </a:stretch>
        </p:blipFill>
        <p:spPr>
          <a:xfrm>
            <a:off x="3020474" y="3351640"/>
            <a:ext cx="5076526" cy="304591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title"/>
          </p:nvPr>
        </p:nvSpPr>
        <p:spPr>
          <a:xfrm>
            <a:off x="1331913" y="1332802"/>
            <a:ext cx="64803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a:p>
        </p:txBody>
      </p:sp>
      <p:sp>
        <p:nvSpPr>
          <p:cNvPr id="625" name="Shape 625"/>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26" name="Shape 626"/>
          <p:cNvSpPr txBox="1">
            <a:spLocks noGrp="1"/>
          </p:cNvSpPr>
          <p:nvPr>
            <p:ph type="body" idx="2"/>
          </p:nvPr>
        </p:nvSpPr>
        <p:spPr>
          <a:xfrm>
            <a:off x="1331913" y="3049226"/>
            <a:ext cx="6480300" cy="2207100"/>
          </a:xfrm>
          <a:prstGeom prst="rect">
            <a:avLst/>
          </a:prstGeom>
        </p:spPr>
        <p:txBody>
          <a:bodyPr spcFirstLastPara="1" wrap="square" lIns="91425" tIns="91425" rIns="91425" bIns="91425" anchor="t" anchorCtr="0">
            <a:noAutofit/>
          </a:bodyPr>
          <a:lstStyle/>
          <a:p>
            <a:pPr marL="0" lvl="0" indent="0" rtl="0">
              <a:spcBef>
                <a:spcPts val="1300"/>
              </a:spcBef>
              <a:spcAft>
                <a:spcPts val="0"/>
              </a:spcAft>
              <a:buNone/>
            </a:pPr>
            <a:endParaRPr/>
          </a:p>
        </p:txBody>
      </p:sp>
      <p:sp>
        <p:nvSpPr>
          <p:cNvPr id="627" name="Shape 627"/>
          <p:cNvSpPr txBox="1"/>
          <p:nvPr/>
        </p:nvSpPr>
        <p:spPr>
          <a:xfrm>
            <a:off x="133950" y="330150"/>
            <a:ext cx="2933400" cy="856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Analyze Individual Accounts:</a:t>
            </a:r>
            <a:endParaRPr/>
          </a:p>
          <a:p>
            <a:pPr marL="0" lvl="0" indent="0" rtl="0">
              <a:spcBef>
                <a:spcPts val="0"/>
              </a:spcBef>
              <a:spcAft>
                <a:spcPts val="0"/>
              </a:spcAft>
              <a:buNone/>
            </a:pPr>
            <a:endParaRPr/>
          </a:p>
          <a:p>
            <a:pPr marL="0" lvl="0" indent="0" rtl="0">
              <a:spcBef>
                <a:spcPts val="0"/>
              </a:spcBef>
              <a:spcAft>
                <a:spcPts val="0"/>
              </a:spcAft>
              <a:buNone/>
            </a:pPr>
            <a:r>
              <a:rPr lang="en-US"/>
              <a:t>Sentiment 01</a:t>
            </a:r>
            <a:endParaRPr/>
          </a:p>
        </p:txBody>
      </p:sp>
      <p:pic>
        <p:nvPicPr>
          <p:cNvPr id="628" name="Shape 628"/>
          <p:cNvPicPr preferRelativeResize="0"/>
          <p:nvPr/>
        </p:nvPicPr>
        <p:blipFill>
          <a:blip r:embed="rId3">
            <a:alphaModFix/>
          </a:blip>
          <a:stretch>
            <a:fillRect/>
          </a:stretch>
        </p:blipFill>
        <p:spPr>
          <a:xfrm>
            <a:off x="2837400" y="121875"/>
            <a:ext cx="5288625" cy="3173175"/>
          </a:xfrm>
          <a:prstGeom prst="rect">
            <a:avLst/>
          </a:prstGeom>
          <a:noFill/>
          <a:ln>
            <a:noFill/>
          </a:ln>
        </p:spPr>
      </p:pic>
      <p:pic>
        <p:nvPicPr>
          <p:cNvPr id="629" name="Shape 629"/>
          <p:cNvPicPr preferRelativeResize="0"/>
          <p:nvPr/>
        </p:nvPicPr>
        <p:blipFill>
          <a:blip r:embed="rId4">
            <a:alphaModFix/>
          </a:blip>
          <a:stretch>
            <a:fillRect/>
          </a:stretch>
        </p:blipFill>
        <p:spPr>
          <a:xfrm>
            <a:off x="2837400" y="3415600"/>
            <a:ext cx="5288625" cy="3173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txBox="1">
            <a:spLocks noGrp="1"/>
          </p:cNvSpPr>
          <p:nvPr>
            <p:ph type="title"/>
          </p:nvPr>
        </p:nvSpPr>
        <p:spPr>
          <a:xfrm>
            <a:off x="1331913" y="1332802"/>
            <a:ext cx="64803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a:p>
        </p:txBody>
      </p:sp>
      <p:sp>
        <p:nvSpPr>
          <p:cNvPr id="636" name="Shape 636"/>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37" name="Shape 637"/>
          <p:cNvSpPr txBox="1"/>
          <p:nvPr/>
        </p:nvSpPr>
        <p:spPr>
          <a:xfrm>
            <a:off x="133950" y="330150"/>
            <a:ext cx="2933400" cy="856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Analyze Individual Accounts:</a:t>
            </a:r>
            <a:endParaRPr/>
          </a:p>
          <a:p>
            <a:pPr marL="0" lvl="0" indent="0" rtl="0">
              <a:spcBef>
                <a:spcPts val="0"/>
              </a:spcBef>
              <a:spcAft>
                <a:spcPts val="0"/>
              </a:spcAft>
              <a:buNone/>
            </a:pPr>
            <a:endParaRPr/>
          </a:p>
          <a:p>
            <a:pPr marL="0" lvl="0" indent="0" rtl="0">
              <a:spcBef>
                <a:spcPts val="0"/>
              </a:spcBef>
              <a:spcAft>
                <a:spcPts val="0"/>
              </a:spcAft>
              <a:buNone/>
            </a:pPr>
            <a:r>
              <a:rPr lang="en-US"/>
              <a:t>Sentiment 02</a:t>
            </a:r>
            <a:endParaRPr/>
          </a:p>
        </p:txBody>
      </p:sp>
      <p:pic>
        <p:nvPicPr>
          <p:cNvPr id="638" name="Shape 638"/>
          <p:cNvPicPr preferRelativeResize="0"/>
          <p:nvPr/>
        </p:nvPicPr>
        <p:blipFill>
          <a:blip r:embed="rId3">
            <a:alphaModFix/>
          </a:blip>
          <a:stretch>
            <a:fillRect/>
          </a:stretch>
        </p:blipFill>
        <p:spPr>
          <a:xfrm>
            <a:off x="2839625" y="99150"/>
            <a:ext cx="5054951" cy="3032965"/>
          </a:xfrm>
          <a:prstGeom prst="rect">
            <a:avLst/>
          </a:prstGeom>
          <a:noFill/>
          <a:ln>
            <a:noFill/>
          </a:ln>
        </p:spPr>
      </p:pic>
      <p:pic>
        <p:nvPicPr>
          <p:cNvPr id="639" name="Shape 639"/>
          <p:cNvPicPr preferRelativeResize="0"/>
          <p:nvPr/>
        </p:nvPicPr>
        <p:blipFill>
          <a:blip r:embed="rId4">
            <a:alphaModFix/>
          </a:blip>
          <a:stretch>
            <a:fillRect/>
          </a:stretch>
        </p:blipFill>
        <p:spPr>
          <a:xfrm>
            <a:off x="2839625" y="3281675"/>
            <a:ext cx="5054951" cy="30329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title"/>
          </p:nvPr>
        </p:nvSpPr>
        <p:spPr>
          <a:xfrm>
            <a:off x="1331913" y="1332802"/>
            <a:ext cx="64803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a:p>
        </p:txBody>
      </p:sp>
      <p:sp>
        <p:nvSpPr>
          <p:cNvPr id="646" name="Shape 646"/>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7" name="Shape 647"/>
          <p:cNvSpPr txBox="1"/>
          <p:nvPr/>
        </p:nvSpPr>
        <p:spPr>
          <a:xfrm>
            <a:off x="133950" y="330150"/>
            <a:ext cx="2933400" cy="856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Analyze Individual Accounts:</a:t>
            </a:r>
            <a:endParaRPr/>
          </a:p>
          <a:p>
            <a:pPr marL="0" lvl="0" indent="0" rtl="0">
              <a:spcBef>
                <a:spcPts val="0"/>
              </a:spcBef>
              <a:spcAft>
                <a:spcPts val="0"/>
              </a:spcAft>
              <a:buNone/>
            </a:pPr>
            <a:endParaRPr/>
          </a:p>
          <a:p>
            <a:pPr marL="0" lvl="0" indent="0" rtl="0">
              <a:spcBef>
                <a:spcPts val="0"/>
              </a:spcBef>
              <a:spcAft>
                <a:spcPts val="0"/>
              </a:spcAft>
              <a:buNone/>
            </a:pPr>
            <a:r>
              <a:rPr lang="en-US"/>
              <a:t>Tweet count 01</a:t>
            </a:r>
            <a:endParaRPr/>
          </a:p>
        </p:txBody>
      </p:sp>
      <p:pic>
        <p:nvPicPr>
          <p:cNvPr id="648" name="Shape 648"/>
          <p:cNvPicPr preferRelativeResize="0"/>
          <p:nvPr/>
        </p:nvPicPr>
        <p:blipFill>
          <a:blip r:embed="rId3">
            <a:alphaModFix/>
          </a:blip>
          <a:stretch>
            <a:fillRect/>
          </a:stretch>
        </p:blipFill>
        <p:spPr>
          <a:xfrm>
            <a:off x="2799425" y="194600"/>
            <a:ext cx="5250701" cy="3150425"/>
          </a:xfrm>
          <a:prstGeom prst="rect">
            <a:avLst/>
          </a:prstGeom>
          <a:noFill/>
          <a:ln>
            <a:noFill/>
          </a:ln>
        </p:spPr>
      </p:pic>
      <p:pic>
        <p:nvPicPr>
          <p:cNvPr id="649" name="Shape 649"/>
          <p:cNvPicPr preferRelativeResize="0"/>
          <p:nvPr/>
        </p:nvPicPr>
        <p:blipFill>
          <a:blip r:embed="rId4">
            <a:alphaModFix/>
          </a:blip>
          <a:stretch>
            <a:fillRect/>
          </a:stretch>
        </p:blipFill>
        <p:spPr>
          <a:xfrm>
            <a:off x="2799425" y="3415600"/>
            <a:ext cx="5250692" cy="3150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title"/>
          </p:nvPr>
        </p:nvSpPr>
        <p:spPr>
          <a:xfrm>
            <a:off x="1331913" y="1332802"/>
            <a:ext cx="64803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a:p>
        </p:txBody>
      </p:sp>
      <p:sp>
        <p:nvSpPr>
          <p:cNvPr id="656" name="Shape 656"/>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57" name="Shape 657"/>
          <p:cNvSpPr txBox="1"/>
          <p:nvPr/>
        </p:nvSpPr>
        <p:spPr>
          <a:xfrm>
            <a:off x="133950" y="330150"/>
            <a:ext cx="2933400" cy="856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Analyze Individual Accounts:</a:t>
            </a:r>
            <a:endParaRPr/>
          </a:p>
          <a:p>
            <a:pPr marL="0" lvl="0" indent="0" rtl="0">
              <a:spcBef>
                <a:spcPts val="0"/>
              </a:spcBef>
              <a:spcAft>
                <a:spcPts val="0"/>
              </a:spcAft>
              <a:buNone/>
            </a:pPr>
            <a:endParaRPr/>
          </a:p>
          <a:p>
            <a:pPr marL="0" lvl="0" indent="0" rtl="0">
              <a:spcBef>
                <a:spcPts val="0"/>
              </a:spcBef>
              <a:spcAft>
                <a:spcPts val="0"/>
              </a:spcAft>
              <a:buNone/>
            </a:pPr>
            <a:r>
              <a:rPr lang="en-US"/>
              <a:t>Tweet count 02</a:t>
            </a:r>
            <a:endParaRPr/>
          </a:p>
        </p:txBody>
      </p:sp>
      <p:pic>
        <p:nvPicPr>
          <p:cNvPr id="658" name="Shape 658"/>
          <p:cNvPicPr preferRelativeResize="0"/>
          <p:nvPr/>
        </p:nvPicPr>
        <p:blipFill>
          <a:blip r:embed="rId3">
            <a:alphaModFix/>
          </a:blip>
          <a:stretch>
            <a:fillRect/>
          </a:stretch>
        </p:blipFill>
        <p:spPr>
          <a:xfrm>
            <a:off x="2704575" y="133950"/>
            <a:ext cx="5198200" cy="3118926"/>
          </a:xfrm>
          <a:prstGeom prst="rect">
            <a:avLst/>
          </a:prstGeom>
          <a:noFill/>
          <a:ln>
            <a:noFill/>
          </a:ln>
        </p:spPr>
      </p:pic>
      <p:pic>
        <p:nvPicPr>
          <p:cNvPr id="659" name="Shape 659"/>
          <p:cNvPicPr preferRelativeResize="0"/>
          <p:nvPr/>
        </p:nvPicPr>
        <p:blipFill>
          <a:blip r:embed="rId4">
            <a:alphaModFix/>
          </a:blip>
          <a:stretch>
            <a:fillRect/>
          </a:stretch>
        </p:blipFill>
        <p:spPr>
          <a:xfrm>
            <a:off x="2704575" y="3415600"/>
            <a:ext cx="5198200" cy="31189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1331913" y="1332802"/>
            <a:ext cx="64803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a:p>
        </p:txBody>
      </p:sp>
      <p:sp>
        <p:nvSpPr>
          <p:cNvPr id="666" name="Shape 666"/>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pic>
        <p:nvPicPr>
          <p:cNvPr id="667" name="Shape 667"/>
          <p:cNvPicPr preferRelativeResize="0"/>
          <p:nvPr/>
        </p:nvPicPr>
        <p:blipFill>
          <a:blip r:embed="rId3">
            <a:alphaModFix/>
          </a:blip>
          <a:stretch>
            <a:fillRect/>
          </a:stretch>
        </p:blipFill>
        <p:spPr>
          <a:xfrm>
            <a:off x="693500" y="444650"/>
            <a:ext cx="3812375" cy="2921800"/>
          </a:xfrm>
          <a:prstGeom prst="rect">
            <a:avLst/>
          </a:prstGeom>
          <a:noFill/>
          <a:ln>
            <a:noFill/>
          </a:ln>
        </p:spPr>
      </p:pic>
      <p:pic>
        <p:nvPicPr>
          <p:cNvPr id="668" name="Shape 668"/>
          <p:cNvPicPr preferRelativeResize="0"/>
          <p:nvPr/>
        </p:nvPicPr>
        <p:blipFill>
          <a:blip r:embed="rId4">
            <a:alphaModFix/>
          </a:blip>
          <a:stretch>
            <a:fillRect/>
          </a:stretch>
        </p:blipFill>
        <p:spPr>
          <a:xfrm>
            <a:off x="4605475" y="444650"/>
            <a:ext cx="3726149" cy="2921800"/>
          </a:xfrm>
          <a:prstGeom prst="rect">
            <a:avLst/>
          </a:prstGeom>
          <a:noFill/>
          <a:ln>
            <a:noFill/>
          </a:ln>
        </p:spPr>
      </p:pic>
      <p:pic>
        <p:nvPicPr>
          <p:cNvPr id="669" name="Shape 669"/>
          <p:cNvPicPr preferRelativeResize="0"/>
          <p:nvPr/>
        </p:nvPicPr>
        <p:blipFill>
          <a:blip r:embed="rId5">
            <a:alphaModFix/>
          </a:blip>
          <a:stretch>
            <a:fillRect/>
          </a:stretch>
        </p:blipFill>
        <p:spPr>
          <a:xfrm>
            <a:off x="693500" y="3495950"/>
            <a:ext cx="3652250" cy="2921800"/>
          </a:xfrm>
          <a:prstGeom prst="rect">
            <a:avLst/>
          </a:prstGeom>
          <a:noFill/>
          <a:ln>
            <a:noFill/>
          </a:ln>
        </p:spPr>
      </p:pic>
      <p:pic>
        <p:nvPicPr>
          <p:cNvPr id="670" name="Shape 670"/>
          <p:cNvPicPr preferRelativeResize="0"/>
          <p:nvPr/>
        </p:nvPicPr>
        <p:blipFill>
          <a:blip r:embed="rId6">
            <a:alphaModFix/>
          </a:blip>
          <a:stretch>
            <a:fillRect/>
          </a:stretch>
        </p:blipFill>
        <p:spPr>
          <a:xfrm>
            <a:off x="4605475" y="3445800"/>
            <a:ext cx="3652250" cy="29218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cxnSp>
        <p:nvCxnSpPr>
          <p:cNvPr id="335" name="Shape 335"/>
          <p:cNvCxnSpPr/>
          <p:nvPr/>
        </p:nvCxnSpPr>
        <p:spPr>
          <a:xfrm>
            <a:off x="2046301" y="4043818"/>
            <a:ext cx="0" cy="285000"/>
          </a:xfrm>
          <a:prstGeom prst="straightConnector1">
            <a:avLst/>
          </a:prstGeom>
          <a:noFill/>
          <a:ln w="25400" cap="rnd" cmpd="sng">
            <a:solidFill>
              <a:schemeClr val="accent1"/>
            </a:solidFill>
            <a:prstDash val="dot"/>
            <a:miter lim="800000"/>
            <a:headEnd type="none" w="sm" len="sm"/>
            <a:tailEnd type="none" w="sm" len="sm"/>
          </a:ln>
        </p:spPr>
      </p:cxnSp>
      <p:cxnSp>
        <p:nvCxnSpPr>
          <p:cNvPr id="336" name="Shape 336"/>
          <p:cNvCxnSpPr/>
          <p:nvPr/>
        </p:nvCxnSpPr>
        <p:spPr>
          <a:xfrm>
            <a:off x="3303600" y="4043818"/>
            <a:ext cx="0" cy="285000"/>
          </a:xfrm>
          <a:prstGeom prst="straightConnector1">
            <a:avLst/>
          </a:prstGeom>
          <a:noFill/>
          <a:ln w="25400" cap="rnd" cmpd="sng">
            <a:solidFill>
              <a:schemeClr val="accent3"/>
            </a:solidFill>
            <a:prstDash val="dot"/>
            <a:miter lim="800000"/>
            <a:headEnd type="none" w="sm" len="sm"/>
            <a:tailEnd type="none" w="sm" len="sm"/>
          </a:ln>
        </p:spPr>
      </p:cxnSp>
      <p:cxnSp>
        <p:nvCxnSpPr>
          <p:cNvPr id="337" name="Shape 337"/>
          <p:cNvCxnSpPr/>
          <p:nvPr/>
        </p:nvCxnSpPr>
        <p:spPr>
          <a:xfrm>
            <a:off x="4564077" y="4043818"/>
            <a:ext cx="0" cy="285000"/>
          </a:xfrm>
          <a:prstGeom prst="straightConnector1">
            <a:avLst/>
          </a:prstGeom>
          <a:noFill/>
          <a:ln w="25400" cap="rnd" cmpd="sng">
            <a:solidFill>
              <a:srgbClr val="999999"/>
            </a:solidFill>
            <a:prstDash val="dot"/>
            <a:miter lim="800000"/>
            <a:headEnd type="none" w="sm" len="sm"/>
            <a:tailEnd type="none" w="sm" len="sm"/>
          </a:ln>
        </p:spPr>
      </p:cxnSp>
      <p:cxnSp>
        <p:nvCxnSpPr>
          <p:cNvPr id="338" name="Shape 338"/>
          <p:cNvCxnSpPr/>
          <p:nvPr/>
        </p:nvCxnSpPr>
        <p:spPr>
          <a:xfrm>
            <a:off x="5824552" y="4043818"/>
            <a:ext cx="0" cy="285000"/>
          </a:xfrm>
          <a:prstGeom prst="straightConnector1">
            <a:avLst/>
          </a:prstGeom>
          <a:noFill/>
          <a:ln w="25400" cap="rnd" cmpd="sng">
            <a:solidFill>
              <a:schemeClr val="accent5"/>
            </a:solidFill>
            <a:prstDash val="dot"/>
            <a:miter lim="800000"/>
            <a:headEnd type="none" w="sm" len="sm"/>
            <a:tailEnd type="none" w="sm" len="sm"/>
          </a:ln>
        </p:spPr>
      </p:cxnSp>
      <p:cxnSp>
        <p:nvCxnSpPr>
          <p:cNvPr id="339" name="Shape 339"/>
          <p:cNvCxnSpPr/>
          <p:nvPr/>
        </p:nvCxnSpPr>
        <p:spPr>
          <a:xfrm>
            <a:off x="7077088" y="4043818"/>
            <a:ext cx="0" cy="285000"/>
          </a:xfrm>
          <a:prstGeom prst="straightConnector1">
            <a:avLst/>
          </a:prstGeom>
          <a:noFill/>
          <a:ln w="25400" cap="rnd" cmpd="sng">
            <a:solidFill>
              <a:schemeClr val="accent2"/>
            </a:solidFill>
            <a:prstDash val="dot"/>
            <a:miter lim="800000"/>
            <a:headEnd type="none" w="sm" len="sm"/>
            <a:tailEnd type="none" w="sm" len="sm"/>
          </a:ln>
        </p:spPr>
      </p:cxnSp>
      <p:sp>
        <p:nvSpPr>
          <p:cNvPr id="340" name="Shape 340"/>
          <p:cNvSpPr/>
          <p:nvPr/>
        </p:nvSpPr>
        <p:spPr>
          <a:xfrm>
            <a:off x="5857889" y="2504600"/>
            <a:ext cx="2420938" cy="1025525"/>
          </a:xfrm>
          <a:custGeom>
            <a:avLst/>
            <a:gdLst/>
            <a:ahLst/>
            <a:cxnLst/>
            <a:rect l="0" t="0" r="0" b="0"/>
            <a:pathLst>
              <a:path w="763" h="323" extrusionOk="0">
                <a:moveTo>
                  <a:pt x="394" y="0"/>
                </a:moveTo>
                <a:cubicBezTo>
                  <a:pt x="14" y="0"/>
                  <a:pt x="14" y="0"/>
                  <a:pt x="14" y="0"/>
                </a:cubicBezTo>
                <a:cubicBezTo>
                  <a:pt x="10" y="0"/>
                  <a:pt x="6" y="1"/>
                  <a:pt x="4" y="4"/>
                </a:cubicBezTo>
                <a:cubicBezTo>
                  <a:pt x="1" y="6"/>
                  <a:pt x="0" y="10"/>
                  <a:pt x="0" y="14"/>
                </a:cubicBezTo>
                <a:cubicBezTo>
                  <a:pt x="0" y="21"/>
                  <a:pt x="6" y="28"/>
                  <a:pt x="14" y="28"/>
                </a:cubicBezTo>
                <a:cubicBezTo>
                  <a:pt x="394" y="28"/>
                  <a:pt x="394" y="28"/>
                  <a:pt x="394" y="28"/>
                </a:cubicBezTo>
                <a:cubicBezTo>
                  <a:pt x="567" y="28"/>
                  <a:pt x="712" y="156"/>
                  <a:pt x="736" y="323"/>
                </a:cubicBezTo>
                <a:cubicBezTo>
                  <a:pt x="743" y="317"/>
                  <a:pt x="743" y="317"/>
                  <a:pt x="743" y="317"/>
                </a:cubicBezTo>
                <a:cubicBezTo>
                  <a:pt x="746" y="314"/>
                  <a:pt x="750" y="312"/>
                  <a:pt x="754" y="312"/>
                </a:cubicBezTo>
                <a:cubicBezTo>
                  <a:pt x="757" y="312"/>
                  <a:pt x="760" y="313"/>
                  <a:pt x="763" y="316"/>
                </a:cubicBezTo>
                <a:cubicBezTo>
                  <a:pt x="735" y="137"/>
                  <a:pt x="580" y="0"/>
                  <a:pt x="394" y="0"/>
                </a:cubicBezTo>
              </a:path>
            </a:pathLst>
          </a:custGeom>
          <a:solidFill>
            <a:srgbClr val="D2D2D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1" name="Shape 341"/>
          <p:cNvSpPr/>
          <p:nvPr/>
        </p:nvSpPr>
        <p:spPr>
          <a:xfrm>
            <a:off x="611200" y="2504600"/>
            <a:ext cx="2579688" cy="1320800"/>
          </a:xfrm>
          <a:custGeom>
            <a:avLst/>
            <a:gdLst/>
            <a:ahLst/>
            <a:cxnLst/>
            <a:rect l="0" t="0" r="0" b="0"/>
            <a:pathLst>
              <a:path w="813" h="416" extrusionOk="0">
                <a:moveTo>
                  <a:pt x="813" y="14"/>
                </a:moveTo>
                <a:cubicBezTo>
                  <a:pt x="813" y="18"/>
                  <a:pt x="812" y="21"/>
                  <a:pt x="809" y="24"/>
                </a:cubicBezTo>
                <a:cubicBezTo>
                  <a:pt x="807" y="26"/>
                  <a:pt x="803" y="28"/>
                  <a:pt x="799" y="28"/>
                </a:cubicBezTo>
                <a:cubicBezTo>
                  <a:pt x="425" y="28"/>
                  <a:pt x="425" y="28"/>
                  <a:pt x="425" y="28"/>
                </a:cubicBezTo>
                <a:cubicBezTo>
                  <a:pt x="238" y="28"/>
                  <a:pt x="85" y="177"/>
                  <a:pt x="79" y="363"/>
                </a:cubicBezTo>
                <a:cubicBezTo>
                  <a:pt x="103" y="339"/>
                  <a:pt x="103" y="339"/>
                  <a:pt x="103" y="339"/>
                </a:cubicBezTo>
                <a:cubicBezTo>
                  <a:pt x="109" y="333"/>
                  <a:pt x="118" y="333"/>
                  <a:pt x="124" y="339"/>
                </a:cubicBezTo>
                <a:cubicBezTo>
                  <a:pt x="127" y="343"/>
                  <a:pt x="129" y="346"/>
                  <a:pt x="129" y="350"/>
                </a:cubicBezTo>
                <a:cubicBezTo>
                  <a:pt x="129" y="354"/>
                  <a:pt x="127" y="358"/>
                  <a:pt x="124" y="361"/>
                </a:cubicBezTo>
                <a:cubicBezTo>
                  <a:pt x="76" y="410"/>
                  <a:pt x="76" y="410"/>
                  <a:pt x="76" y="410"/>
                </a:cubicBezTo>
                <a:cubicBezTo>
                  <a:pt x="70" y="416"/>
                  <a:pt x="60" y="416"/>
                  <a:pt x="54" y="410"/>
                </a:cubicBezTo>
                <a:cubicBezTo>
                  <a:pt x="6" y="361"/>
                  <a:pt x="6" y="361"/>
                  <a:pt x="6" y="361"/>
                </a:cubicBezTo>
                <a:cubicBezTo>
                  <a:pt x="0" y="355"/>
                  <a:pt x="0" y="346"/>
                  <a:pt x="6" y="339"/>
                </a:cubicBezTo>
                <a:cubicBezTo>
                  <a:pt x="9" y="336"/>
                  <a:pt x="13" y="335"/>
                  <a:pt x="17" y="335"/>
                </a:cubicBezTo>
                <a:cubicBezTo>
                  <a:pt x="21" y="335"/>
                  <a:pt x="24" y="336"/>
                  <a:pt x="27" y="339"/>
                </a:cubicBezTo>
                <a:cubicBezTo>
                  <a:pt x="51" y="363"/>
                  <a:pt x="51" y="363"/>
                  <a:pt x="51" y="363"/>
                </a:cubicBezTo>
                <a:cubicBezTo>
                  <a:pt x="57" y="162"/>
                  <a:pt x="222" y="0"/>
                  <a:pt x="425" y="0"/>
                </a:cubicBezTo>
                <a:cubicBezTo>
                  <a:pt x="799" y="0"/>
                  <a:pt x="799" y="0"/>
                  <a:pt x="799" y="0"/>
                </a:cubicBezTo>
                <a:cubicBezTo>
                  <a:pt x="807" y="0"/>
                  <a:pt x="813" y="6"/>
                  <a:pt x="813" y="14"/>
                </a:cubicBezTo>
                <a:close/>
              </a:path>
            </a:pathLst>
          </a:custGeom>
          <a:solidFill>
            <a:srgbClr val="8287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2" name="Shape 342"/>
          <p:cNvSpPr/>
          <p:nvPr/>
        </p:nvSpPr>
        <p:spPr>
          <a:xfrm>
            <a:off x="6454789" y="3025300"/>
            <a:ext cx="1258887" cy="1270000"/>
          </a:xfrm>
          <a:custGeom>
            <a:avLst/>
            <a:gdLst/>
            <a:ahLst/>
            <a:cxnLst/>
            <a:rect l="0" t="0" r="0" b="0"/>
            <a:pathLst>
              <a:path w="793" h="800" extrusionOk="0">
                <a:moveTo>
                  <a:pt x="423" y="800"/>
                </a:moveTo>
                <a:lnTo>
                  <a:pt x="423" y="650"/>
                </a:lnTo>
                <a:lnTo>
                  <a:pt x="0" y="650"/>
                </a:lnTo>
                <a:lnTo>
                  <a:pt x="0" y="148"/>
                </a:lnTo>
                <a:lnTo>
                  <a:pt x="423" y="148"/>
                </a:lnTo>
                <a:lnTo>
                  <a:pt x="423" y="0"/>
                </a:lnTo>
                <a:lnTo>
                  <a:pt x="793" y="400"/>
                </a:lnTo>
                <a:lnTo>
                  <a:pt x="423" y="80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3" name="Shape 343"/>
          <p:cNvSpPr/>
          <p:nvPr/>
        </p:nvSpPr>
        <p:spPr>
          <a:xfrm>
            <a:off x="1417650" y="3260250"/>
            <a:ext cx="1258888" cy="796925"/>
          </a:xfrm>
          <a:custGeom>
            <a:avLst/>
            <a:gdLst/>
            <a:ahLst/>
            <a:cxnLst/>
            <a:rect l="0" t="0" r="0" b="0"/>
            <a:pathLst>
              <a:path w="397" h="251" extrusionOk="0">
                <a:moveTo>
                  <a:pt x="397" y="251"/>
                </a:moveTo>
                <a:cubicBezTo>
                  <a:pt x="126" y="251"/>
                  <a:pt x="126" y="251"/>
                  <a:pt x="126" y="251"/>
                </a:cubicBezTo>
                <a:cubicBezTo>
                  <a:pt x="56" y="251"/>
                  <a:pt x="0" y="195"/>
                  <a:pt x="0" y="126"/>
                </a:cubicBezTo>
                <a:cubicBezTo>
                  <a:pt x="0" y="126"/>
                  <a:pt x="0" y="126"/>
                  <a:pt x="0" y="126"/>
                </a:cubicBezTo>
                <a:cubicBezTo>
                  <a:pt x="0" y="56"/>
                  <a:pt x="56" y="0"/>
                  <a:pt x="126" y="0"/>
                </a:cubicBezTo>
                <a:cubicBezTo>
                  <a:pt x="397" y="0"/>
                  <a:pt x="397" y="0"/>
                  <a:pt x="397" y="0"/>
                </a:cubicBezTo>
                <a:lnTo>
                  <a:pt x="397" y="25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4" name="Shape 344"/>
          <p:cNvSpPr/>
          <p:nvPr/>
        </p:nvSpPr>
        <p:spPr>
          <a:xfrm>
            <a:off x="2676538" y="3260250"/>
            <a:ext cx="1260600" cy="7968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5" name="Shape 345"/>
          <p:cNvSpPr/>
          <p:nvPr/>
        </p:nvSpPr>
        <p:spPr>
          <a:xfrm>
            <a:off x="3937014" y="3260250"/>
            <a:ext cx="1260600" cy="796800"/>
          </a:xfrm>
          <a:prstGeom prst="rect">
            <a:avLst/>
          </a:prstGeom>
          <a:gradFill>
            <a:gsLst>
              <a:gs pos="0">
                <a:srgbClr val="999999"/>
              </a:gs>
              <a:gs pos="100000">
                <a:srgbClr val="999999"/>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6" name="Shape 346"/>
          <p:cNvSpPr/>
          <p:nvPr/>
        </p:nvSpPr>
        <p:spPr>
          <a:xfrm>
            <a:off x="5197489" y="3260250"/>
            <a:ext cx="1257300" cy="7968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7" name="Shape 347"/>
          <p:cNvSpPr txBox="1">
            <a:spLocks noGrp="1"/>
          </p:cNvSpPr>
          <p:nvPr>
            <p:ph type="title"/>
          </p:nvPr>
        </p:nvSpPr>
        <p:spPr>
          <a:xfrm>
            <a:off x="611188" y="178063"/>
            <a:ext cx="7921625" cy="593682"/>
          </a:xfrm>
          <a:prstGeom prst="rect">
            <a:avLst/>
          </a:prstGeom>
          <a:noFill/>
          <a:ln>
            <a:noFill/>
          </a:ln>
        </p:spPr>
        <p:txBody>
          <a:bodyPr spcFirstLastPara="1" wrap="square" lIns="0" tIns="0" rIns="0" bIns="0" anchor="ctr" anchorCtr="0">
            <a:noAutofit/>
          </a:bodyPr>
          <a:lstStyle/>
          <a:p>
            <a:pPr marL="0" marR="0" lvl="0" indent="0" algn="l" rtl="0">
              <a:lnSpc>
                <a:spcPct val="131250"/>
              </a:lnSpc>
              <a:spcBef>
                <a:spcPts val="0"/>
              </a:spcBef>
              <a:spcAft>
                <a:spcPts val="0"/>
              </a:spcAft>
              <a:buClr>
                <a:schemeClr val="dk2"/>
              </a:buClr>
              <a:buSzPts val="3200"/>
              <a:buFont typeface="Arial"/>
              <a:buNone/>
            </a:pPr>
            <a:r>
              <a:rPr lang="en-US"/>
              <a:t>Workflow</a:t>
            </a:r>
            <a:endParaRPr sz="3200" i="0" u="none" strike="noStrike" cap="none">
              <a:solidFill>
                <a:schemeClr val="dk2"/>
              </a:solidFill>
            </a:endParaRPr>
          </a:p>
        </p:txBody>
      </p:sp>
      <p:sp>
        <p:nvSpPr>
          <p:cNvPr id="348" name="Shape 348"/>
          <p:cNvSpPr txBox="1">
            <a:spLocks noGrp="1"/>
          </p:cNvSpPr>
          <p:nvPr>
            <p:ph type="ftr" idx="11"/>
          </p:nvPr>
        </p:nvSpPr>
        <p:spPr>
          <a:xfrm>
            <a:off x="5424754" y="5899083"/>
            <a:ext cx="2802600" cy="4911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900" b="0">
                <a:solidFill>
                  <a:srgbClr val="888888"/>
                </a:solidFill>
                <a:latin typeface="Arial"/>
                <a:ea typeface="Arial"/>
                <a:cs typeface="Arial"/>
                <a:sym typeface="Arial"/>
              </a:rPr>
              <a:t>Converting your business from Good to Great.</a:t>
            </a:r>
            <a:endParaRPr sz="900" b="0">
              <a:solidFill>
                <a:srgbClr val="888888"/>
              </a:solidFill>
              <a:latin typeface="Arial"/>
              <a:ea typeface="Arial"/>
              <a:cs typeface="Arial"/>
              <a:sym typeface="Arial"/>
            </a:endParaRPr>
          </a:p>
        </p:txBody>
      </p:sp>
      <p:sp>
        <p:nvSpPr>
          <p:cNvPr id="349" name="Shape 349"/>
          <p:cNvSpPr txBox="1">
            <a:spLocks noGrp="1"/>
          </p:cNvSpPr>
          <p:nvPr>
            <p:ph type="sldNum" idx="12"/>
          </p:nvPr>
        </p:nvSpPr>
        <p:spPr>
          <a:xfrm>
            <a:off x="8151020" y="5899083"/>
            <a:ext cx="429600" cy="491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900" b="0">
                <a:solidFill>
                  <a:schemeClr val="lt2"/>
                </a:solidFill>
                <a:latin typeface="Arial"/>
                <a:ea typeface="Arial"/>
                <a:cs typeface="Arial"/>
                <a:sym typeface="Arial"/>
              </a:rPr>
              <a:t>3</a:t>
            </a:fld>
            <a:endParaRPr sz="900" b="0">
              <a:solidFill>
                <a:schemeClr val="lt2"/>
              </a:solidFill>
              <a:latin typeface="Arial"/>
              <a:ea typeface="Arial"/>
              <a:cs typeface="Arial"/>
              <a:sym typeface="Arial"/>
            </a:endParaRPr>
          </a:p>
        </p:txBody>
      </p:sp>
      <p:sp>
        <p:nvSpPr>
          <p:cNvPr id="350" name="Shape 350"/>
          <p:cNvSpPr txBox="1">
            <a:spLocks noGrp="1"/>
          </p:cNvSpPr>
          <p:nvPr>
            <p:ph type="body" idx="1"/>
          </p:nvPr>
        </p:nvSpPr>
        <p:spPr>
          <a:xfrm>
            <a:off x="611188" y="808384"/>
            <a:ext cx="7921625" cy="3608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US">
                <a:latin typeface="Century Gothic"/>
                <a:ea typeface="Century Gothic"/>
                <a:cs typeface="Century Gothic"/>
                <a:sym typeface="Century Gothic"/>
              </a:rPr>
              <a:t>How we do our data analysis.</a:t>
            </a:r>
            <a:endParaRPr>
              <a:latin typeface="Century Gothic"/>
              <a:ea typeface="Century Gothic"/>
              <a:cs typeface="Century Gothic"/>
              <a:sym typeface="Century Gothic"/>
            </a:endParaRPr>
          </a:p>
        </p:txBody>
      </p:sp>
      <p:sp>
        <p:nvSpPr>
          <p:cNvPr id="351" name="Shape 351"/>
          <p:cNvSpPr/>
          <p:nvPr/>
        </p:nvSpPr>
        <p:spPr>
          <a:xfrm>
            <a:off x="6964376" y="4320700"/>
            <a:ext cx="225425" cy="279400"/>
          </a:xfrm>
          <a:custGeom>
            <a:avLst/>
            <a:gdLst/>
            <a:ahLst/>
            <a:cxnLst/>
            <a:rect l="0" t="0" r="0" b="0"/>
            <a:pathLst>
              <a:path w="71" h="88" extrusionOk="0">
                <a:moveTo>
                  <a:pt x="71" y="35"/>
                </a:moveTo>
                <a:cubicBezTo>
                  <a:pt x="71" y="33"/>
                  <a:pt x="70" y="31"/>
                  <a:pt x="69" y="29"/>
                </a:cubicBezTo>
                <a:cubicBezTo>
                  <a:pt x="43" y="3"/>
                  <a:pt x="43" y="3"/>
                  <a:pt x="43" y="3"/>
                </a:cubicBezTo>
                <a:cubicBezTo>
                  <a:pt x="43" y="4"/>
                  <a:pt x="43" y="4"/>
                  <a:pt x="43" y="4"/>
                </a:cubicBezTo>
                <a:cubicBezTo>
                  <a:pt x="43" y="3"/>
                  <a:pt x="43" y="3"/>
                  <a:pt x="42" y="2"/>
                </a:cubicBezTo>
                <a:cubicBezTo>
                  <a:pt x="41" y="2"/>
                  <a:pt x="41" y="2"/>
                  <a:pt x="41" y="2"/>
                </a:cubicBezTo>
                <a:cubicBezTo>
                  <a:pt x="41" y="1"/>
                  <a:pt x="41" y="1"/>
                  <a:pt x="41" y="1"/>
                </a:cubicBezTo>
                <a:cubicBezTo>
                  <a:pt x="40" y="1"/>
                  <a:pt x="40" y="1"/>
                  <a:pt x="40" y="1"/>
                </a:cubicBezTo>
                <a:cubicBezTo>
                  <a:pt x="39" y="1"/>
                  <a:pt x="39" y="1"/>
                  <a:pt x="39" y="1"/>
                </a:cubicBezTo>
                <a:cubicBezTo>
                  <a:pt x="39" y="1"/>
                  <a:pt x="39" y="1"/>
                  <a:pt x="39" y="1"/>
                </a:cubicBezTo>
                <a:cubicBezTo>
                  <a:pt x="39" y="0"/>
                  <a:pt x="39" y="0"/>
                  <a:pt x="39" y="0"/>
                </a:cubicBezTo>
                <a:cubicBezTo>
                  <a:pt x="38" y="0"/>
                  <a:pt x="37" y="0"/>
                  <a:pt x="36" y="0"/>
                </a:cubicBezTo>
                <a:cubicBezTo>
                  <a:pt x="35" y="0"/>
                  <a:pt x="34" y="0"/>
                  <a:pt x="33" y="1"/>
                </a:cubicBezTo>
                <a:cubicBezTo>
                  <a:pt x="32" y="1"/>
                  <a:pt x="32" y="1"/>
                  <a:pt x="32" y="1"/>
                </a:cubicBezTo>
                <a:cubicBezTo>
                  <a:pt x="32" y="1"/>
                  <a:pt x="31" y="1"/>
                  <a:pt x="31" y="2"/>
                </a:cubicBezTo>
                <a:cubicBezTo>
                  <a:pt x="30" y="2"/>
                  <a:pt x="30" y="2"/>
                  <a:pt x="30" y="2"/>
                </a:cubicBezTo>
                <a:cubicBezTo>
                  <a:pt x="3" y="29"/>
                  <a:pt x="3" y="29"/>
                  <a:pt x="3" y="29"/>
                </a:cubicBezTo>
                <a:cubicBezTo>
                  <a:pt x="0" y="32"/>
                  <a:pt x="0" y="38"/>
                  <a:pt x="3" y="41"/>
                </a:cubicBezTo>
                <a:cubicBezTo>
                  <a:pt x="5" y="43"/>
                  <a:pt x="7" y="44"/>
                  <a:pt x="9" y="44"/>
                </a:cubicBezTo>
                <a:cubicBezTo>
                  <a:pt x="12" y="44"/>
                  <a:pt x="14" y="43"/>
                  <a:pt x="16" y="41"/>
                </a:cubicBezTo>
                <a:cubicBezTo>
                  <a:pt x="28" y="29"/>
                  <a:pt x="28" y="29"/>
                  <a:pt x="28" y="29"/>
                </a:cubicBezTo>
                <a:cubicBezTo>
                  <a:pt x="28" y="79"/>
                  <a:pt x="28" y="79"/>
                  <a:pt x="28" y="79"/>
                </a:cubicBezTo>
                <a:cubicBezTo>
                  <a:pt x="28" y="84"/>
                  <a:pt x="31" y="88"/>
                  <a:pt x="36" y="88"/>
                </a:cubicBezTo>
                <a:cubicBezTo>
                  <a:pt x="38" y="88"/>
                  <a:pt x="41" y="87"/>
                  <a:pt x="42" y="85"/>
                </a:cubicBezTo>
                <a:cubicBezTo>
                  <a:pt x="44" y="84"/>
                  <a:pt x="45" y="82"/>
                  <a:pt x="45" y="79"/>
                </a:cubicBezTo>
                <a:cubicBezTo>
                  <a:pt x="45" y="29"/>
                  <a:pt x="45" y="29"/>
                  <a:pt x="45" y="29"/>
                </a:cubicBezTo>
                <a:cubicBezTo>
                  <a:pt x="57" y="41"/>
                  <a:pt x="57" y="41"/>
                  <a:pt x="57" y="41"/>
                </a:cubicBezTo>
                <a:cubicBezTo>
                  <a:pt x="60" y="44"/>
                  <a:pt x="65" y="44"/>
                  <a:pt x="69" y="41"/>
                </a:cubicBezTo>
                <a:cubicBezTo>
                  <a:pt x="70" y="39"/>
                  <a:pt x="71" y="37"/>
                  <a:pt x="71" y="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2" name="Shape 352"/>
          <p:cNvSpPr/>
          <p:nvPr/>
        </p:nvSpPr>
        <p:spPr>
          <a:xfrm>
            <a:off x="3190888" y="4320700"/>
            <a:ext cx="225425" cy="279400"/>
          </a:xfrm>
          <a:custGeom>
            <a:avLst/>
            <a:gdLst/>
            <a:ahLst/>
            <a:cxnLst/>
            <a:rect l="0" t="0" r="0" b="0"/>
            <a:pathLst>
              <a:path w="71" h="88" extrusionOk="0">
                <a:moveTo>
                  <a:pt x="71" y="35"/>
                </a:moveTo>
                <a:cubicBezTo>
                  <a:pt x="71" y="33"/>
                  <a:pt x="71" y="31"/>
                  <a:pt x="69" y="29"/>
                </a:cubicBezTo>
                <a:cubicBezTo>
                  <a:pt x="42" y="2"/>
                  <a:pt x="42" y="2"/>
                  <a:pt x="42" y="2"/>
                </a:cubicBezTo>
                <a:cubicBezTo>
                  <a:pt x="42" y="2"/>
                  <a:pt x="41" y="2"/>
                  <a:pt x="41" y="1"/>
                </a:cubicBezTo>
                <a:cubicBezTo>
                  <a:pt x="40" y="1"/>
                  <a:pt x="40" y="1"/>
                  <a:pt x="40" y="1"/>
                </a:cubicBezTo>
                <a:cubicBezTo>
                  <a:pt x="40" y="1"/>
                  <a:pt x="39" y="0"/>
                  <a:pt x="39" y="0"/>
                </a:cubicBezTo>
                <a:cubicBezTo>
                  <a:pt x="38" y="0"/>
                  <a:pt x="37" y="0"/>
                  <a:pt x="36" y="0"/>
                </a:cubicBezTo>
                <a:cubicBezTo>
                  <a:pt x="36" y="0"/>
                  <a:pt x="36" y="0"/>
                  <a:pt x="36" y="0"/>
                </a:cubicBezTo>
                <a:cubicBezTo>
                  <a:pt x="35" y="0"/>
                  <a:pt x="35" y="0"/>
                  <a:pt x="35" y="0"/>
                </a:cubicBezTo>
                <a:cubicBezTo>
                  <a:pt x="34" y="0"/>
                  <a:pt x="34" y="0"/>
                  <a:pt x="34" y="0"/>
                </a:cubicBezTo>
                <a:cubicBezTo>
                  <a:pt x="33" y="1"/>
                  <a:pt x="33" y="1"/>
                  <a:pt x="33" y="1"/>
                </a:cubicBezTo>
                <a:cubicBezTo>
                  <a:pt x="32" y="1"/>
                  <a:pt x="31" y="2"/>
                  <a:pt x="30" y="2"/>
                </a:cubicBezTo>
                <a:cubicBezTo>
                  <a:pt x="4" y="29"/>
                  <a:pt x="4" y="29"/>
                  <a:pt x="4" y="29"/>
                </a:cubicBezTo>
                <a:cubicBezTo>
                  <a:pt x="0" y="32"/>
                  <a:pt x="0" y="38"/>
                  <a:pt x="4" y="41"/>
                </a:cubicBezTo>
                <a:cubicBezTo>
                  <a:pt x="5" y="43"/>
                  <a:pt x="7" y="44"/>
                  <a:pt x="10" y="44"/>
                </a:cubicBezTo>
                <a:cubicBezTo>
                  <a:pt x="12" y="44"/>
                  <a:pt x="14" y="43"/>
                  <a:pt x="16" y="41"/>
                </a:cubicBezTo>
                <a:cubicBezTo>
                  <a:pt x="28" y="29"/>
                  <a:pt x="28" y="29"/>
                  <a:pt x="28" y="29"/>
                </a:cubicBezTo>
                <a:cubicBezTo>
                  <a:pt x="28" y="79"/>
                  <a:pt x="28" y="79"/>
                  <a:pt x="28" y="79"/>
                </a:cubicBezTo>
                <a:cubicBezTo>
                  <a:pt x="28" y="84"/>
                  <a:pt x="32" y="88"/>
                  <a:pt x="36" y="88"/>
                </a:cubicBezTo>
                <a:cubicBezTo>
                  <a:pt x="39" y="88"/>
                  <a:pt x="41" y="87"/>
                  <a:pt x="42" y="85"/>
                </a:cubicBezTo>
                <a:cubicBezTo>
                  <a:pt x="44" y="84"/>
                  <a:pt x="45" y="82"/>
                  <a:pt x="45" y="79"/>
                </a:cubicBezTo>
                <a:cubicBezTo>
                  <a:pt x="45" y="29"/>
                  <a:pt x="45" y="29"/>
                  <a:pt x="45" y="29"/>
                </a:cubicBezTo>
                <a:cubicBezTo>
                  <a:pt x="57" y="41"/>
                  <a:pt x="57" y="41"/>
                  <a:pt x="57" y="41"/>
                </a:cubicBezTo>
                <a:cubicBezTo>
                  <a:pt x="60" y="44"/>
                  <a:pt x="66" y="44"/>
                  <a:pt x="69" y="41"/>
                </a:cubicBezTo>
                <a:cubicBezTo>
                  <a:pt x="71" y="39"/>
                  <a:pt x="71" y="37"/>
                  <a:pt x="71" y="3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3" name="Shape 353"/>
          <p:cNvSpPr/>
          <p:nvPr/>
        </p:nvSpPr>
        <p:spPr>
          <a:xfrm>
            <a:off x="1932001" y="4320700"/>
            <a:ext cx="228600" cy="279400"/>
          </a:xfrm>
          <a:custGeom>
            <a:avLst/>
            <a:gdLst/>
            <a:ahLst/>
            <a:cxnLst/>
            <a:rect l="0" t="0" r="0" b="0"/>
            <a:pathLst>
              <a:path w="72" h="88" extrusionOk="0">
                <a:moveTo>
                  <a:pt x="72" y="35"/>
                </a:moveTo>
                <a:cubicBezTo>
                  <a:pt x="72" y="33"/>
                  <a:pt x="71" y="31"/>
                  <a:pt x="69" y="29"/>
                </a:cubicBezTo>
                <a:cubicBezTo>
                  <a:pt x="42" y="2"/>
                  <a:pt x="42" y="2"/>
                  <a:pt x="42" y="2"/>
                </a:cubicBezTo>
                <a:cubicBezTo>
                  <a:pt x="41" y="1"/>
                  <a:pt x="40" y="1"/>
                  <a:pt x="39" y="0"/>
                </a:cubicBezTo>
                <a:cubicBezTo>
                  <a:pt x="37" y="0"/>
                  <a:pt x="35" y="0"/>
                  <a:pt x="33" y="1"/>
                </a:cubicBezTo>
                <a:cubicBezTo>
                  <a:pt x="33" y="1"/>
                  <a:pt x="33" y="1"/>
                  <a:pt x="33" y="1"/>
                </a:cubicBezTo>
                <a:cubicBezTo>
                  <a:pt x="32" y="1"/>
                  <a:pt x="32" y="1"/>
                  <a:pt x="31" y="2"/>
                </a:cubicBezTo>
                <a:cubicBezTo>
                  <a:pt x="30" y="2"/>
                  <a:pt x="30" y="2"/>
                  <a:pt x="30" y="2"/>
                </a:cubicBezTo>
                <a:cubicBezTo>
                  <a:pt x="4" y="29"/>
                  <a:pt x="4" y="29"/>
                  <a:pt x="4" y="29"/>
                </a:cubicBezTo>
                <a:cubicBezTo>
                  <a:pt x="0" y="32"/>
                  <a:pt x="0" y="38"/>
                  <a:pt x="4" y="41"/>
                </a:cubicBezTo>
                <a:cubicBezTo>
                  <a:pt x="5" y="43"/>
                  <a:pt x="8" y="44"/>
                  <a:pt x="10" y="44"/>
                </a:cubicBezTo>
                <a:cubicBezTo>
                  <a:pt x="12" y="44"/>
                  <a:pt x="14" y="43"/>
                  <a:pt x="16" y="41"/>
                </a:cubicBezTo>
                <a:cubicBezTo>
                  <a:pt x="28" y="29"/>
                  <a:pt x="28" y="29"/>
                  <a:pt x="28" y="29"/>
                </a:cubicBezTo>
                <a:cubicBezTo>
                  <a:pt x="28" y="79"/>
                  <a:pt x="28" y="79"/>
                  <a:pt x="28" y="79"/>
                </a:cubicBezTo>
                <a:cubicBezTo>
                  <a:pt x="28" y="84"/>
                  <a:pt x="32" y="88"/>
                  <a:pt x="36" y="88"/>
                </a:cubicBezTo>
                <a:cubicBezTo>
                  <a:pt x="39" y="88"/>
                  <a:pt x="41" y="87"/>
                  <a:pt x="42" y="85"/>
                </a:cubicBezTo>
                <a:cubicBezTo>
                  <a:pt x="44" y="84"/>
                  <a:pt x="45" y="82"/>
                  <a:pt x="45" y="79"/>
                </a:cubicBezTo>
                <a:cubicBezTo>
                  <a:pt x="45" y="29"/>
                  <a:pt x="45" y="29"/>
                  <a:pt x="45" y="29"/>
                </a:cubicBezTo>
                <a:cubicBezTo>
                  <a:pt x="57" y="41"/>
                  <a:pt x="57" y="41"/>
                  <a:pt x="57" y="41"/>
                </a:cubicBezTo>
                <a:cubicBezTo>
                  <a:pt x="60" y="44"/>
                  <a:pt x="66" y="44"/>
                  <a:pt x="69" y="41"/>
                </a:cubicBezTo>
                <a:cubicBezTo>
                  <a:pt x="71" y="39"/>
                  <a:pt x="72" y="37"/>
                  <a:pt x="72"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4" name="Shape 354"/>
          <p:cNvSpPr/>
          <p:nvPr/>
        </p:nvSpPr>
        <p:spPr>
          <a:xfrm>
            <a:off x="4451364" y="4320700"/>
            <a:ext cx="225425" cy="279400"/>
          </a:xfrm>
          <a:custGeom>
            <a:avLst/>
            <a:gdLst/>
            <a:ahLst/>
            <a:cxnLst/>
            <a:rect l="0" t="0" r="0" b="0"/>
            <a:pathLst>
              <a:path w="71" h="88" extrusionOk="0">
                <a:moveTo>
                  <a:pt x="71" y="35"/>
                </a:moveTo>
                <a:cubicBezTo>
                  <a:pt x="71" y="33"/>
                  <a:pt x="70" y="31"/>
                  <a:pt x="69" y="29"/>
                </a:cubicBezTo>
                <a:cubicBezTo>
                  <a:pt x="42" y="2"/>
                  <a:pt x="42" y="2"/>
                  <a:pt x="42" y="2"/>
                </a:cubicBezTo>
                <a:cubicBezTo>
                  <a:pt x="41" y="2"/>
                  <a:pt x="40" y="1"/>
                  <a:pt x="39" y="1"/>
                </a:cubicBezTo>
                <a:cubicBezTo>
                  <a:pt x="39" y="0"/>
                  <a:pt x="39" y="0"/>
                  <a:pt x="38" y="0"/>
                </a:cubicBezTo>
                <a:cubicBezTo>
                  <a:pt x="38" y="0"/>
                  <a:pt x="38" y="0"/>
                  <a:pt x="38" y="0"/>
                </a:cubicBezTo>
                <a:cubicBezTo>
                  <a:pt x="37" y="0"/>
                  <a:pt x="37" y="0"/>
                  <a:pt x="37" y="0"/>
                </a:cubicBezTo>
                <a:cubicBezTo>
                  <a:pt x="37" y="0"/>
                  <a:pt x="37" y="0"/>
                  <a:pt x="37" y="0"/>
                </a:cubicBezTo>
                <a:cubicBezTo>
                  <a:pt x="36" y="0"/>
                  <a:pt x="36" y="0"/>
                  <a:pt x="36" y="0"/>
                </a:cubicBezTo>
                <a:cubicBezTo>
                  <a:pt x="35" y="0"/>
                  <a:pt x="34" y="0"/>
                  <a:pt x="34" y="0"/>
                </a:cubicBezTo>
                <a:cubicBezTo>
                  <a:pt x="33" y="0"/>
                  <a:pt x="33" y="1"/>
                  <a:pt x="32" y="1"/>
                </a:cubicBezTo>
                <a:cubicBezTo>
                  <a:pt x="31" y="1"/>
                  <a:pt x="31" y="1"/>
                  <a:pt x="31" y="1"/>
                </a:cubicBezTo>
                <a:cubicBezTo>
                  <a:pt x="31" y="2"/>
                  <a:pt x="31" y="2"/>
                  <a:pt x="30" y="2"/>
                </a:cubicBezTo>
                <a:cubicBezTo>
                  <a:pt x="3" y="29"/>
                  <a:pt x="3" y="29"/>
                  <a:pt x="3" y="29"/>
                </a:cubicBezTo>
                <a:cubicBezTo>
                  <a:pt x="0" y="32"/>
                  <a:pt x="0" y="38"/>
                  <a:pt x="3" y="41"/>
                </a:cubicBezTo>
                <a:cubicBezTo>
                  <a:pt x="5" y="43"/>
                  <a:pt x="7" y="44"/>
                  <a:pt x="10" y="44"/>
                </a:cubicBezTo>
                <a:cubicBezTo>
                  <a:pt x="12" y="44"/>
                  <a:pt x="14" y="43"/>
                  <a:pt x="16" y="41"/>
                </a:cubicBezTo>
                <a:cubicBezTo>
                  <a:pt x="28" y="29"/>
                  <a:pt x="28" y="29"/>
                  <a:pt x="28" y="29"/>
                </a:cubicBezTo>
                <a:cubicBezTo>
                  <a:pt x="28" y="79"/>
                  <a:pt x="28" y="79"/>
                  <a:pt x="28" y="79"/>
                </a:cubicBezTo>
                <a:cubicBezTo>
                  <a:pt x="28" y="84"/>
                  <a:pt x="31" y="88"/>
                  <a:pt x="36" y="88"/>
                </a:cubicBezTo>
                <a:cubicBezTo>
                  <a:pt x="39" y="88"/>
                  <a:pt x="41" y="87"/>
                  <a:pt x="42" y="85"/>
                </a:cubicBezTo>
                <a:cubicBezTo>
                  <a:pt x="44" y="84"/>
                  <a:pt x="45" y="82"/>
                  <a:pt x="45" y="79"/>
                </a:cubicBezTo>
                <a:cubicBezTo>
                  <a:pt x="45" y="29"/>
                  <a:pt x="45" y="29"/>
                  <a:pt x="45" y="29"/>
                </a:cubicBezTo>
                <a:cubicBezTo>
                  <a:pt x="57" y="41"/>
                  <a:pt x="57" y="41"/>
                  <a:pt x="57" y="41"/>
                </a:cubicBezTo>
                <a:cubicBezTo>
                  <a:pt x="60" y="44"/>
                  <a:pt x="65" y="44"/>
                  <a:pt x="69" y="41"/>
                </a:cubicBezTo>
                <a:cubicBezTo>
                  <a:pt x="70" y="39"/>
                  <a:pt x="71" y="37"/>
                  <a:pt x="71" y="35"/>
                </a:cubicBezTo>
                <a:close/>
              </a:path>
            </a:pathLst>
          </a:custGeom>
          <a:gradFill>
            <a:gsLst>
              <a:gs pos="0">
                <a:srgbClr val="999999"/>
              </a:gs>
              <a:gs pos="100000">
                <a:srgbClr val="999999"/>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5" name="Shape 355"/>
          <p:cNvSpPr/>
          <p:nvPr/>
        </p:nvSpPr>
        <p:spPr>
          <a:xfrm>
            <a:off x="5711839" y="4320700"/>
            <a:ext cx="225425" cy="279400"/>
          </a:xfrm>
          <a:custGeom>
            <a:avLst/>
            <a:gdLst/>
            <a:ahLst/>
            <a:cxnLst/>
            <a:rect l="0" t="0" r="0" b="0"/>
            <a:pathLst>
              <a:path w="71" h="88" extrusionOk="0">
                <a:moveTo>
                  <a:pt x="71" y="35"/>
                </a:moveTo>
                <a:cubicBezTo>
                  <a:pt x="71" y="33"/>
                  <a:pt x="70" y="31"/>
                  <a:pt x="69" y="29"/>
                </a:cubicBezTo>
                <a:cubicBezTo>
                  <a:pt x="42" y="2"/>
                  <a:pt x="42" y="2"/>
                  <a:pt x="42" y="2"/>
                </a:cubicBezTo>
                <a:cubicBezTo>
                  <a:pt x="41" y="2"/>
                  <a:pt x="41" y="2"/>
                  <a:pt x="41" y="2"/>
                </a:cubicBezTo>
                <a:cubicBezTo>
                  <a:pt x="41" y="1"/>
                  <a:pt x="40" y="1"/>
                  <a:pt x="40" y="1"/>
                </a:cubicBezTo>
                <a:cubicBezTo>
                  <a:pt x="39" y="1"/>
                  <a:pt x="39" y="1"/>
                  <a:pt x="39" y="1"/>
                </a:cubicBezTo>
                <a:cubicBezTo>
                  <a:pt x="39" y="0"/>
                  <a:pt x="38" y="0"/>
                  <a:pt x="38" y="0"/>
                </a:cubicBezTo>
                <a:cubicBezTo>
                  <a:pt x="37" y="0"/>
                  <a:pt x="37" y="0"/>
                  <a:pt x="37" y="0"/>
                </a:cubicBezTo>
                <a:cubicBezTo>
                  <a:pt x="36" y="0"/>
                  <a:pt x="36" y="0"/>
                  <a:pt x="36" y="0"/>
                </a:cubicBezTo>
                <a:cubicBezTo>
                  <a:pt x="36" y="0"/>
                  <a:pt x="36" y="0"/>
                  <a:pt x="36" y="0"/>
                </a:cubicBezTo>
                <a:cubicBezTo>
                  <a:pt x="35" y="0"/>
                  <a:pt x="35" y="0"/>
                  <a:pt x="35" y="0"/>
                </a:cubicBezTo>
                <a:cubicBezTo>
                  <a:pt x="34" y="0"/>
                  <a:pt x="34" y="0"/>
                  <a:pt x="34" y="0"/>
                </a:cubicBezTo>
                <a:cubicBezTo>
                  <a:pt x="34" y="0"/>
                  <a:pt x="34" y="0"/>
                  <a:pt x="34" y="0"/>
                </a:cubicBezTo>
                <a:cubicBezTo>
                  <a:pt x="33" y="1"/>
                  <a:pt x="33" y="1"/>
                  <a:pt x="33" y="1"/>
                </a:cubicBezTo>
                <a:cubicBezTo>
                  <a:pt x="32" y="1"/>
                  <a:pt x="32" y="1"/>
                  <a:pt x="32" y="1"/>
                </a:cubicBezTo>
                <a:cubicBezTo>
                  <a:pt x="32" y="1"/>
                  <a:pt x="31" y="1"/>
                  <a:pt x="31" y="2"/>
                </a:cubicBezTo>
                <a:cubicBezTo>
                  <a:pt x="30" y="2"/>
                  <a:pt x="30" y="2"/>
                  <a:pt x="30" y="2"/>
                </a:cubicBezTo>
                <a:cubicBezTo>
                  <a:pt x="3" y="29"/>
                  <a:pt x="3" y="29"/>
                  <a:pt x="3" y="29"/>
                </a:cubicBezTo>
                <a:cubicBezTo>
                  <a:pt x="0" y="32"/>
                  <a:pt x="0" y="38"/>
                  <a:pt x="3" y="41"/>
                </a:cubicBezTo>
                <a:cubicBezTo>
                  <a:pt x="5" y="43"/>
                  <a:pt x="7" y="44"/>
                  <a:pt x="9" y="44"/>
                </a:cubicBezTo>
                <a:cubicBezTo>
                  <a:pt x="12" y="44"/>
                  <a:pt x="14" y="43"/>
                  <a:pt x="15" y="41"/>
                </a:cubicBezTo>
                <a:cubicBezTo>
                  <a:pt x="27" y="29"/>
                  <a:pt x="27" y="29"/>
                  <a:pt x="27" y="29"/>
                </a:cubicBezTo>
                <a:cubicBezTo>
                  <a:pt x="27" y="79"/>
                  <a:pt x="27" y="79"/>
                  <a:pt x="27" y="79"/>
                </a:cubicBezTo>
                <a:cubicBezTo>
                  <a:pt x="27" y="84"/>
                  <a:pt x="31" y="88"/>
                  <a:pt x="36" y="88"/>
                </a:cubicBezTo>
                <a:cubicBezTo>
                  <a:pt x="38" y="88"/>
                  <a:pt x="40" y="87"/>
                  <a:pt x="42" y="85"/>
                </a:cubicBezTo>
                <a:cubicBezTo>
                  <a:pt x="44" y="84"/>
                  <a:pt x="44" y="82"/>
                  <a:pt x="44" y="79"/>
                </a:cubicBezTo>
                <a:cubicBezTo>
                  <a:pt x="44" y="29"/>
                  <a:pt x="44" y="29"/>
                  <a:pt x="44" y="29"/>
                </a:cubicBezTo>
                <a:cubicBezTo>
                  <a:pt x="57" y="41"/>
                  <a:pt x="57" y="41"/>
                  <a:pt x="57" y="41"/>
                </a:cubicBezTo>
                <a:cubicBezTo>
                  <a:pt x="60" y="44"/>
                  <a:pt x="65" y="44"/>
                  <a:pt x="69" y="41"/>
                </a:cubicBezTo>
                <a:cubicBezTo>
                  <a:pt x="70" y="39"/>
                  <a:pt x="71" y="37"/>
                  <a:pt x="71" y="3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6" name="Shape 356"/>
          <p:cNvSpPr/>
          <p:nvPr/>
        </p:nvSpPr>
        <p:spPr>
          <a:xfrm>
            <a:off x="789000" y="3853975"/>
            <a:ext cx="1257300" cy="1025525"/>
          </a:xfrm>
          <a:custGeom>
            <a:avLst/>
            <a:gdLst/>
            <a:ahLst/>
            <a:cxnLst/>
            <a:rect l="0" t="0" r="0" b="0"/>
            <a:pathLst>
              <a:path w="396" h="323" extrusionOk="0">
                <a:moveTo>
                  <a:pt x="27" y="0"/>
                </a:moveTo>
                <a:cubicBezTo>
                  <a:pt x="20" y="7"/>
                  <a:pt x="20" y="7"/>
                  <a:pt x="20" y="7"/>
                </a:cubicBezTo>
                <a:cubicBezTo>
                  <a:pt x="17" y="10"/>
                  <a:pt x="13" y="12"/>
                  <a:pt x="9" y="12"/>
                </a:cubicBezTo>
                <a:cubicBezTo>
                  <a:pt x="6" y="12"/>
                  <a:pt x="3" y="11"/>
                  <a:pt x="0" y="9"/>
                </a:cubicBezTo>
                <a:cubicBezTo>
                  <a:pt x="29" y="187"/>
                  <a:pt x="183" y="323"/>
                  <a:pt x="369" y="323"/>
                </a:cubicBezTo>
                <a:cubicBezTo>
                  <a:pt x="396" y="323"/>
                  <a:pt x="396" y="323"/>
                  <a:pt x="396" y="323"/>
                </a:cubicBezTo>
                <a:cubicBezTo>
                  <a:pt x="396" y="295"/>
                  <a:pt x="396" y="295"/>
                  <a:pt x="396" y="295"/>
                </a:cubicBezTo>
                <a:cubicBezTo>
                  <a:pt x="369" y="295"/>
                  <a:pt x="369" y="295"/>
                  <a:pt x="369" y="295"/>
                </a:cubicBezTo>
                <a:cubicBezTo>
                  <a:pt x="196" y="295"/>
                  <a:pt x="52" y="167"/>
                  <a:pt x="27" y="0"/>
                </a:cubicBezTo>
              </a:path>
            </a:pathLst>
          </a:custGeom>
          <a:solidFill>
            <a:srgbClr val="D2D2D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7" name="Shape 357"/>
          <p:cNvSpPr/>
          <p:nvPr/>
        </p:nvSpPr>
        <p:spPr>
          <a:xfrm>
            <a:off x="2847988" y="4790600"/>
            <a:ext cx="457200" cy="88900"/>
          </a:xfrm>
          <a:custGeom>
            <a:avLst/>
            <a:gdLst/>
            <a:ahLst/>
            <a:cxnLst/>
            <a:rect l="0" t="0" r="0" b="0"/>
            <a:pathLst>
              <a:path w="144" h="28" extrusionOk="0">
                <a:moveTo>
                  <a:pt x="144" y="0"/>
                </a:moveTo>
                <a:cubicBezTo>
                  <a:pt x="0" y="0"/>
                  <a:pt x="0" y="0"/>
                  <a:pt x="0" y="0"/>
                </a:cubicBezTo>
                <a:cubicBezTo>
                  <a:pt x="4" y="3"/>
                  <a:pt x="4" y="3"/>
                  <a:pt x="4" y="3"/>
                </a:cubicBezTo>
                <a:cubicBezTo>
                  <a:pt x="4" y="3"/>
                  <a:pt x="4" y="3"/>
                  <a:pt x="4" y="3"/>
                </a:cubicBezTo>
                <a:cubicBezTo>
                  <a:pt x="10" y="9"/>
                  <a:pt x="10" y="19"/>
                  <a:pt x="4" y="25"/>
                </a:cubicBezTo>
                <a:cubicBezTo>
                  <a:pt x="1" y="28"/>
                  <a:pt x="1" y="28"/>
                  <a:pt x="1" y="28"/>
                </a:cubicBezTo>
                <a:cubicBezTo>
                  <a:pt x="144" y="28"/>
                  <a:pt x="144" y="28"/>
                  <a:pt x="144" y="28"/>
                </a:cubicBezTo>
                <a:cubicBezTo>
                  <a:pt x="144" y="0"/>
                  <a:pt x="144" y="0"/>
                  <a:pt x="144" y="0"/>
                </a:cubicBezTo>
              </a:path>
            </a:pathLst>
          </a:custGeom>
          <a:solidFill>
            <a:srgbClr val="D2D2D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Shape 358"/>
          <p:cNvSpPr/>
          <p:nvPr/>
        </p:nvSpPr>
        <p:spPr>
          <a:xfrm>
            <a:off x="6629413" y="4790600"/>
            <a:ext cx="449263" cy="88900"/>
          </a:xfrm>
          <a:custGeom>
            <a:avLst/>
            <a:gdLst/>
            <a:ahLst/>
            <a:cxnLst/>
            <a:rect l="0" t="0" r="0" b="0"/>
            <a:pathLst>
              <a:path w="142" h="28" extrusionOk="0">
                <a:moveTo>
                  <a:pt x="142" y="0"/>
                </a:moveTo>
                <a:cubicBezTo>
                  <a:pt x="0" y="0"/>
                  <a:pt x="0" y="0"/>
                  <a:pt x="0" y="0"/>
                </a:cubicBezTo>
                <a:cubicBezTo>
                  <a:pt x="3" y="3"/>
                  <a:pt x="3" y="3"/>
                  <a:pt x="3" y="3"/>
                </a:cubicBezTo>
                <a:cubicBezTo>
                  <a:pt x="9" y="9"/>
                  <a:pt x="9" y="19"/>
                  <a:pt x="3" y="25"/>
                </a:cubicBezTo>
                <a:cubicBezTo>
                  <a:pt x="1" y="28"/>
                  <a:pt x="1" y="28"/>
                  <a:pt x="1" y="28"/>
                </a:cubicBezTo>
                <a:cubicBezTo>
                  <a:pt x="142" y="28"/>
                  <a:pt x="142" y="28"/>
                  <a:pt x="142" y="28"/>
                </a:cubicBezTo>
                <a:cubicBezTo>
                  <a:pt x="142" y="0"/>
                  <a:pt x="142" y="0"/>
                  <a:pt x="142" y="0"/>
                </a:cubicBezTo>
              </a:path>
            </a:pathLst>
          </a:custGeom>
          <a:solidFill>
            <a:srgbClr val="D2D2D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9" name="Shape 359"/>
          <p:cNvSpPr/>
          <p:nvPr/>
        </p:nvSpPr>
        <p:spPr>
          <a:xfrm>
            <a:off x="4108464" y="4790600"/>
            <a:ext cx="454025" cy="88900"/>
          </a:xfrm>
          <a:custGeom>
            <a:avLst/>
            <a:gdLst/>
            <a:ahLst/>
            <a:cxnLst/>
            <a:rect l="0" t="0" r="0" b="0"/>
            <a:pathLst>
              <a:path w="143" h="28" extrusionOk="0">
                <a:moveTo>
                  <a:pt x="143" y="0"/>
                </a:moveTo>
                <a:cubicBezTo>
                  <a:pt x="0" y="0"/>
                  <a:pt x="0" y="0"/>
                  <a:pt x="0" y="0"/>
                </a:cubicBezTo>
                <a:cubicBezTo>
                  <a:pt x="4" y="3"/>
                  <a:pt x="4" y="3"/>
                  <a:pt x="4" y="3"/>
                </a:cubicBezTo>
                <a:cubicBezTo>
                  <a:pt x="4" y="3"/>
                  <a:pt x="4" y="3"/>
                  <a:pt x="4" y="3"/>
                </a:cubicBezTo>
                <a:cubicBezTo>
                  <a:pt x="10" y="9"/>
                  <a:pt x="10" y="19"/>
                  <a:pt x="4" y="25"/>
                </a:cubicBezTo>
                <a:cubicBezTo>
                  <a:pt x="1" y="28"/>
                  <a:pt x="1" y="28"/>
                  <a:pt x="1" y="28"/>
                </a:cubicBezTo>
                <a:cubicBezTo>
                  <a:pt x="143" y="28"/>
                  <a:pt x="143" y="28"/>
                  <a:pt x="143" y="28"/>
                </a:cubicBezTo>
                <a:cubicBezTo>
                  <a:pt x="143" y="0"/>
                  <a:pt x="143" y="0"/>
                  <a:pt x="143" y="0"/>
                </a:cubicBezTo>
              </a:path>
            </a:pathLst>
          </a:custGeom>
          <a:solidFill>
            <a:srgbClr val="D2D2D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Shape 360"/>
          <p:cNvSpPr/>
          <p:nvPr/>
        </p:nvSpPr>
        <p:spPr>
          <a:xfrm>
            <a:off x="5362589" y="4790600"/>
            <a:ext cx="460375" cy="88900"/>
          </a:xfrm>
          <a:custGeom>
            <a:avLst/>
            <a:gdLst/>
            <a:ahLst/>
            <a:cxnLst/>
            <a:rect l="0" t="0" r="0" b="0"/>
            <a:pathLst>
              <a:path w="145" h="28" extrusionOk="0">
                <a:moveTo>
                  <a:pt x="145" y="0"/>
                </a:moveTo>
                <a:cubicBezTo>
                  <a:pt x="0" y="0"/>
                  <a:pt x="0" y="0"/>
                  <a:pt x="0" y="0"/>
                </a:cubicBezTo>
                <a:cubicBezTo>
                  <a:pt x="3" y="3"/>
                  <a:pt x="3" y="3"/>
                  <a:pt x="3" y="3"/>
                </a:cubicBezTo>
                <a:cubicBezTo>
                  <a:pt x="3" y="3"/>
                  <a:pt x="3" y="3"/>
                  <a:pt x="3" y="3"/>
                </a:cubicBezTo>
                <a:cubicBezTo>
                  <a:pt x="9" y="9"/>
                  <a:pt x="9" y="19"/>
                  <a:pt x="3" y="25"/>
                </a:cubicBezTo>
                <a:cubicBezTo>
                  <a:pt x="1" y="28"/>
                  <a:pt x="1" y="28"/>
                  <a:pt x="1" y="28"/>
                </a:cubicBezTo>
                <a:cubicBezTo>
                  <a:pt x="145" y="28"/>
                  <a:pt x="145" y="28"/>
                  <a:pt x="145" y="28"/>
                </a:cubicBezTo>
                <a:cubicBezTo>
                  <a:pt x="145" y="0"/>
                  <a:pt x="145" y="0"/>
                  <a:pt x="145" y="0"/>
                </a:cubicBezTo>
              </a:path>
            </a:pathLst>
          </a:custGeom>
          <a:solidFill>
            <a:srgbClr val="D2D2D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Shape 361"/>
          <p:cNvSpPr/>
          <p:nvPr/>
        </p:nvSpPr>
        <p:spPr>
          <a:xfrm>
            <a:off x="2046301" y="4628675"/>
            <a:ext cx="760413" cy="409575"/>
          </a:xfrm>
          <a:custGeom>
            <a:avLst/>
            <a:gdLst/>
            <a:ahLst/>
            <a:cxnLst/>
            <a:rect l="0" t="0" r="0" b="0"/>
            <a:pathLst>
              <a:path w="240" h="129" extrusionOk="0">
                <a:moveTo>
                  <a:pt x="234" y="76"/>
                </a:moveTo>
                <a:cubicBezTo>
                  <a:pt x="186" y="125"/>
                  <a:pt x="186" y="125"/>
                  <a:pt x="186" y="125"/>
                </a:cubicBezTo>
                <a:cubicBezTo>
                  <a:pt x="183" y="128"/>
                  <a:pt x="179" y="129"/>
                  <a:pt x="175" y="129"/>
                </a:cubicBezTo>
                <a:cubicBezTo>
                  <a:pt x="171" y="129"/>
                  <a:pt x="167" y="128"/>
                  <a:pt x="164" y="125"/>
                </a:cubicBezTo>
                <a:cubicBezTo>
                  <a:pt x="158" y="118"/>
                  <a:pt x="158" y="109"/>
                  <a:pt x="164" y="103"/>
                </a:cubicBezTo>
                <a:cubicBezTo>
                  <a:pt x="188" y="79"/>
                  <a:pt x="188" y="79"/>
                  <a:pt x="188" y="79"/>
                </a:cubicBezTo>
                <a:cubicBezTo>
                  <a:pt x="0" y="79"/>
                  <a:pt x="0" y="79"/>
                  <a:pt x="0" y="79"/>
                </a:cubicBezTo>
                <a:cubicBezTo>
                  <a:pt x="0" y="51"/>
                  <a:pt x="0" y="51"/>
                  <a:pt x="0" y="51"/>
                </a:cubicBezTo>
                <a:cubicBezTo>
                  <a:pt x="187" y="51"/>
                  <a:pt x="187" y="51"/>
                  <a:pt x="187" y="51"/>
                </a:cubicBezTo>
                <a:cubicBezTo>
                  <a:pt x="164" y="28"/>
                  <a:pt x="164" y="28"/>
                  <a:pt x="164" y="28"/>
                </a:cubicBezTo>
                <a:cubicBezTo>
                  <a:pt x="161" y="25"/>
                  <a:pt x="159" y="21"/>
                  <a:pt x="159" y="17"/>
                </a:cubicBezTo>
                <a:cubicBezTo>
                  <a:pt x="159" y="13"/>
                  <a:pt x="161" y="9"/>
                  <a:pt x="164" y="6"/>
                </a:cubicBezTo>
                <a:cubicBezTo>
                  <a:pt x="170" y="0"/>
                  <a:pt x="180" y="0"/>
                  <a:pt x="186" y="6"/>
                </a:cubicBezTo>
                <a:cubicBezTo>
                  <a:pt x="234" y="54"/>
                  <a:pt x="234" y="54"/>
                  <a:pt x="234" y="54"/>
                </a:cubicBezTo>
                <a:cubicBezTo>
                  <a:pt x="234" y="54"/>
                  <a:pt x="234" y="54"/>
                  <a:pt x="234" y="54"/>
                </a:cubicBezTo>
                <a:cubicBezTo>
                  <a:pt x="240" y="60"/>
                  <a:pt x="240" y="70"/>
                  <a:pt x="234" y="76"/>
                </a:cubicBezTo>
                <a:close/>
              </a:path>
            </a:pathLst>
          </a:custGeom>
          <a:solidFill>
            <a:srgbClr val="8287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Shape 362"/>
          <p:cNvSpPr/>
          <p:nvPr/>
        </p:nvSpPr>
        <p:spPr>
          <a:xfrm>
            <a:off x="3305189" y="4628675"/>
            <a:ext cx="762000" cy="409575"/>
          </a:xfrm>
          <a:custGeom>
            <a:avLst/>
            <a:gdLst/>
            <a:ahLst/>
            <a:cxnLst/>
            <a:rect l="0" t="0" r="0" b="0"/>
            <a:pathLst>
              <a:path w="240" h="129" extrusionOk="0">
                <a:moveTo>
                  <a:pt x="234" y="76"/>
                </a:moveTo>
                <a:cubicBezTo>
                  <a:pt x="185" y="125"/>
                  <a:pt x="185" y="125"/>
                  <a:pt x="185" y="125"/>
                </a:cubicBezTo>
                <a:cubicBezTo>
                  <a:pt x="182" y="128"/>
                  <a:pt x="178" y="129"/>
                  <a:pt x="175" y="129"/>
                </a:cubicBezTo>
                <a:cubicBezTo>
                  <a:pt x="171" y="129"/>
                  <a:pt x="167" y="128"/>
                  <a:pt x="164" y="125"/>
                </a:cubicBezTo>
                <a:cubicBezTo>
                  <a:pt x="158" y="118"/>
                  <a:pt x="158" y="109"/>
                  <a:pt x="164" y="103"/>
                </a:cubicBezTo>
                <a:cubicBezTo>
                  <a:pt x="188" y="79"/>
                  <a:pt x="188" y="79"/>
                  <a:pt x="188" y="79"/>
                </a:cubicBezTo>
                <a:cubicBezTo>
                  <a:pt x="0" y="79"/>
                  <a:pt x="0" y="79"/>
                  <a:pt x="0" y="79"/>
                </a:cubicBezTo>
                <a:cubicBezTo>
                  <a:pt x="0" y="51"/>
                  <a:pt x="0" y="51"/>
                  <a:pt x="0" y="51"/>
                </a:cubicBezTo>
                <a:cubicBezTo>
                  <a:pt x="187" y="51"/>
                  <a:pt x="187" y="51"/>
                  <a:pt x="187" y="51"/>
                </a:cubicBezTo>
                <a:cubicBezTo>
                  <a:pt x="164" y="28"/>
                  <a:pt x="164" y="28"/>
                  <a:pt x="164" y="28"/>
                </a:cubicBezTo>
                <a:cubicBezTo>
                  <a:pt x="161" y="25"/>
                  <a:pt x="159" y="21"/>
                  <a:pt x="159" y="17"/>
                </a:cubicBezTo>
                <a:cubicBezTo>
                  <a:pt x="159" y="13"/>
                  <a:pt x="161" y="9"/>
                  <a:pt x="164" y="6"/>
                </a:cubicBezTo>
                <a:cubicBezTo>
                  <a:pt x="170" y="0"/>
                  <a:pt x="179" y="0"/>
                  <a:pt x="185" y="6"/>
                </a:cubicBezTo>
                <a:cubicBezTo>
                  <a:pt x="234" y="54"/>
                  <a:pt x="234" y="54"/>
                  <a:pt x="234" y="54"/>
                </a:cubicBezTo>
                <a:cubicBezTo>
                  <a:pt x="234" y="54"/>
                  <a:pt x="234" y="54"/>
                  <a:pt x="234" y="54"/>
                </a:cubicBezTo>
                <a:cubicBezTo>
                  <a:pt x="240" y="60"/>
                  <a:pt x="240" y="70"/>
                  <a:pt x="234" y="76"/>
                </a:cubicBezTo>
                <a:close/>
              </a:path>
            </a:pathLst>
          </a:custGeom>
          <a:solidFill>
            <a:srgbClr val="8287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Shape 363"/>
          <p:cNvSpPr/>
          <p:nvPr/>
        </p:nvSpPr>
        <p:spPr>
          <a:xfrm>
            <a:off x="5822964" y="4628675"/>
            <a:ext cx="765175" cy="409575"/>
          </a:xfrm>
          <a:custGeom>
            <a:avLst/>
            <a:gdLst/>
            <a:ahLst/>
            <a:cxnLst/>
            <a:rect l="0" t="0" r="0" b="0"/>
            <a:pathLst>
              <a:path w="241" h="129" extrusionOk="0">
                <a:moveTo>
                  <a:pt x="235" y="76"/>
                </a:moveTo>
                <a:cubicBezTo>
                  <a:pt x="186" y="125"/>
                  <a:pt x="186" y="125"/>
                  <a:pt x="186" y="125"/>
                </a:cubicBezTo>
                <a:cubicBezTo>
                  <a:pt x="183" y="128"/>
                  <a:pt x="179" y="129"/>
                  <a:pt x="175" y="129"/>
                </a:cubicBezTo>
                <a:cubicBezTo>
                  <a:pt x="171" y="129"/>
                  <a:pt x="167" y="128"/>
                  <a:pt x="164" y="125"/>
                </a:cubicBezTo>
                <a:cubicBezTo>
                  <a:pt x="158" y="118"/>
                  <a:pt x="158" y="109"/>
                  <a:pt x="164" y="103"/>
                </a:cubicBezTo>
                <a:cubicBezTo>
                  <a:pt x="188" y="79"/>
                  <a:pt x="188" y="79"/>
                  <a:pt x="188" y="79"/>
                </a:cubicBezTo>
                <a:cubicBezTo>
                  <a:pt x="0" y="79"/>
                  <a:pt x="0" y="79"/>
                  <a:pt x="0" y="79"/>
                </a:cubicBezTo>
                <a:cubicBezTo>
                  <a:pt x="0" y="51"/>
                  <a:pt x="0" y="51"/>
                  <a:pt x="0" y="51"/>
                </a:cubicBezTo>
                <a:cubicBezTo>
                  <a:pt x="187" y="51"/>
                  <a:pt x="187" y="51"/>
                  <a:pt x="187" y="51"/>
                </a:cubicBezTo>
                <a:cubicBezTo>
                  <a:pt x="164" y="28"/>
                  <a:pt x="164" y="28"/>
                  <a:pt x="164" y="28"/>
                </a:cubicBezTo>
                <a:cubicBezTo>
                  <a:pt x="161" y="25"/>
                  <a:pt x="160" y="21"/>
                  <a:pt x="160" y="17"/>
                </a:cubicBezTo>
                <a:cubicBezTo>
                  <a:pt x="160" y="13"/>
                  <a:pt x="161" y="9"/>
                  <a:pt x="164" y="6"/>
                </a:cubicBezTo>
                <a:cubicBezTo>
                  <a:pt x="170" y="0"/>
                  <a:pt x="180" y="0"/>
                  <a:pt x="186" y="6"/>
                </a:cubicBezTo>
                <a:cubicBezTo>
                  <a:pt x="235" y="54"/>
                  <a:pt x="235" y="54"/>
                  <a:pt x="235" y="54"/>
                </a:cubicBezTo>
                <a:cubicBezTo>
                  <a:pt x="235" y="54"/>
                  <a:pt x="235" y="54"/>
                  <a:pt x="235" y="54"/>
                </a:cubicBezTo>
                <a:cubicBezTo>
                  <a:pt x="241" y="60"/>
                  <a:pt x="241" y="70"/>
                  <a:pt x="235" y="76"/>
                </a:cubicBezTo>
                <a:close/>
              </a:path>
            </a:pathLst>
          </a:custGeom>
          <a:solidFill>
            <a:srgbClr val="8287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Shape 364"/>
          <p:cNvSpPr/>
          <p:nvPr/>
        </p:nvSpPr>
        <p:spPr>
          <a:xfrm>
            <a:off x="7078676" y="3561875"/>
            <a:ext cx="1371600" cy="1317625"/>
          </a:xfrm>
          <a:custGeom>
            <a:avLst/>
            <a:gdLst/>
            <a:ahLst/>
            <a:cxnLst/>
            <a:rect l="0" t="0" r="0" b="0"/>
            <a:pathLst>
              <a:path w="432" h="415" extrusionOk="0">
                <a:moveTo>
                  <a:pt x="432" y="66"/>
                </a:moveTo>
                <a:cubicBezTo>
                  <a:pt x="432" y="70"/>
                  <a:pt x="431" y="74"/>
                  <a:pt x="428" y="77"/>
                </a:cubicBezTo>
                <a:cubicBezTo>
                  <a:pt x="422" y="83"/>
                  <a:pt x="412" y="83"/>
                  <a:pt x="406" y="77"/>
                </a:cubicBezTo>
                <a:cubicBezTo>
                  <a:pt x="382" y="53"/>
                  <a:pt x="382" y="53"/>
                  <a:pt x="382" y="53"/>
                </a:cubicBezTo>
                <a:cubicBezTo>
                  <a:pt x="376" y="254"/>
                  <a:pt x="211" y="415"/>
                  <a:pt x="9" y="415"/>
                </a:cubicBezTo>
                <a:cubicBezTo>
                  <a:pt x="0" y="415"/>
                  <a:pt x="0" y="415"/>
                  <a:pt x="0" y="415"/>
                </a:cubicBezTo>
                <a:cubicBezTo>
                  <a:pt x="0" y="387"/>
                  <a:pt x="0" y="387"/>
                  <a:pt x="0" y="387"/>
                </a:cubicBezTo>
                <a:cubicBezTo>
                  <a:pt x="9" y="387"/>
                  <a:pt x="9" y="387"/>
                  <a:pt x="9" y="387"/>
                </a:cubicBezTo>
                <a:cubicBezTo>
                  <a:pt x="195" y="387"/>
                  <a:pt x="348" y="238"/>
                  <a:pt x="354" y="54"/>
                </a:cubicBezTo>
                <a:cubicBezTo>
                  <a:pt x="331" y="77"/>
                  <a:pt x="331" y="77"/>
                  <a:pt x="331" y="77"/>
                </a:cubicBezTo>
                <a:cubicBezTo>
                  <a:pt x="328" y="80"/>
                  <a:pt x="324" y="81"/>
                  <a:pt x="320" y="81"/>
                </a:cubicBezTo>
                <a:cubicBezTo>
                  <a:pt x="316" y="81"/>
                  <a:pt x="312" y="80"/>
                  <a:pt x="309" y="77"/>
                </a:cubicBezTo>
                <a:cubicBezTo>
                  <a:pt x="303" y="71"/>
                  <a:pt x="303" y="61"/>
                  <a:pt x="309" y="55"/>
                </a:cubicBezTo>
                <a:cubicBezTo>
                  <a:pt x="358" y="6"/>
                  <a:pt x="358" y="6"/>
                  <a:pt x="358" y="6"/>
                </a:cubicBezTo>
                <a:cubicBezTo>
                  <a:pt x="364" y="0"/>
                  <a:pt x="373" y="0"/>
                  <a:pt x="379" y="6"/>
                </a:cubicBezTo>
                <a:cubicBezTo>
                  <a:pt x="428" y="55"/>
                  <a:pt x="428" y="55"/>
                  <a:pt x="428" y="55"/>
                </a:cubicBezTo>
                <a:cubicBezTo>
                  <a:pt x="431" y="58"/>
                  <a:pt x="432" y="62"/>
                  <a:pt x="432" y="66"/>
                </a:cubicBezTo>
                <a:close/>
              </a:path>
            </a:pathLst>
          </a:custGeom>
          <a:solidFill>
            <a:srgbClr val="8287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Shape 365"/>
          <p:cNvSpPr/>
          <p:nvPr/>
        </p:nvSpPr>
        <p:spPr>
          <a:xfrm>
            <a:off x="4562489" y="4628675"/>
            <a:ext cx="758825" cy="409575"/>
          </a:xfrm>
          <a:custGeom>
            <a:avLst/>
            <a:gdLst/>
            <a:ahLst/>
            <a:cxnLst/>
            <a:rect l="0" t="0" r="0" b="0"/>
            <a:pathLst>
              <a:path w="239" h="129" extrusionOk="0">
                <a:moveTo>
                  <a:pt x="233" y="76"/>
                </a:moveTo>
                <a:cubicBezTo>
                  <a:pt x="184" y="125"/>
                  <a:pt x="184" y="125"/>
                  <a:pt x="184" y="125"/>
                </a:cubicBezTo>
                <a:cubicBezTo>
                  <a:pt x="181" y="128"/>
                  <a:pt x="177" y="129"/>
                  <a:pt x="173" y="129"/>
                </a:cubicBezTo>
                <a:cubicBezTo>
                  <a:pt x="169" y="129"/>
                  <a:pt x="165" y="128"/>
                  <a:pt x="162" y="125"/>
                </a:cubicBezTo>
                <a:cubicBezTo>
                  <a:pt x="156" y="118"/>
                  <a:pt x="156" y="109"/>
                  <a:pt x="162" y="103"/>
                </a:cubicBezTo>
                <a:cubicBezTo>
                  <a:pt x="186" y="79"/>
                  <a:pt x="186" y="79"/>
                  <a:pt x="186" y="79"/>
                </a:cubicBezTo>
                <a:cubicBezTo>
                  <a:pt x="0" y="79"/>
                  <a:pt x="0" y="79"/>
                  <a:pt x="0" y="79"/>
                </a:cubicBezTo>
                <a:cubicBezTo>
                  <a:pt x="0" y="51"/>
                  <a:pt x="0" y="51"/>
                  <a:pt x="0" y="51"/>
                </a:cubicBezTo>
                <a:cubicBezTo>
                  <a:pt x="185" y="51"/>
                  <a:pt x="185" y="51"/>
                  <a:pt x="185" y="51"/>
                </a:cubicBezTo>
                <a:cubicBezTo>
                  <a:pt x="162" y="28"/>
                  <a:pt x="162" y="28"/>
                  <a:pt x="162" y="28"/>
                </a:cubicBezTo>
                <a:cubicBezTo>
                  <a:pt x="159" y="25"/>
                  <a:pt x="158" y="21"/>
                  <a:pt x="158" y="17"/>
                </a:cubicBezTo>
                <a:cubicBezTo>
                  <a:pt x="158" y="13"/>
                  <a:pt x="159" y="9"/>
                  <a:pt x="162" y="6"/>
                </a:cubicBezTo>
                <a:cubicBezTo>
                  <a:pt x="168" y="0"/>
                  <a:pt x="178" y="0"/>
                  <a:pt x="184" y="6"/>
                </a:cubicBezTo>
                <a:cubicBezTo>
                  <a:pt x="233" y="54"/>
                  <a:pt x="233" y="54"/>
                  <a:pt x="233" y="54"/>
                </a:cubicBezTo>
                <a:cubicBezTo>
                  <a:pt x="233" y="54"/>
                  <a:pt x="233" y="54"/>
                  <a:pt x="233" y="54"/>
                </a:cubicBezTo>
                <a:cubicBezTo>
                  <a:pt x="239" y="60"/>
                  <a:pt x="239" y="70"/>
                  <a:pt x="233" y="76"/>
                </a:cubicBezTo>
                <a:close/>
              </a:path>
            </a:pathLst>
          </a:custGeom>
          <a:solidFill>
            <a:srgbClr val="8287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Shape 366"/>
          <p:cNvSpPr/>
          <p:nvPr/>
        </p:nvSpPr>
        <p:spPr>
          <a:xfrm>
            <a:off x="6781813" y="4536600"/>
            <a:ext cx="595200" cy="5970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Shape 367"/>
          <p:cNvSpPr/>
          <p:nvPr/>
        </p:nvSpPr>
        <p:spPr>
          <a:xfrm>
            <a:off x="1751026" y="4536600"/>
            <a:ext cx="593700" cy="5970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8" name="Shape 368"/>
          <p:cNvSpPr/>
          <p:nvPr/>
        </p:nvSpPr>
        <p:spPr>
          <a:xfrm>
            <a:off x="3009913" y="4536600"/>
            <a:ext cx="593700" cy="5970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9" name="Shape 369"/>
          <p:cNvSpPr/>
          <p:nvPr/>
        </p:nvSpPr>
        <p:spPr>
          <a:xfrm>
            <a:off x="4267214" y="4536600"/>
            <a:ext cx="597000" cy="5970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Shape 370"/>
          <p:cNvSpPr/>
          <p:nvPr/>
        </p:nvSpPr>
        <p:spPr>
          <a:xfrm>
            <a:off x="5527689" y="4536600"/>
            <a:ext cx="597000" cy="5970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371" name="Shape 371"/>
          <p:cNvGrpSpPr/>
          <p:nvPr/>
        </p:nvGrpSpPr>
        <p:grpSpPr>
          <a:xfrm>
            <a:off x="1814526" y="4600100"/>
            <a:ext cx="466725" cy="469900"/>
            <a:chOff x="1862138" y="4314825"/>
            <a:chExt cx="466725" cy="469900"/>
          </a:xfrm>
        </p:grpSpPr>
        <p:sp>
          <p:nvSpPr>
            <p:cNvPr id="372" name="Shape 372"/>
            <p:cNvSpPr/>
            <p:nvPr/>
          </p:nvSpPr>
          <p:spPr>
            <a:xfrm>
              <a:off x="1862138" y="4314825"/>
              <a:ext cx="466725" cy="4699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3" name="Shape 373"/>
            <p:cNvSpPr/>
            <p:nvPr/>
          </p:nvSpPr>
          <p:spPr>
            <a:xfrm>
              <a:off x="1985963" y="4400550"/>
              <a:ext cx="219075" cy="317500"/>
            </a:xfrm>
            <a:custGeom>
              <a:avLst/>
              <a:gdLst/>
              <a:ahLst/>
              <a:cxnLst/>
              <a:rect l="0" t="0" r="0" b="0"/>
              <a:pathLst>
                <a:path w="69" h="100" extrusionOk="0">
                  <a:moveTo>
                    <a:pt x="34" y="0"/>
                  </a:moveTo>
                  <a:cubicBezTo>
                    <a:pt x="15" y="0"/>
                    <a:pt x="0" y="15"/>
                    <a:pt x="0" y="34"/>
                  </a:cubicBezTo>
                  <a:cubicBezTo>
                    <a:pt x="0" y="47"/>
                    <a:pt x="6" y="58"/>
                    <a:pt x="16" y="64"/>
                  </a:cubicBezTo>
                  <a:cubicBezTo>
                    <a:pt x="17" y="72"/>
                    <a:pt x="17" y="72"/>
                    <a:pt x="17" y="72"/>
                  </a:cubicBezTo>
                  <a:cubicBezTo>
                    <a:pt x="22" y="75"/>
                    <a:pt x="28" y="76"/>
                    <a:pt x="34" y="76"/>
                  </a:cubicBezTo>
                  <a:cubicBezTo>
                    <a:pt x="40" y="76"/>
                    <a:pt x="46" y="75"/>
                    <a:pt x="51" y="72"/>
                  </a:cubicBezTo>
                  <a:cubicBezTo>
                    <a:pt x="52" y="64"/>
                    <a:pt x="52" y="64"/>
                    <a:pt x="52" y="64"/>
                  </a:cubicBezTo>
                  <a:cubicBezTo>
                    <a:pt x="62" y="58"/>
                    <a:pt x="69" y="47"/>
                    <a:pt x="69" y="34"/>
                  </a:cubicBezTo>
                  <a:cubicBezTo>
                    <a:pt x="69" y="15"/>
                    <a:pt x="53" y="0"/>
                    <a:pt x="34" y="0"/>
                  </a:cubicBezTo>
                  <a:close/>
                  <a:moveTo>
                    <a:pt x="47" y="60"/>
                  </a:moveTo>
                  <a:cubicBezTo>
                    <a:pt x="46" y="68"/>
                    <a:pt x="46" y="68"/>
                    <a:pt x="46" y="68"/>
                  </a:cubicBezTo>
                  <a:cubicBezTo>
                    <a:pt x="46" y="68"/>
                    <a:pt x="43" y="70"/>
                    <a:pt x="34" y="70"/>
                  </a:cubicBezTo>
                  <a:cubicBezTo>
                    <a:pt x="25" y="70"/>
                    <a:pt x="22" y="68"/>
                    <a:pt x="22" y="68"/>
                  </a:cubicBezTo>
                  <a:cubicBezTo>
                    <a:pt x="21" y="60"/>
                    <a:pt x="21" y="60"/>
                    <a:pt x="21" y="60"/>
                  </a:cubicBezTo>
                  <a:cubicBezTo>
                    <a:pt x="12" y="55"/>
                    <a:pt x="6" y="45"/>
                    <a:pt x="6" y="34"/>
                  </a:cubicBezTo>
                  <a:cubicBezTo>
                    <a:pt x="6" y="19"/>
                    <a:pt x="18" y="6"/>
                    <a:pt x="34" y="6"/>
                  </a:cubicBezTo>
                  <a:cubicBezTo>
                    <a:pt x="50" y="6"/>
                    <a:pt x="63" y="19"/>
                    <a:pt x="63" y="34"/>
                  </a:cubicBezTo>
                  <a:cubicBezTo>
                    <a:pt x="63" y="45"/>
                    <a:pt x="56" y="55"/>
                    <a:pt x="47" y="60"/>
                  </a:cubicBezTo>
                  <a:close/>
                  <a:moveTo>
                    <a:pt x="20" y="87"/>
                  </a:moveTo>
                  <a:cubicBezTo>
                    <a:pt x="20" y="92"/>
                    <a:pt x="20" y="92"/>
                    <a:pt x="20" y="92"/>
                  </a:cubicBezTo>
                  <a:cubicBezTo>
                    <a:pt x="20" y="92"/>
                    <a:pt x="21" y="94"/>
                    <a:pt x="25" y="95"/>
                  </a:cubicBezTo>
                  <a:cubicBezTo>
                    <a:pt x="25" y="98"/>
                    <a:pt x="25" y="98"/>
                    <a:pt x="25" y="98"/>
                  </a:cubicBezTo>
                  <a:cubicBezTo>
                    <a:pt x="25" y="98"/>
                    <a:pt x="27" y="100"/>
                    <a:pt x="34" y="100"/>
                  </a:cubicBezTo>
                  <a:cubicBezTo>
                    <a:pt x="41" y="100"/>
                    <a:pt x="43" y="98"/>
                    <a:pt x="43" y="98"/>
                  </a:cubicBezTo>
                  <a:cubicBezTo>
                    <a:pt x="43" y="95"/>
                    <a:pt x="43" y="95"/>
                    <a:pt x="43" y="95"/>
                  </a:cubicBezTo>
                  <a:cubicBezTo>
                    <a:pt x="47" y="94"/>
                    <a:pt x="48" y="92"/>
                    <a:pt x="48" y="92"/>
                  </a:cubicBezTo>
                  <a:cubicBezTo>
                    <a:pt x="49" y="87"/>
                    <a:pt x="49" y="87"/>
                    <a:pt x="49" y="87"/>
                  </a:cubicBezTo>
                  <a:cubicBezTo>
                    <a:pt x="44" y="88"/>
                    <a:pt x="39" y="89"/>
                    <a:pt x="34" y="89"/>
                  </a:cubicBezTo>
                  <a:cubicBezTo>
                    <a:pt x="29" y="89"/>
                    <a:pt x="24" y="88"/>
                    <a:pt x="20" y="87"/>
                  </a:cubicBezTo>
                  <a:close/>
                  <a:moveTo>
                    <a:pt x="18" y="77"/>
                  </a:moveTo>
                  <a:cubicBezTo>
                    <a:pt x="19" y="82"/>
                    <a:pt x="19" y="82"/>
                    <a:pt x="19" y="82"/>
                  </a:cubicBezTo>
                  <a:cubicBezTo>
                    <a:pt x="23" y="84"/>
                    <a:pt x="29" y="85"/>
                    <a:pt x="34" y="85"/>
                  </a:cubicBezTo>
                  <a:cubicBezTo>
                    <a:pt x="40" y="85"/>
                    <a:pt x="45" y="84"/>
                    <a:pt x="49" y="82"/>
                  </a:cubicBezTo>
                  <a:cubicBezTo>
                    <a:pt x="50" y="77"/>
                    <a:pt x="50" y="77"/>
                    <a:pt x="50" y="77"/>
                  </a:cubicBezTo>
                  <a:cubicBezTo>
                    <a:pt x="45" y="79"/>
                    <a:pt x="40" y="80"/>
                    <a:pt x="34" y="80"/>
                  </a:cubicBezTo>
                  <a:cubicBezTo>
                    <a:pt x="28" y="80"/>
                    <a:pt x="23" y="79"/>
                    <a:pt x="18" y="77"/>
                  </a:cubicBezTo>
                  <a:close/>
                  <a:moveTo>
                    <a:pt x="34" y="14"/>
                  </a:moveTo>
                  <a:cubicBezTo>
                    <a:pt x="35" y="14"/>
                    <a:pt x="36" y="13"/>
                    <a:pt x="36" y="12"/>
                  </a:cubicBezTo>
                  <a:cubicBezTo>
                    <a:pt x="36" y="11"/>
                    <a:pt x="35" y="10"/>
                    <a:pt x="34" y="10"/>
                  </a:cubicBezTo>
                  <a:cubicBezTo>
                    <a:pt x="21" y="10"/>
                    <a:pt x="10" y="21"/>
                    <a:pt x="10" y="34"/>
                  </a:cubicBezTo>
                  <a:cubicBezTo>
                    <a:pt x="10" y="35"/>
                    <a:pt x="11" y="36"/>
                    <a:pt x="12" y="36"/>
                  </a:cubicBezTo>
                  <a:cubicBezTo>
                    <a:pt x="13" y="36"/>
                    <a:pt x="14" y="35"/>
                    <a:pt x="14" y="34"/>
                  </a:cubicBezTo>
                  <a:cubicBezTo>
                    <a:pt x="14" y="23"/>
                    <a:pt x="23" y="14"/>
                    <a:pt x="34" y="14"/>
                  </a:cubicBezTo>
                  <a:close/>
                  <a:moveTo>
                    <a:pt x="42" y="47"/>
                  </a:moveTo>
                  <a:cubicBezTo>
                    <a:pt x="34" y="33"/>
                    <a:pt x="34" y="33"/>
                    <a:pt x="34" y="33"/>
                  </a:cubicBezTo>
                  <a:cubicBezTo>
                    <a:pt x="26" y="47"/>
                    <a:pt x="26" y="47"/>
                    <a:pt x="26" y="47"/>
                  </a:cubicBezTo>
                  <a:cubicBezTo>
                    <a:pt x="23" y="40"/>
                    <a:pt x="23" y="40"/>
                    <a:pt x="23" y="40"/>
                  </a:cubicBezTo>
                  <a:cubicBezTo>
                    <a:pt x="18" y="43"/>
                    <a:pt x="18" y="43"/>
                    <a:pt x="18" y="43"/>
                  </a:cubicBezTo>
                  <a:cubicBezTo>
                    <a:pt x="26" y="59"/>
                    <a:pt x="26" y="59"/>
                    <a:pt x="26" y="59"/>
                  </a:cubicBezTo>
                  <a:cubicBezTo>
                    <a:pt x="34" y="44"/>
                    <a:pt x="34" y="44"/>
                    <a:pt x="34" y="44"/>
                  </a:cubicBezTo>
                  <a:cubicBezTo>
                    <a:pt x="42" y="59"/>
                    <a:pt x="42" y="59"/>
                    <a:pt x="42" y="59"/>
                  </a:cubicBezTo>
                  <a:cubicBezTo>
                    <a:pt x="50" y="43"/>
                    <a:pt x="50" y="43"/>
                    <a:pt x="50" y="43"/>
                  </a:cubicBezTo>
                  <a:cubicBezTo>
                    <a:pt x="45" y="40"/>
                    <a:pt x="45" y="40"/>
                    <a:pt x="45" y="40"/>
                  </a:cubicBezTo>
                  <a:lnTo>
                    <a:pt x="42" y="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74" name="Shape 374"/>
          <p:cNvGrpSpPr/>
          <p:nvPr/>
        </p:nvGrpSpPr>
        <p:grpSpPr>
          <a:xfrm>
            <a:off x="5591189" y="4600100"/>
            <a:ext cx="469900" cy="469900"/>
            <a:chOff x="5638801" y="4314825"/>
            <a:chExt cx="469900" cy="469900"/>
          </a:xfrm>
        </p:grpSpPr>
        <p:sp>
          <p:nvSpPr>
            <p:cNvPr id="375" name="Shape 375"/>
            <p:cNvSpPr/>
            <p:nvPr/>
          </p:nvSpPr>
          <p:spPr>
            <a:xfrm>
              <a:off x="5638801" y="4314825"/>
              <a:ext cx="469900" cy="4699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Shape 376"/>
            <p:cNvSpPr/>
            <p:nvPr/>
          </p:nvSpPr>
          <p:spPr>
            <a:xfrm>
              <a:off x="5721351" y="4378325"/>
              <a:ext cx="330200" cy="330200"/>
            </a:xfrm>
            <a:custGeom>
              <a:avLst/>
              <a:gdLst/>
              <a:ahLst/>
              <a:cxnLst/>
              <a:rect l="0" t="0" r="0" b="0"/>
              <a:pathLst>
                <a:path w="104" h="104" extrusionOk="0">
                  <a:moveTo>
                    <a:pt x="90" y="15"/>
                  </a:moveTo>
                  <a:cubicBezTo>
                    <a:pt x="75" y="0"/>
                    <a:pt x="52" y="0"/>
                    <a:pt x="37" y="15"/>
                  </a:cubicBezTo>
                  <a:cubicBezTo>
                    <a:pt x="25" y="27"/>
                    <a:pt x="23" y="46"/>
                    <a:pt x="32" y="61"/>
                  </a:cubicBezTo>
                  <a:cubicBezTo>
                    <a:pt x="5" y="88"/>
                    <a:pt x="5" y="88"/>
                    <a:pt x="5" y="88"/>
                  </a:cubicBezTo>
                  <a:cubicBezTo>
                    <a:pt x="5" y="88"/>
                    <a:pt x="0" y="91"/>
                    <a:pt x="7" y="97"/>
                  </a:cubicBezTo>
                  <a:cubicBezTo>
                    <a:pt x="14" y="104"/>
                    <a:pt x="16" y="100"/>
                    <a:pt x="16" y="100"/>
                  </a:cubicBezTo>
                  <a:cubicBezTo>
                    <a:pt x="44" y="73"/>
                    <a:pt x="44" y="73"/>
                    <a:pt x="44" y="73"/>
                  </a:cubicBezTo>
                  <a:cubicBezTo>
                    <a:pt x="58" y="82"/>
                    <a:pt x="77" y="80"/>
                    <a:pt x="90" y="67"/>
                  </a:cubicBezTo>
                  <a:cubicBezTo>
                    <a:pt x="104" y="53"/>
                    <a:pt x="104" y="29"/>
                    <a:pt x="90" y="15"/>
                  </a:cubicBezTo>
                  <a:close/>
                  <a:moveTo>
                    <a:pt x="85" y="63"/>
                  </a:moveTo>
                  <a:cubicBezTo>
                    <a:pt x="73" y="75"/>
                    <a:pt x="54" y="75"/>
                    <a:pt x="42" y="63"/>
                  </a:cubicBezTo>
                  <a:cubicBezTo>
                    <a:pt x="30" y="51"/>
                    <a:pt x="30" y="31"/>
                    <a:pt x="42" y="19"/>
                  </a:cubicBezTo>
                  <a:cubicBezTo>
                    <a:pt x="54" y="8"/>
                    <a:pt x="73" y="8"/>
                    <a:pt x="85" y="19"/>
                  </a:cubicBezTo>
                  <a:cubicBezTo>
                    <a:pt x="97" y="31"/>
                    <a:pt x="97" y="51"/>
                    <a:pt x="85" y="63"/>
                  </a:cubicBezTo>
                  <a:close/>
                  <a:moveTo>
                    <a:pt x="82" y="23"/>
                  </a:moveTo>
                  <a:cubicBezTo>
                    <a:pt x="81" y="22"/>
                    <a:pt x="80" y="22"/>
                    <a:pt x="79" y="23"/>
                  </a:cubicBezTo>
                  <a:cubicBezTo>
                    <a:pt x="78" y="24"/>
                    <a:pt x="78" y="25"/>
                    <a:pt x="79" y="26"/>
                  </a:cubicBezTo>
                  <a:cubicBezTo>
                    <a:pt x="87" y="34"/>
                    <a:pt x="87" y="48"/>
                    <a:pt x="79" y="56"/>
                  </a:cubicBezTo>
                  <a:cubicBezTo>
                    <a:pt x="78" y="57"/>
                    <a:pt x="78" y="59"/>
                    <a:pt x="79" y="60"/>
                  </a:cubicBezTo>
                  <a:cubicBezTo>
                    <a:pt x="80" y="60"/>
                    <a:pt x="81" y="60"/>
                    <a:pt x="82" y="60"/>
                  </a:cubicBezTo>
                  <a:cubicBezTo>
                    <a:pt x="92" y="49"/>
                    <a:pt x="92" y="33"/>
                    <a:pt x="82" y="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77" name="Shape 377"/>
          <p:cNvGrpSpPr/>
          <p:nvPr/>
        </p:nvGrpSpPr>
        <p:grpSpPr>
          <a:xfrm>
            <a:off x="6845313" y="4600100"/>
            <a:ext cx="468313" cy="469900"/>
            <a:chOff x="6892926" y="4314825"/>
            <a:chExt cx="468313" cy="469900"/>
          </a:xfrm>
        </p:grpSpPr>
        <p:sp>
          <p:nvSpPr>
            <p:cNvPr id="378" name="Shape 378"/>
            <p:cNvSpPr/>
            <p:nvPr/>
          </p:nvSpPr>
          <p:spPr>
            <a:xfrm>
              <a:off x="6892926" y="4314825"/>
              <a:ext cx="468313" cy="469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Shape 379"/>
            <p:cNvSpPr/>
            <p:nvPr/>
          </p:nvSpPr>
          <p:spPr>
            <a:xfrm>
              <a:off x="7005638" y="4410075"/>
              <a:ext cx="241300" cy="304800"/>
            </a:xfrm>
            <a:custGeom>
              <a:avLst/>
              <a:gdLst/>
              <a:ahLst/>
              <a:cxnLst/>
              <a:rect l="0" t="0" r="0" b="0"/>
              <a:pathLst>
                <a:path w="76" h="96" extrusionOk="0">
                  <a:moveTo>
                    <a:pt x="41" y="57"/>
                  </a:moveTo>
                  <a:cubicBezTo>
                    <a:pt x="38" y="57"/>
                    <a:pt x="38" y="57"/>
                    <a:pt x="38" y="57"/>
                  </a:cubicBezTo>
                  <a:cubicBezTo>
                    <a:pt x="38" y="57"/>
                    <a:pt x="37" y="60"/>
                    <a:pt x="32" y="60"/>
                  </a:cubicBezTo>
                  <a:cubicBezTo>
                    <a:pt x="32" y="64"/>
                    <a:pt x="32" y="64"/>
                    <a:pt x="32" y="64"/>
                  </a:cubicBezTo>
                  <a:cubicBezTo>
                    <a:pt x="37" y="64"/>
                    <a:pt x="37" y="64"/>
                    <a:pt x="37" y="64"/>
                  </a:cubicBezTo>
                  <a:cubicBezTo>
                    <a:pt x="37" y="77"/>
                    <a:pt x="37" y="77"/>
                    <a:pt x="37" y="77"/>
                  </a:cubicBezTo>
                  <a:cubicBezTo>
                    <a:pt x="34" y="77"/>
                    <a:pt x="34" y="77"/>
                    <a:pt x="34" y="77"/>
                  </a:cubicBezTo>
                  <a:cubicBezTo>
                    <a:pt x="34" y="80"/>
                    <a:pt x="34" y="80"/>
                    <a:pt x="34" y="80"/>
                  </a:cubicBezTo>
                  <a:cubicBezTo>
                    <a:pt x="44" y="80"/>
                    <a:pt x="44" y="80"/>
                    <a:pt x="44" y="80"/>
                  </a:cubicBezTo>
                  <a:cubicBezTo>
                    <a:pt x="44" y="77"/>
                    <a:pt x="44" y="77"/>
                    <a:pt x="44" y="77"/>
                  </a:cubicBezTo>
                  <a:cubicBezTo>
                    <a:pt x="41" y="77"/>
                    <a:pt x="41" y="77"/>
                    <a:pt x="41" y="77"/>
                  </a:cubicBezTo>
                  <a:lnTo>
                    <a:pt x="41" y="57"/>
                  </a:lnTo>
                  <a:close/>
                  <a:moveTo>
                    <a:pt x="76" y="15"/>
                  </a:moveTo>
                  <a:cubicBezTo>
                    <a:pt x="71" y="10"/>
                    <a:pt x="71" y="10"/>
                    <a:pt x="71" y="10"/>
                  </a:cubicBezTo>
                  <a:cubicBezTo>
                    <a:pt x="54" y="46"/>
                    <a:pt x="54" y="46"/>
                    <a:pt x="54" y="46"/>
                  </a:cubicBezTo>
                  <a:cubicBezTo>
                    <a:pt x="52" y="45"/>
                    <a:pt x="50" y="44"/>
                    <a:pt x="48" y="43"/>
                  </a:cubicBezTo>
                  <a:cubicBezTo>
                    <a:pt x="66" y="5"/>
                    <a:pt x="66" y="5"/>
                    <a:pt x="66" y="5"/>
                  </a:cubicBezTo>
                  <a:cubicBezTo>
                    <a:pt x="61" y="0"/>
                    <a:pt x="61" y="0"/>
                    <a:pt x="61" y="0"/>
                  </a:cubicBezTo>
                  <a:cubicBezTo>
                    <a:pt x="15" y="0"/>
                    <a:pt x="15" y="0"/>
                    <a:pt x="15" y="0"/>
                  </a:cubicBezTo>
                  <a:cubicBezTo>
                    <a:pt x="10" y="5"/>
                    <a:pt x="10" y="5"/>
                    <a:pt x="10" y="5"/>
                  </a:cubicBezTo>
                  <a:cubicBezTo>
                    <a:pt x="28" y="43"/>
                    <a:pt x="28" y="43"/>
                    <a:pt x="28" y="43"/>
                  </a:cubicBezTo>
                  <a:cubicBezTo>
                    <a:pt x="26" y="44"/>
                    <a:pt x="24" y="45"/>
                    <a:pt x="23" y="46"/>
                  </a:cubicBezTo>
                  <a:cubicBezTo>
                    <a:pt x="5" y="10"/>
                    <a:pt x="5" y="10"/>
                    <a:pt x="5" y="10"/>
                  </a:cubicBezTo>
                  <a:cubicBezTo>
                    <a:pt x="0" y="15"/>
                    <a:pt x="0" y="15"/>
                    <a:pt x="0" y="15"/>
                  </a:cubicBezTo>
                  <a:cubicBezTo>
                    <a:pt x="17" y="51"/>
                    <a:pt x="17" y="51"/>
                    <a:pt x="17" y="51"/>
                  </a:cubicBezTo>
                  <a:cubicBezTo>
                    <a:pt x="13" y="55"/>
                    <a:pt x="11" y="62"/>
                    <a:pt x="11" y="68"/>
                  </a:cubicBezTo>
                  <a:cubicBezTo>
                    <a:pt x="11" y="84"/>
                    <a:pt x="23" y="96"/>
                    <a:pt x="38" y="96"/>
                  </a:cubicBezTo>
                  <a:cubicBezTo>
                    <a:pt x="53" y="96"/>
                    <a:pt x="66" y="84"/>
                    <a:pt x="66" y="68"/>
                  </a:cubicBezTo>
                  <a:cubicBezTo>
                    <a:pt x="66" y="62"/>
                    <a:pt x="63" y="55"/>
                    <a:pt x="59" y="51"/>
                  </a:cubicBezTo>
                  <a:lnTo>
                    <a:pt x="76" y="15"/>
                  </a:lnTo>
                  <a:close/>
                  <a:moveTo>
                    <a:pt x="18" y="7"/>
                  </a:moveTo>
                  <a:cubicBezTo>
                    <a:pt x="58" y="7"/>
                    <a:pt x="58" y="7"/>
                    <a:pt x="58" y="7"/>
                  </a:cubicBezTo>
                  <a:cubicBezTo>
                    <a:pt x="55" y="14"/>
                    <a:pt x="55" y="14"/>
                    <a:pt x="55" y="14"/>
                  </a:cubicBezTo>
                  <a:cubicBezTo>
                    <a:pt x="22" y="14"/>
                    <a:pt x="22" y="14"/>
                    <a:pt x="22" y="14"/>
                  </a:cubicBezTo>
                  <a:lnTo>
                    <a:pt x="18" y="7"/>
                  </a:lnTo>
                  <a:close/>
                  <a:moveTo>
                    <a:pt x="25" y="20"/>
                  </a:moveTo>
                  <a:cubicBezTo>
                    <a:pt x="51" y="20"/>
                    <a:pt x="51" y="20"/>
                    <a:pt x="51" y="20"/>
                  </a:cubicBezTo>
                  <a:cubicBezTo>
                    <a:pt x="41" y="41"/>
                    <a:pt x="41" y="41"/>
                    <a:pt x="41" y="41"/>
                  </a:cubicBezTo>
                  <a:cubicBezTo>
                    <a:pt x="40" y="41"/>
                    <a:pt x="39" y="41"/>
                    <a:pt x="38" y="41"/>
                  </a:cubicBezTo>
                  <a:cubicBezTo>
                    <a:pt x="37" y="41"/>
                    <a:pt x="36" y="41"/>
                    <a:pt x="35" y="41"/>
                  </a:cubicBezTo>
                  <a:lnTo>
                    <a:pt x="25" y="20"/>
                  </a:lnTo>
                  <a:close/>
                  <a:moveTo>
                    <a:pt x="60" y="68"/>
                  </a:moveTo>
                  <a:cubicBezTo>
                    <a:pt x="60" y="80"/>
                    <a:pt x="50" y="90"/>
                    <a:pt x="38" y="90"/>
                  </a:cubicBezTo>
                  <a:cubicBezTo>
                    <a:pt x="26" y="90"/>
                    <a:pt x="17" y="80"/>
                    <a:pt x="17" y="68"/>
                  </a:cubicBezTo>
                  <a:cubicBezTo>
                    <a:pt x="17" y="57"/>
                    <a:pt x="26" y="47"/>
                    <a:pt x="38" y="47"/>
                  </a:cubicBezTo>
                  <a:cubicBezTo>
                    <a:pt x="50" y="47"/>
                    <a:pt x="60" y="57"/>
                    <a:pt x="60" y="68"/>
                  </a:cubicBezTo>
                  <a:close/>
                  <a:moveTo>
                    <a:pt x="38" y="49"/>
                  </a:moveTo>
                  <a:cubicBezTo>
                    <a:pt x="27" y="49"/>
                    <a:pt x="18" y="58"/>
                    <a:pt x="18" y="68"/>
                  </a:cubicBezTo>
                  <a:cubicBezTo>
                    <a:pt x="18" y="79"/>
                    <a:pt x="27" y="88"/>
                    <a:pt x="38" y="88"/>
                  </a:cubicBezTo>
                  <a:cubicBezTo>
                    <a:pt x="49" y="88"/>
                    <a:pt x="58" y="79"/>
                    <a:pt x="58" y="68"/>
                  </a:cubicBezTo>
                  <a:cubicBezTo>
                    <a:pt x="58" y="58"/>
                    <a:pt x="49" y="49"/>
                    <a:pt x="38" y="49"/>
                  </a:cubicBezTo>
                  <a:close/>
                  <a:moveTo>
                    <a:pt x="38" y="86"/>
                  </a:moveTo>
                  <a:cubicBezTo>
                    <a:pt x="28" y="86"/>
                    <a:pt x="21" y="78"/>
                    <a:pt x="21" y="68"/>
                  </a:cubicBezTo>
                  <a:cubicBezTo>
                    <a:pt x="21" y="59"/>
                    <a:pt x="28" y="51"/>
                    <a:pt x="38" y="51"/>
                  </a:cubicBezTo>
                  <a:cubicBezTo>
                    <a:pt x="48" y="51"/>
                    <a:pt x="56" y="59"/>
                    <a:pt x="56" y="68"/>
                  </a:cubicBezTo>
                  <a:cubicBezTo>
                    <a:pt x="56" y="78"/>
                    <a:pt x="48" y="86"/>
                    <a:pt x="38" y="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80" name="Shape 380"/>
          <p:cNvGrpSpPr/>
          <p:nvPr/>
        </p:nvGrpSpPr>
        <p:grpSpPr>
          <a:xfrm>
            <a:off x="3073413" y="4600100"/>
            <a:ext cx="466725" cy="469900"/>
            <a:chOff x="3121026" y="4314825"/>
            <a:chExt cx="466725" cy="469900"/>
          </a:xfrm>
        </p:grpSpPr>
        <p:sp>
          <p:nvSpPr>
            <p:cNvPr id="381" name="Shape 381"/>
            <p:cNvSpPr/>
            <p:nvPr/>
          </p:nvSpPr>
          <p:spPr>
            <a:xfrm>
              <a:off x="3121026" y="4314825"/>
              <a:ext cx="466725" cy="4699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2" name="Shape 382"/>
            <p:cNvSpPr/>
            <p:nvPr/>
          </p:nvSpPr>
          <p:spPr>
            <a:xfrm>
              <a:off x="3241676" y="4413250"/>
              <a:ext cx="219075" cy="276225"/>
            </a:xfrm>
            <a:custGeom>
              <a:avLst/>
              <a:gdLst/>
              <a:ahLst/>
              <a:cxnLst/>
              <a:rect l="0" t="0" r="0" b="0"/>
              <a:pathLst>
                <a:path w="138" h="174" extrusionOk="0">
                  <a:moveTo>
                    <a:pt x="100" y="28"/>
                  </a:moveTo>
                  <a:lnTo>
                    <a:pt x="24" y="28"/>
                  </a:lnTo>
                  <a:lnTo>
                    <a:pt x="24" y="38"/>
                  </a:lnTo>
                  <a:lnTo>
                    <a:pt x="100" y="38"/>
                  </a:lnTo>
                  <a:lnTo>
                    <a:pt x="100" y="28"/>
                  </a:lnTo>
                  <a:close/>
                  <a:moveTo>
                    <a:pt x="100" y="50"/>
                  </a:moveTo>
                  <a:lnTo>
                    <a:pt x="24" y="50"/>
                  </a:lnTo>
                  <a:lnTo>
                    <a:pt x="24" y="60"/>
                  </a:lnTo>
                  <a:lnTo>
                    <a:pt x="100" y="60"/>
                  </a:lnTo>
                  <a:lnTo>
                    <a:pt x="100" y="50"/>
                  </a:lnTo>
                  <a:close/>
                  <a:moveTo>
                    <a:pt x="124" y="14"/>
                  </a:moveTo>
                  <a:lnTo>
                    <a:pt x="124" y="0"/>
                  </a:lnTo>
                  <a:lnTo>
                    <a:pt x="0" y="0"/>
                  </a:lnTo>
                  <a:lnTo>
                    <a:pt x="0" y="158"/>
                  </a:lnTo>
                  <a:lnTo>
                    <a:pt x="16" y="158"/>
                  </a:lnTo>
                  <a:lnTo>
                    <a:pt x="16" y="174"/>
                  </a:lnTo>
                  <a:lnTo>
                    <a:pt x="98" y="174"/>
                  </a:lnTo>
                  <a:lnTo>
                    <a:pt x="138" y="174"/>
                  </a:lnTo>
                  <a:lnTo>
                    <a:pt x="138" y="132"/>
                  </a:lnTo>
                  <a:lnTo>
                    <a:pt x="138" y="14"/>
                  </a:lnTo>
                  <a:lnTo>
                    <a:pt x="124" y="14"/>
                  </a:lnTo>
                  <a:close/>
                  <a:moveTo>
                    <a:pt x="10" y="150"/>
                  </a:moveTo>
                  <a:lnTo>
                    <a:pt x="10" y="8"/>
                  </a:lnTo>
                  <a:lnTo>
                    <a:pt x="114" y="8"/>
                  </a:lnTo>
                  <a:lnTo>
                    <a:pt x="114" y="114"/>
                  </a:lnTo>
                  <a:lnTo>
                    <a:pt x="78" y="114"/>
                  </a:lnTo>
                  <a:lnTo>
                    <a:pt x="78" y="114"/>
                  </a:lnTo>
                  <a:lnTo>
                    <a:pt x="78" y="150"/>
                  </a:lnTo>
                  <a:lnTo>
                    <a:pt x="10" y="150"/>
                  </a:lnTo>
                  <a:close/>
                  <a:moveTo>
                    <a:pt x="130" y="128"/>
                  </a:moveTo>
                  <a:lnTo>
                    <a:pt x="130" y="164"/>
                  </a:lnTo>
                  <a:lnTo>
                    <a:pt x="94" y="164"/>
                  </a:lnTo>
                  <a:lnTo>
                    <a:pt x="24" y="164"/>
                  </a:lnTo>
                  <a:lnTo>
                    <a:pt x="24" y="158"/>
                  </a:lnTo>
                  <a:lnTo>
                    <a:pt x="82" y="158"/>
                  </a:lnTo>
                  <a:lnTo>
                    <a:pt x="124" y="118"/>
                  </a:lnTo>
                  <a:lnTo>
                    <a:pt x="124" y="24"/>
                  </a:lnTo>
                  <a:lnTo>
                    <a:pt x="130" y="24"/>
                  </a:lnTo>
                  <a:lnTo>
                    <a:pt x="130" y="128"/>
                  </a:lnTo>
                  <a:close/>
                  <a:moveTo>
                    <a:pt x="24" y="102"/>
                  </a:moveTo>
                  <a:lnTo>
                    <a:pt x="62" y="102"/>
                  </a:lnTo>
                  <a:lnTo>
                    <a:pt x="62" y="92"/>
                  </a:lnTo>
                  <a:lnTo>
                    <a:pt x="24" y="92"/>
                  </a:lnTo>
                  <a:lnTo>
                    <a:pt x="24" y="102"/>
                  </a:lnTo>
                  <a:close/>
                  <a:moveTo>
                    <a:pt x="100" y="70"/>
                  </a:moveTo>
                  <a:lnTo>
                    <a:pt x="24" y="70"/>
                  </a:lnTo>
                  <a:lnTo>
                    <a:pt x="24" y="82"/>
                  </a:lnTo>
                  <a:lnTo>
                    <a:pt x="100" y="82"/>
                  </a:lnTo>
                  <a:lnTo>
                    <a:pt x="100" y="7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83" name="Shape 383"/>
          <p:cNvGrpSpPr/>
          <p:nvPr/>
        </p:nvGrpSpPr>
        <p:grpSpPr>
          <a:xfrm>
            <a:off x="4330714" y="4600100"/>
            <a:ext cx="469900" cy="469900"/>
            <a:chOff x="4378326" y="4314825"/>
            <a:chExt cx="469900" cy="469900"/>
          </a:xfrm>
        </p:grpSpPr>
        <p:sp>
          <p:nvSpPr>
            <p:cNvPr id="384" name="Shape 384"/>
            <p:cNvSpPr/>
            <p:nvPr/>
          </p:nvSpPr>
          <p:spPr>
            <a:xfrm>
              <a:off x="4378326" y="4314825"/>
              <a:ext cx="469900" cy="469900"/>
            </a:xfrm>
            <a:prstGeom prst="ellipse">
              <a:avLst/>
            </a:prstGeom>
            <a:gradFill>
              <a:gsLst>
                <a:gs pos="0">
                  <a:srgbClr val="999999"/>
                </a:gs>
                <a:gs pos="100000">
                  <a:srgbClr val="999999"/>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5" name="Shape 385"/>
            <p:cNvSpPr/>
            <p:nvPr/>
          </p:nvSpPr>
          <p:spPr>
            <a:xfrm>
              <a:off x="4464051" y="4419600"/>
              <a:ext cx="292100" cy="247650"/>
            </a:xfrm>
            <a:custGeom>
              <a:avLst/>
              <a:gdLst/>
              <a:ahLst/>
              <a:cxnLst/>
              <a:rect l="0" t="0" r="0" b="0"/>
              <a:pathLst>
                <a:path w="92" h="78" extrusionOk="0">
                  <a:moveTo>
                    <a:pt x="4" y="74"/>
                  </a:moveTo>
                  <a:cubicBezTo>
                    <a:pt x="4" y="76"/>
                    <a:pt x="6" y="78"/>
                    <a:pt x="8" y="78"/>
                  </a:cubicBezTo>
                  <a:cubicBezTo>
                    <a:pt x="25" y="78"/>
                    <a:pt x="25" y="78"/>
                    <a:pt x="25" y="78"/>
                  </a:cubicBezTo>
                  <a:cubicBezTo>
                    <a:pt x="25" y="42"/>
                    <a:pt x="25" y="42"/>
                    <a:pt x="25" y="42"/>
                  </a:cubicBezTo>
                  <a:cubicBezTo>
                    <a:pt x="4" y="63"/>
                    <a:pt x="4" y="63"/>
                    <a:pt x="4" y="63"/>
                  </a:cubicBezTo>
                  <a:lnTo>
                    <a:pt x="4" y="74"/>
                  </a:lnTo>
                  <a:close/>
                  <a:moveTo>
                    <a:pt x="33" y="51"/>
                  </a:moveTo>
                  <a:cubicBezTo>
                    <a:pt x="33" y="78"/>
                    <a:pt x="33" y="78"/>
                    <a:pt x="33" y="78"/>
                  </a:cubicBezTo>
                  <a:cubicBezTo>
                    <a:pt x="53" y="78"/>
                    <a:pt x="53" y="78"/>
                    <a:pt x="53" y="78"/>
                  </a:cubicBezTo>
                  <a:cubicBezTo>
                    <a:pt x="53" y="53"/>
                    <a:pt x="53" y="53"/>
                    <a:pt x="53" y="53"/>
                  </a:cubicBezTo>
                  <a:cubicBezTo>
                    <a:pt x="45" y="62"/>
                    <a:pt x="45" y="62"/>
                    <a:pt x="45" y="62"/>
                  </a:cubicBezTo>
                  <a:lnTo>
                    <a:pt x="33" y="51"/>
                  </a:lnTo>
                  <a:close/>
                  <a:moveTo>
                    <a:pt x="62" y="45"/>
                  </a:moveTo>
                  <a:cubicBezTo>
                    <a:pt x="62" y="78"/>
                    <a:pt x="62" y="78"/>
                    <a:pt x="62" y="78"/>
                  </a:cubicBezTo>
                  <a:cubicBezTo>
                    <a:pt x="78" y="78"/>
                    <a:pt x="78" y="78"/>
                    <a:pt x="78" y="78"/>
                  </a:cubicBezTo>
                  <a:cubicBezTo>
                    <a:pt x="80" y="78"/>
                    <a:pt x="82" y="76"/>
                    <a:pt x="82" y="74"/>
                  </a:cubicBezTo>
                  <a:cubicBezTo>
                    <a:pt x="82" y="25"/>
                    <a:pt x="82" y="25"/>
                    <a:pt x="82" y="25"/>
                  </a:cubicBezTo>
                  <a:cubicBezTo>
                    <a:pt x="64" y="42"/>
                    <a:pt x="64" y="42"/>
                    <a:pt x="64" y="42"/>
                  </a:cubicBezTo>
                  <a:lnTo>
                    <a:pt x="62" y="45"/>
                  </a:lnTo>
                  <a:close/>
                  <a:moveTo>
                    <a:pt x="74" y="2"/>
                  </a:moveTo>
                  <a:cubicBezTo>
                    <a:pt x="72" y="2"/>
                    <a:pt x="70" y="4"/>
                    <a:pt x="70" y="6"/>
                  </a:cubicBezTo>
                  <a:cubicBezTo>
                    <a:pt x="71" y="8"/>
                    <a:pt x="72" y="9"/>
                    <a:pt x="74" y="9"/>
                  </a:cubicBezTo>
                  <a:cubicBezTo>
                    <a:pt x="78" y="9"/>
                    <a:pt x="78" y="9"/>
                    <a:pt x="78" y="9"/>
                  </a:cubicBezTo>
                  <a:cubicBezTo>
                    <a:pt x="45" y="42"/>
                    <a:pt x="45" y="42"/>
                    <a:pt x="45" y="42"/>
                  </a:cubicBezTo>
                  <a:cubicBezTo>
                    <a:pt x="25" y="23"/>
                    <a:pt x="25" y="23"/>
                    <a:pt x="25" y="23"/>
                  </a:cubicBezTo>
                  <a:cubicBezTo>
                    <a:pt x="2" y="46"/>
                    <a:pt x="2" y="46"/>
                    <a:pt x="2" y="46"/>
                  </a:cubicBezTo>
                  <a:cubicBezTo>
                    <a:pt x="0" y="47"/>
                    <a:pt x="0" y="49"/>
                    <a:pt x="2" y="51"/>
                  </a:cubicBezTo>
                  <a:cubicBezTo>
                    <a:pt x="3" y="52"/>
                    <a:pt x="6" y="52"/>
                    <a:pt x="7" y="51"/>
                  </a:cubicBezTo>
                  <a:cubicBezTo>
                    <a:pt x="25" y="33"/>
                    <a:pt x="25" y="33"/>
                    <a:pt x="25" y="33"/>
                  </a:cubicBezTo>
                  <a:cubicBezTo>
                    <a:pt x="45" y="53"/>
                    <a:pt x="45" y="53"/>
                    <a:pt x="45" y="53"/>
                  </a:cubicBezTo>
                  <a:cubicBezTo>
                    <a:pt x="83" y="14"/>
                    <a:pt x="83" y="14"/>
                    <a:pt x="83" y="14"/>
                  </a:cubicBezTo>
                  <a:cubicBezTo>
                    <a:pt x="83" y="18"/>
                    <a:pt x="83" y="18"/>
                    <a:pt x="83" y="18"/>
                  </a:cubicBezTo>
                  <a:cubicBezTo>
                    <a:pt x="83" y="20"/>
                    <a:pt x="84" y="21"/>
                    <a:pt x="86" y="22"/>
                  </a:cubicBezTo>
                  <a:cubicBezTo>
                    <a:pt x="87" y="22"/>
                    <a:pt x="87" y="22"/>
                    <a:pt x="87" y="22"/>
                  </a:cubicBezTo>
                  <a:cubicBezTo>
                    <a:pt x="89" y="22"/>
                    <a:pt x="90" y="20"/>
                    <a:pt x="90" y="18"/>
                  </a:cubicBezTo>
                  <a:cubicBezTo>
                    <a:pt x="92" y="0"/>
                    <a:pt x="92" y="0"/>
                    <a:pt x="92" y="0"/>
                  </a:cubicBezTo>
                  <a:lnTo>
                    <a:pt x="74" y="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86" name="Shape 386"/>
          <p:cNvSpPr txBox="1"/>
          <p:nvPr/>
        </p:nvSpPr>
        <p:spPr>
          <a:xfrm>
            <a:off x="1403450" y="5257078"/>
            <a:ext cx="1288800" cy="246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b="1">
                <a:solidFill>
                  <a:schemeClr val="lt1"/>
                </a:solidFill>
                <a:latin typeface="Century Gothic"/>
                <a:ea typeface="Century Gothic"/>
                <a:cs typeface="Century Gothic"/>
                <a:sym typeface="Century Gothic"/>
              </a:rPr>
              <a:t>Step. 1</a:t>
            </a:r>
            <a:endParaRPr sz="1600" b="1">
              <a:solidFill>
                <a:schemeClr val="lt1"/>
              </a:solidFill>
              <a:latin typeface="Century Gothic"/>
              <a:ea typeface="Century Gothic"/>
              <a:cs typeface="Century Gothic"/>
              <a:sym typeface="Century Gothic"/>
            </a:endParaRPr>
          </a:p>
        </p:txBody>
      </p:sp>
      <p:sp>
        <p:nvSpPr>
          <p:cNvPr id="387" name="Shape 387"/>
          <p:cNvSpPr txBox="1"/>
          <p:nvPr/>
        </p:nvSpPr>
        <p:spPr>
          <a:xfrm>
            <a:off x="1417650" y="3352847"/>
            <a:ext cx="1258800" cy="596100"/>
          </a:xfrm>
          <a:prstGeom prst="rect">
            <a:avLst/>
          </a:prstGeom>
          <a:noFill/>
          <a:ln>
            <a:noFill/>
          </a:ln>
        </p:spPr>
        <p:txBody>
          <a:bodyPr spcFirstLastPara="1" wrap="square" lIns="0" tIns="0" rIns="0" bIns="0" anchor="ctr" anchorCtr="0">
            <a:noAutofit/>
          </a:bodyPr>
          <a:lstStyle/>
          <a:p>
            <a:pPr marL="0" marR="0" lvl="0" indent="0" algn="ctr" rtl="0">
              <a:lnSpc>
                <a:spcPct val="140000"/>
              </a:lnSpc>
              <a:spcBef>
                <a:spcPts val="0"/>
              </a:spcBef>
              <a:spcAft>
                <a:spcPts val="0"/>
              </a:spcAft>
              <a:buNone/>
            </a:pPr>
            <a:r>
              <a:rPr lang="en-US">
                <a:solidFill>
                  <a:schemeClr val="dk2"/>
                </a:solidFill>
                <a:latin typeface="Century Gothic"/>
                <a:ea typeface="Century Gothic"/>
                <a:cs typeface="Century Gothic"/>
                <a:sym typeface="Century Gothic"/>
              </a:rPr>
              <a:t>Data </a:t>
            </a:r>
            <a:endParaRPr>
              <a:solidFill>
                <a:schemeClr val="dk2"/>
              </a:solidFill>
              <a:latin typeface="Century Gothic"/>
              <a:ea typeface="Century Gothic"/>
              <a:cs typeface="Century Gothic"/>
              <a:sym typeface="Century Gothic"/>
            </a:endParaRPr>
          </a:p>
          <a:p>
            <a:pPr marL="0" marR="0" lvl="0" indent="0" algn="ctr" rtl="0">
              <a:lnSpc>
                <a:spcPct val="140000"/>
              </a:lnSpc>
              <a:spcBef>
                <a:spcPts val="0"/>
              </a:spcBef>
              <a:spcAft>
                <a:spcPts val="0"/>
              </a:spcAft>
              <a:buNone/>
            </a:pPr>
            <a:r>
              <a:rPr lang="en-US">
                <a:solidFill>
                  <a:schemeClr val="dk2"/>
                </a:solidFill>
                <a:latin typeface="Century Gothic"/>
                <a:ea typeface="Century Gothic"/>
                <a:cs typeface="Century Gothic"/>
                <a:sym typeface="Century Gothic"/>
              </a:rPr>
              <a:t>Gathering</a:t>
            </a:r>
            <a:endParaRPr>
              <a:solidFill>
                <a:schemeClr val="dk2"/>
              </a:solidFill>
              <a:latin typeface="Century Gothic"/>
              <a:ea typeface="Century Gothic"/>
              <a:cs typeface="Century Gothic"/>
              <a:sym typeface="Century Gothic"/>
            </a:endParaRPr>
          </a:p>
        </p:txBody>
      </p:sp>
      <p:sp>
        <p:nvSpPr>
          <p:cNvPr id="388" name="Shape 388"/>
          <p:cNvSpPr txBox="1"/>
          <p:nvPr/>
        </p:nvSpPr>
        <p:spPr>
          <a:xfrm>
            <a:off x="2676538" y="3352847"/>
            <a:ext cx="1258800" cy="596100"/>
          </a:xfrm>
          <a:prstGeom prst="rect">
            <a:avLst/>
          </a:prstGeom>
          <a:noFill/>
          <a:ln>
            <a:noFill/>
          </a:ln>
        </p:spPr>
        <p:txBody>
          <a:bodyPr spcFirstLastPara="1" wrap="square" lIns="0" tIns="0" rIns="0" bIns="0" anchor="ctr" anchorCtr="0">
            <a:noAutofit/>
          </a:bodyPr>
          <a:lstStyle/>
          <a:p>
            <a:pPr marL="0" lvl="0" indent="0" algn="ctr" rtl="0">
              <a:lnSpc>
                <a:spcPct val="140000"/>
              </a:lnSpc>
              <a:spcBef>
                <a:spcPts val="0"/>
              </a:spcBef>
              <a:spcAft>
                <a:spcPts val="0"/>
              </a:spcAft>
              <a:buClr>
                <a:schemeClr val="dk1"/>
              </a:buClr>
              <a:buFont typeface="Arial"/>
              <a:buNone/>
            </a:pPr>
            <a:r>
              <a:rPr lang="en-US">
                <a:solidFill>
                  <a:schemeClr val="dk2"/>
                </a:solidFill>
                <a:latin typeface="Century Gothic"/>
                <a:ea typeface="Century Gothic"/>
                <a:cs typeface="Century Gothic"/>
                <a:sym typeface="Century Gothic"/>
              </a:rPr>
              <a:t>Data </a:t>
            </a:r>
            <a:endParaRPr>
              <a:solidFill>
                <a:schemeClr val="dk2"/>
              </a:solidFill>
              <a:latin typeface="Century Gothic"/>
              <a:ea typeface="Century Gothic"/>
              <a:cs typeface="Century Gothic"/>
              <a:sym typeface="Century Gothic"/>
            </a:endParaRPr>
          </a:p>
          <a:p>
            <a:pPr marL="0" lvl="0" indent="0" algn="ctr" rtl="0">
              <a:lnSpc>
                <a:spcPct val="140000"/>
              </a:lnSpc>
              <a:spcBef>
                <a:spcPts val="0"/>
              </a:spcBef>
              <a:spcAft>
                <a:spcPts val="0"/>
              </a:spcAft>
              <a:buClr>
                <a:schemeClr val="dk1"/>
              </a:buClr>
              <a:buFont typeface="Arial"/>
              <a:buNone/>
            </a:pPr>
            <a:r>
              <a:rPr lang="en-US">
                <a:solidFill>
                  <a:schemeClr val="dk2"/>
                </a:solidFill>
                <a:latin typeface="Century Gothic"/>
                <a:ea typeface="Century Gothic"/>
                <a:cs typeface="Century Gothic"/>
                <a:sym typeface="Century Gothic"/>
              </a:rPr>
              <a:t>Cleaning</a:t>
            </a:r>
            <a:endParaRPr sz="1000">
              <a:solidFill>
                <a:schemeClr val="dk2"/>
              </a:solidFill>
              <a:latin typeface="Century Gothic"/>
              <a:ea typeface="Century Gothic"/>
              <a:cs typeface="Century Gothic"/>
              <a:sym typeface="Century Gothic"/>
            </a:endParaRPr>
          </a:p>
        </p:txBody>
      </p:sp>
      <p:sp>
        <p:nvSpPr>
          <p:cNvPr id="389" name="Shape 389"/>
          <p:cNvSpPr txBox="1"/>
          <p:nvPr/>
        </p:nvSpPr>
        <p:spPr>
          <a:xfrm>
            <a:off x="3935427" y="3352847"/>
            <a:ext cx="1258800" cy="596100"/>
          </a:xfrm>
          <a:prstGeom prst="rect">
            <a:avLst/>
          </a:prstGeom>
          <a:noFill/>
          <a:ln>
            <a:noFill/>
          </a:ln>
        </p:spPr>
        <p:txBody>
          <a:bodyPr spcFirstLastPara="1" wrap="square" lIns="0" tIns="0" rIns="0" bIns="0" anchor="ctr" anchorCtr="0">
            <a:noAutofit/>
          </a:bodyPr>
          <a:lstStyle/>
          <a:p>
            <a:pPr marL="0" lvl="0" indent="0" algn="ctr" rtl="0">
              <a:lnSpc>
                <a:spcPct val="140000"/>
              </a:lnSpc>
              <a:spcBef>
                <a:spcPts val="0"/>
              </a:spcBef>
              <a:spcAft>
                <a:spcPts val="0"/>
              </a:spcAft>
              <a:buNone/>
            </a:pPr>
            <a:endParaRPr>
              <a:solidFill>
                <a:schemeClr val="dk2"/>
              </a:solidFill>
              <a:latin typeface="Century Gothic"/>
              <a:ea typeface="Century Gothic"/>
              <a:cs typeface="Century Gothic"/>
              <a:sym typeface="Century Gothic"/>
            </a:endParaRPr>
          </a:p>
          <a:p>
            <a:pPr marL="0" lvl="0" indent="0" algn="ctr" rtl="0">
              <a:lnSpc>
                <a:spcPct val="140000"/>
              </a:lnSpc>
              <a:spcBef>
                <a:spcPts val="0"/>
              </a:spcBef>
              <a:spcAft>
                <a:spcPts val="0"/>
              </a:spcAft>
              <a:buClr>
                <a:schemeClr val="dk1"/>
              </a:buClr>
              <a:buFont typeface="Arial"/>
              <a:buNone/>
            </a:pPr>
            <a:r>
              <a:rPr lang="en-US">
                <a:solidFill>
                  <a:schemeClr val="dk2"/>
                </a:solidFill>
                <a:latin typeface="Century Gothic"/>
                <a:ea typeface="Century Gothic"/>
                <a:cs typeface="Century Gothic"/>
                <a:sym typeface="Century Gothic"/>
              </a:rPr>
              <a:t>Data </a:t>
            </a:r>
            <a:endParaRPr>
              <a:solidFill>
                <a:schemeClr val="dk2"/>
              </a:solidFill>
              <a:latin typeface="Century Gothic"/>
              <a:ea typeface="Century Gothic"/>
              <a:cs typeface="Century Gothic"/>
              <a:sym typeface="Century Gothic"/>
            </a:endParaRPr>
          </a:p>
          <a:p>
            <a:pPr marL="0" lvl="0" indent="0" algn="ctr" rtl="0">
              <a:lnSpc>
                <a:spcPct val="140000"/>
              </a:lnSpc>
              <a:spcBef>
                <a:spcPts val="0"/>
              </a:spcBef>
              <a:spcAft>
                <a:spcPts val="0"/>
              </a:spcAft>
              <a:buClr>
                <a:schemeClr val="dk1"/>
              </a:buClr>
              <a:buFont typeface="Arial"/>
              <a:buNone/>
            </a:pPr>
            <a:r>
              <a:rPr lang="en-US">
                <a:solidFill>
                  <a:schemeClr val="dk2"/>
                </a:solidFill>
                <a:latin typeface="Century Gothic"/>
                <a:ea typeface="Century Gothic"/>
                <a:cs typeface="Century Gothic"/>
                <a:sym typeface="Century Gothic"/>
              </a:rPr>
              <a:t>Merging</a:t>
            </a:r>
            <a:endParaRPr sz="1000">
              <a:solidFill>
                <a:schemeClr val="dk2"/>
              </a:solidFill>
              <a:latin typeface="Century Gothic"/>
              <a:ea typeface="Century Gothic"/>
              <a:cs typeface="Century Gothic"/>
              <a:sym typeface="Century Gothic"/>
            </a:endParaRPr>
          </a:p>
          <a:p>
            <a:pPr marL="0" marR="0" lvl="0" indent="0" algn="ctr" rtl="0">
              <a:lnSpc>
                <a:spcPct val="140000"/>
              </a:lnSpc>
              <a:spcBef>
                <a:spcPts val="0"/>
              </a:spcBef>
              <a:spcAft>
                <a:spcPts val="0"/>
              </a:spcAft>
              <a:buNone/>
            </a:pPr>
            <a:endParaRPr sz="1000">
              <a:solidFill>
                <a:schemeClr val="dk2"/>
              </a:solidFill>
              <a:latin typeface="Century Gothic"/>
              <a:ea typeface="Century Gothic"/>
              <a:cs typeface="Century Gothic"/>
              <a:sym typeface="Century Gothic"/>
            </a:endParaRPr>
          </a:p>
        </p:txBody>
      </p:sp>
      <p:sp>
        <p:nvSpPr>
          <p:cNvPr id="390" name="Shape 390"/>
          <p:cNvSpPr txBox="1"/>
          <p:nvPr/>
        </p:nvSpPr>
        <p:spPr>
          <a:xfrm>
            <a:off x="5194314" y="3352847"/>
            <a:ext cx="1258800" cy="596100"/>
          </a:xfrm>
          <a:prstGeom prst="rect">
            <a:avLst/>
          </a:prstGeom>
          <a:noFill/>
          <a:ln>
            <a:noFill/>
          </a:ln>
        </p:spPr>
        <p:txBody>
          <a:bodyPr spcFirstLastPara="1" wrap="square" lIns="0" tIns="0" rIns="0" bIns="0" anchor="ctr" anchorCtr="0">
            <a:noAutofit/>
          </a:bodyPr>
          <a:lstStyle/>
          <a:p>
            <a:pPr marL="0" lvl="0" indent="0" algn="ctr" rtl="0">
              <a:lnSpc>
                <a:spcPct val="140000"/>
              </a:lnSpc>
              <a:spcBef>
                <a:spcPts val="0"/>
              </a:spcBef>
              <a:spcAft>
                <a:spcPts val="0"/>
              </a:spcAft>
              <a:buClr>
                <a:schemeClr val="dk1"/>
              </a:buClr>
              <a:buFont typeface="Arial"/>
              <a:buNone/>
            </a:pPr>
            <a:endParaRPr>
              <a:solidFill>
                <a:schemeClr val="dk2"/>
              </a:solidFill>
              <a:latin typeface="Century Gothic"/>
              <a:ea typeface="Century Gothic"/>
              <a:cs typeface="Century Gothic"/>
              <a:sym typeface="Century Gothic"/>
            </a:endParaRPr>
          </a:p>
          <a:p>
            <a:pPr marL="0" lvl="0" indent="0" algn="ctr" rtl="0">
              <a:lnSpc>
                <a:spcPct val="140000"/>
              </a:lnSpc>
              <a:spcBef>
                <a:spcPts val="0"/>
              </a:spcBef>
              <a:spcAft>
                <a:spcPts val="0"/>
              </a:spcAft>
              <a:buNone/>
            </a:pPr>
            <a:endParaRPr>
              <a:solidFill>
                <a:schemeClr val="dk2"/>
              </a:solidFill>
              <a:latin typeface="Century Gothic"/>
              <a:ea typeface="Century Gothic"/>
              <a:cs typeface="Century Gothic"/>
              <a:sym typeface="Century Gothic"/>
            </a:endParaRPr>
          </a:p>
          <a:p>
            <a:pPr marL="0" lvl="0" indent="0" algn="ctr" rtl="0">
              <a:lnSpc>
                <a:spcPct val="140000"/>
              </a:lnSpc>
              <a:spcBef>
                <a:spcPts val="0"/>
              </a:spcBef>
              <a:spcAft>
                <a:spcPts val="0"/>
              </a:spcAft>
              <a:buNone/>
            </a:pPr>
            <a:r>
              <a:rPr lang="en-US">
                <a:solidFill>
                  <a:schemeClr val="dk2"/>
                </a:solidFill>
                <a:latin typeface="Century Gothic"/>
                <a:ea typeface="Century Gothic"/>
                <a:cs typeface="Century Gothic"/>
                <a:sym typeface="Century Gothic"/>
              </a:rPr>
              <a:t>Data</a:t>
            </a:r>
            <a:endParaRPr>
              <a:solidFill>
                <a:schemeClr val="dk2"/>
              </a:solidFill>
              <a:latin typeface="Century Gothic"/>
              <a:ea typeface="Century Gothic"/>
              <a:cs typeface="Century Gothic"/>
              <a:sym typeface="Century Gothic"/>
            </a:endParaRPr>
          </a:p>
          <a:p>
            <a:pPr marL="0" lvl="0" indent="0" algn="ctr" rtl="0">
              <a:lnSpc>
                <a:spcPct val="140000"/>
              </a:lnSpc>
              <a:spcBef>
                <a:spcPts val="0"/>
              </a:spcBef>
              <a:spcAft>
                <a:spcPts val="0"/>
              </a:spcAft>
              <a:buNone/>
            </a:pPr>
            <a:r>
              <a:rPr lang="en-US">
                <a:solidFill>
                  <a:schemeClr val="dk2"/>
                </a:solidFill>
                <a:latin typeface="Century Gothic"/>
                <a:ea typeface="Century Gothic"/>
                <a:cs typeface="Century Gothic"/>
                <a:sym typeface="Century Gothic"/>
              </a:rPr>
              <a:t>Visualization</a:t>
            </a:r>
            <a:endParaRPr>
              <a:solidFill>
                <a:schemeClr val="dk2"/>
              </a:solidFill>
              <a:latin typeface="Century Gothic"/>
              <a:ea typeface="Century Gothic"/>
              <a:cs typeface="Century Gothic"/>
              <a:sym typeface="Century Gothic"/>
            </a:endParaRPr>
          </a:p>
          <a:p>
            <a:pPr marL="0" marR="0" lvl="0" indent="0" algn="ctr" rtl="0">
              <a:lnSpc>
                <a:spcPct val="140000"/>
              </a:lnSpc>
              <a:spcBef>
                <a:spcPts val="0"/>
              </a:spcBef>
              <a:spcAft>
                <a:spcPts val="0"/>
              </a:spcAft>
              <a:buNone/>
            </a:pPr>
            <a:endParaRPr sz="1000">
              <a:solidFill>
                <a:schemeClr val="dk2"/>
              </a:solidFill>
              <a:latin typeface="Century Gothic"/>
              <a:ea typeface="Century Gothic"/>
              <a:cs typeface="Century Gothic"/>
              <a:sym typeface="Century Gothic"/>
            </a:endParaRPr>
          </a:p>
          <a:p>
            <a:pPr marL="0" marR="0" lvl="0" indent="0" algn="ctr" rtl="0">
              <a:lnSpc>
                <a:spcPct val="140000"/>
              </a:lnSpc>
              <a:spcBef>
                <a:spcPts val="0"/>
              </a:spcBef>
              <a:spcAft>
                <a:spcPts val="0"/>
              </a:spcAft>
              <a:buNone/>
            </a:pPr>
            <a:endParaRPr sz="1000">
              <a:solidFill>
                <a:schemeClr val="dk2"/>
              </a:solidFill>
              <a:latin typeface="Century Gothic"/>
              <a:ea typeface="Century Gothic"/>
              <a:cs typeface="Century Gothic"/>
              <a:sym typeface="Century Gothic"/>
            </a:endParaRPr>
          </a:p>
        </p:txBody>
      </p:sp>
      <p:sp>
        <p:nvSpPr>
          <p:cNvPr id="391" name="Shape 391"/>
          <p:cNvSpPr txBox="1"/>
          <p:nvPr/>
        </p:nvSpPr>
        <p:spPr>
          <a:xfrm>
            <a:off x="6453202" y="3352847"/>
            <a:ext cx="1258800" cy="596100"/>
          </a:xfrm>
          <a:prstGeom prst="rect">
            <a:avLst/>
          </a:prstGeom>
          <a:noFill/>
          <a:ln>
            <a:noFill/>
          </a:ln>
        </p:spPr>
        <p:txBody>
          <a:bodyPr spcFirstLastPara="1" wrap="square" lIns="0" tIns="0" rIns="0" bIns="0" anchor="ctr" anchorCtr="0">
            <a:noAutofit/>
          </a:bodyPr>
          <a:lstStyle/>
          <a:p>
            <a:pPr marL="0" marR="0" lvl="0" indent="0" algn="l" rtl="0">
              <a:lnSpc>
                <a:spcPct val="140000"/>
              </a:lnSpc>
              <a:spcBef>
                <a:spcPts val="0"/>
              </a:spcBef>
              <a:spcAft>
                <a:spcPts val="0"/>
              </a:spcAft>
              <a:buNone/>
            </a:pPr>
            <a:r>
              <a:rPr lang="en-US">
                <a:solidFill>
                  <a:schemeClr val="dk2"/>
                </a:solidFill>
                <a:latin typeface="Century Gothic"/>
                <a:ea typeface="Century Gothic"/>
                <a:cs typeface="Century Gothic"/>
                <a:sym typeface="Century Gothic"/>
              </a:rPr>
              <a:t>    Insights!</a:t>
            </a:r>
            <a:endParaRPr>
              <a:solidFill>
                <a:schemeClr val="dk2"/>
              </a:solidFill>
              <a:latin typeface="Century Gothic"/>
              <a:ea typeface="Century Gothic"/>
              <a:cs typeface="Century Gothic"/>
              <a:sym typeface="Century Gothic"/>
            </a:endParaRPr>
          </a:p>
        </p:txBody>
      </p:sp>
      <p:sp>
        <p:nvSpPr>
          <p:cNvPr id="392" name="Shape 392"/>
          <p:cNvSpPr txBox="1"/>
          <p:nvPr/>
        </p:nvSpPr>
        <p:spPr>
          <a:xfrm>
            <a:off x="2661346" y="5257078"/>
            <a:ext cx="1288800" cy="246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b="1">
                <a:solidFill>
                  <a:schemeClr val="lt1"/>
                </a:solidFill>
                <a:latin typeface="Century Gothic"/>
                <a:ea typeface="Century Gothic"/>
                <a:cs typeface="Century Gothic"/>
                <a:sym typeface="Century Gothic"/>
              </a:rPr>
              <a:t>Step. 2</a:t>
            </a:r>
            <a:endParaRPr sz="1600" b="1">
              <a:solidFill>
                <a:schemeClr val="lt1"/>
              </a:solidFill>
              <a:latin typeface="Century Gothic"/>
              <a:ea typeface="Century Gothic"/>
              <a:cs typeface="Century Gothic"/>
              <a:sym typeface="Century Gothic"/>
            </a:endParaRPr>
          </a:p>
        </p:txBody>
      </p:sp>
      <p:sp>
        <p:nvSpPr>
          <p:cNvPr id="393" name="Shape 393"/>
          <p:cNvSpPr txBox="1"/>
          <p:nvPr/>
        </p:nvSpPr>
        <p:spPr>
          <a:xfrm>
            <a:off x="3919240" y="5257078"/>
            <a:ext cx="1288800" cy="246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b="1">
                <a:solidFill>
                  <a:schemeClr val="lt1"/>
                </a:solidFill>
                <a:latin typeface="Century Gothic"/>
                <a:ea typeface="Century Gothic"/>
                <a:cs typeface="Century Gothic"/>
                <a:sym typeface="Century Gothic"/>
              </a:rPr>
              <a:t>Step. 3</a:t>
            </a:r>
            <a:endParaRPr sz="1600" b="1">
              <a:solidFill>
                <a:schemeClr val="lt1"/>
              </a:solidFill>
              <a:latin typeface="Century Gothic"/>
              <a:ea typeface="Century Gothic"/>
              <a:cs typeface="Century Gothic"/>
              <a:sym typeface="Century Gothic"/>
            </a:endParaRPr>
          </a:p>
        </p:txBody>
      </p:sp>
      <p:sp>
        <p:nvSpPr>
          <p:cNvPr id="394" name="Shape 394"/>
          <p:cNvSpPr txBox="1"/>
          <p:nvPr/>
        </p:nvSpPr>
        <p:spPr>
          <a:xfrm>
            <a:off x="5177135" y="5257078"/>
            <a:ext cx="1288800" cy="246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b="1">
                <a:solidFill>
                  <a:schemeClr val="lt1"/>
                </a:solidFill>
                <a:latin typeface="Century Gothic"/>
                <a:ea typeface="Century Gothic"/>
                <a:cs typeface="Century Gothic"/>
                <a:sym typeface="Century Gothic"/>
              </a:rPr>
              <a:t>Step. 4</a:t>
            </a:r>
            <a:endParaRPr sz="1600" b="1">
              <a:solidFill>
                <a:schemeClr val="lt1"/>
              </a:solidFill>
              <a:latin typeface="Century Gothic"/>
              <a:ea typeface="Century Gothic"/>
              <a:cs typeface="Century Gothic"/>
              <a:sym typeface="Century Gothic"/>
            </a:endParaRPr>
          </a:p>
        </p:txBody>
      </p:sp>
      <p:sp>
        <p:nvSpPr>
          <p:cNvPr id="395" name="Shape 395"/>
          <p:cNvSpPr txBox="1"/>
          <p:nvPr/>
        </p:nvSpPr>
        <p:spPr>
          <a:xfrm>
            <a:off x="6435032" y="5257078"/>
            <a:ext cx="1288800" cy="246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b="1">
                <a:solidFill>
                  <a:schemeClr val="lt1"/>
                </a:solidFill>
                <a:latin typeface="Century Gothic"/>
                <a:ea typeface="Century Gothic"/>
                <a:cs typeface="Century Gothic"/>
                <a:sym typeface="Century Gothic"/>
              </a:rPr>
              <a:t>Step. 5</a:t>
            </a:r>
            <a:endParaRPr sz="1600" b="1">
              <a:solidFill>
                <a:schemeClr val="lt1"/>
              </a:solidFill>
              <a:latin typeface="Century Gothic"/>
              <a:ea typeface="Century Gothic"/>
              <a:cs typeface="Century Gothic"/>
              <a:sym typeface="Century Gothic"/>
            </a:endParaRPr>
          </a:p>
        </p:txBody>
      </p:sp>
      <p:sp>
        <p:nvSpPr>
          <p:cNvPr id="396" name="Shape 396"/>
          <p:cNvSpPr txBox="1"/>
          <p:nvPr/>
        </p:nvSpPr>
        <p:spPr>
          <a:xfrm>
            <a:off x="2616238" y="2267326"/>
            <a:ext cx="3816300" cy="474900"/>
          </a:xfrm>
          <a:prstGeom prst="rect">
            <a:avLst/>
          </a:prstGeom>
          <a:noFill/>
          <a:ln>
            <a:noFill/>
          </a:ln>
        </p:spPr>
        <p:txBody>
          <a:bodyPr spcFirstLastPara="1" wrap="square" lIns="0" tIns="0" rIns="0" bIns="0" anchor="t" anchorCtr="0">
            <a:noAutofit/>
          </a:bodyPr>
          <a:lstStyle/>
          <a:p>
            <a:pPr marL="0" marR="0" lvl="0" indent="0" algn="ctr" rtl="0">
              <a:lnSpc>
                <a:spcPct val="137500"/>
              </a:lnSpc>
              <a:spcBef>
                <a:spcPts val="0"/>
              </a:spcBef>
              <a:spcAft>
                <a:spcPts val="0"/>
              </a:spcAft>
              <a:buNone/>
            </a:pPr>
            <a:r>
              <a:rPr lang="en-US" sz="1800" b="1">
                <a:solidFill>
                  <a:schemeClr val="lt1"/>
                </a:solidFill>
                <a:latin typeface="Century Gothic"/>
                <a:ea typeface="Century Gothic"/>
                <a:cs typeface="Century Gothic"/>
                <a:sym typeface="Century Gothic"/>
              </a:rPr>
              <a:t>Project</a:t>
            </a:r>
            <a:endParaRPr sz="1800" b="1">
              <a:solidFill>
                <a:schemeClr val="lt1"/>
              </a:solidFill>
              <a:latin typeface="Century Gothic"/>
              <a:ea typeface="Century Gothic"/>
              <a:cs typeface="Century Gothic"/>
              <a:sym typeface="Century Gothic"/>
            </a:endParaRPr>
          </a:p>
          <a:p>
            <a:pPr marL="0" marR="0" lvl="0" indent="0" algn="ctr" rtl="0">
              <a:lnSpc>
                <a:spcPct val="137500"/>
              </a:lnSpc>
              <a:spcBef>
                <a:spcPts val="0"/>
              </a:spcBef>
              <a:spcAft>
                <a:spcPts val="0"/>
              </a:spcAft>
              <a:buNone/>
            </a:pPr>
            <a:r>
              <a:rPr lang="en-US" sz="1800" b="1">
                <a:solidFill>
                  <a:schemeClr val="lt1"/>
                </a:solidFill>
                <a:latin typeface="Century Gothic"/>
                <a:ea typeface="Century Gothic"/>
                <a:cs typeface="Century Gothic"/>
                <a:sym typeface="Century Gothic"/>
              </a:rPr>
              <a:t>Analysis Process</a:t>
            </a:r>
            <a:endParaRPr sz="1800" b="1">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cxnSp>
        <p:nvCxnSpPr>
          <p:cNvPr id="401" name="Shape 401"/>
          <p:cNvCxnSpPr/>
          <p:nvPr/>
        </p:nvCxnSpPr>
        <p:spPr>
          <a:xfrm rot="10800000">
            <a:off x="1517590" y="4168215"/>
            <a:ext cx="0" cy="516600"/>
          </a:xfrm>
          <a:prstGeom prst="straightConnector1">
            <a:avLst/>
          </a:prstGeom>
          <a:noFill/>
          <a:ln w="38100" cap="rnd" cmpd="sng">
            <a:solidFill>
              <a:schemeClr val="accent1"/>
            </a:solidFill>
            <a:prstDash val="dot"/>
            <a:miter lim="800000"/>
            <a:headEnd type="none" w="sm" len="sm"/>
            <a:tailEnd type="none" w="sm" len="sm"/>
          </a:ln>
        </p:spPr>
      </p:cxnSp>
      <p:cxnSp>
        <p:nvCxnSpPr>
          <p:cNvPr id="402" name="Shape 402"/>
          <p:cNvCxnSpPr/>
          <p:nvPr/>
        </p:nvCxnSpPr>
        <p:spPr>
          <a:xfrm rot="10800000">
            <a:off x="3569698" y="4168215"/>
            <a:ext cx="0" cy="516600"/>
          </a:xfrm>
          <a:prstGeom prst="straightConnector1">
            <a:avLst/>
          </a:prstGeom>
          <a:noFill/>
          <a:ln w="38100" cap="rnd" cmpd="sng">
            <a:solidFill>
              <a:schemeClr val="accent3"/>
            </a:solidFill>
            <a:prstDash val="dot"/>
            <a:miter lim="800000"/>
            <a:headEnd type="none" w="sm" len="sm"/>
            <a:tailEnd type="none" w="sm" len="sm"/>
          </a:ln>
        </p:spPr>
      </p:cxnSp>
      <p:cxnSp>
        <p:nvCxnSpPr>
          <p:cNvPr id="403" name="Shape 403"/>
          <p:cNvCxnSpPr/>
          <p:nvPr/>
        </p:nvCxnSpPr>
        <p:spPr>
          <a:xfrm rot="10800000">
            <a:off x="5621806" y="4168215"/>
            <a:ext cx="0" cy="516600"/>
          </a:xfrm>
          <a:prstGeom prst="straightConnector1">
            <a:avLst/>
          </a:prstGeom>
          <a:noFill/>
          <a:ln w="38100" cap="rnd" cmpd="sng">
            <a:solidFill>
              <a:schemeClr val="accent4"/>
            </a:solidFill>
            <a:prstDash val="dot"/>
            <a:miter lim="800000"/>
            <a:headEnd type="none" w="sm" len="sm"/>
            <a:tailEnd type="none" w="sm" len="sm"/>
          </a:ln>
        </p:spPr>
      </p:cxnSp>
      <p:sp>
        <p:nvSpPr>
          <p:cNvPr id="404" name="Shape 404"/>
          <p:cNvSpPr/>
          <p:nvPr/>
        </p:nvSpPr>
        <p:spPr>
          <a:xfrm>
            <a:off x="1588" y="1920875"/>
            <a:ext cx="9140700" cy="1800300"/>
          </a:xfrm>
          <a:prstGeom prst="rect">
            <a:avLst/>
          </a:prstGeom>
          <a:solidFill>
            <a:srgbClr val="E7E5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05" name="Shape 405"/>
          <p:cNvGrpSpPr/>
          <p:nvPr/>
        </p:nvGrpSpPr>
        <p:grpSpPr>
          <a:xfrm>
            <a:off x="906463" y="1800225"/>
            <a:ext cx="1441450" cy="2470149"/>
            <a:chOff x="906463" y="1800225"/>
            <a:chExt cx="1441450" cy="2470149"/>
          </a:xfrm>
        </p:grpSpPr>
        <p:sp>
          <p:nvSpPr>
            <p:cNvPr id="406" name="Shape 406"/>
            <p:cNvSpPr/>
            <p:nvPr/>
          </p:nvSpPr>
          <p:spPr>
            <a:xfrm>
              <a:off x="2132013" y="1822450"/>
              <a:ext cx="190500" cy="98425"/>
            </a:xfrm>
            <a:custGeom>
              <a:avLst/>
              <a:gdLst/>
              <a:ahLst/>
              <a:cxnLst/>
              <a:rect l="0" t="0" r="0" b="0"/>
              <a:pathLst>
                <a:path w="60" h="31" extrusionOk="0">
                  <a:moveTo>
                    <a:pt x="0" y="31"/>
                  </a:moveTo>
                  <a:cubicBezTo>
                    <a:pt x="0" y="14"/>
                    <a:pt x="13" y="0"/>
                    <a:pt x="30" y="0"/>
                  </a:cubicBezTo>
                  <a:cubicBezTo>
                    <a:pt x="46" y="0"/>
                    <a:pt x="60" y="14"/>
                    <a:pt x="60" y="31"/>
                  </a:cubicBezTo>
                  <a:cubicBezTo>
                    <a:pt x="0" y="31"/>
                    <a:pt x="0" y="31"/>
                    <a:pt x="0" y="31"/>
                  </a:cubicBezTo>
                </a:path>
              </a:pathLst>
            </a:custGeom>
            <a:solidFill>
              <a:srgbClr val="980D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7" name="Shape 407"/>
            <p:cNvSpPr/>
            <p:nvPr/>
          </p:nvSpPr>
          <p:spPr>
            <a:xfrm>
              <a:off x="973138" y="1831974"/>
              <a:ext cx="1254125" cy="2438400"/>
            </a:xfrm>
            <a:custGeom>
              <a:avLst/>
              <a:gdLst/>
              <a:ahLst/>
              <a:cxnLst/>
              <a:rect l="0" t="0" r="0" b="0"/>
              <a:pathLst>
                <a:path w="1254125" h="2438400" extrusionOk="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solidFill>
              <a:schemeClr val="lt1">
                <a:alpha val="98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8" name="Shape 408"/>
            <p:cNvSpPr/>
            <p:nvPr/>
          </p:nvSpPr>
          <p:spPr>
            <a:xfrm>
              <a:off x="2132013" y="1920875"/>
              <a:ext cx="41275" cy="0"/>
            </a:xfrm>
            <a:custGeom>
              <a:avLst/>
              <a:gdLst/>
              <a:ahLst/>
              <a:cxnLst/>
              <a:rect l="0" t="0" r="0" b="0"/>
              <a:pathLst>
                <a:path w="13" h="120000" extrusionOk="0">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solidFill>
              <a:srgbClr val="006A7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9" name="Shape 409"/>
            <p:cNvSpPr/>
            <p:nvPr/>
          </p:nvSpPr>
          <p:spPr>
            <a:xfrm>
              <a:off x="1506538" y="1800225"/>
              <a:ext cx="841375" cy="2438400"/>
            </a:xfrm>
            <a:custGeom>
              <a:avLst/>
              <a:gdLst/>
              <a:ahLst/>
              <a:cxnLst/>
              <a:rect l="0" t="0" r="0" b="0"/>
              <a:pathLst>
                <a:path w="265" h="768" extrusionOk="0">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solidFill>
              <a:srgbClr val="E513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0" name="Shape 410"/>
            <p:cNvSpPr/>
            <p:nvPr/>
          </p:nvSpPr>
          <p:spPr>
            <a:xfrm>
              <a:off x="906463" y="1800225"/>
              <a:ext cx="1317625" cy="2438400"/>
            </a:xfrm>
            <a:custGeom>
              <a:avLst/>
              <a:gdLst/>
              <a:ahLst/>
              <a:cxnLst/>
              <a:rect l="0" t="0" r="0" b="0"/>
              <a:pathLst>
                <a:path w="415" h="768" extrusionOk="0">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Shape 411"/>
            <p:cNvSpPr/>
            <p:nvPr/>
          </p:nvSpPr>
          <p:spPr>
            <a:xfrm>
              <a:off x="982663" y="2854325"/>
              <a:ext cx="1047750" cy="1308100"/>
            </a:xfrm>
            <a:custGeom>
              <a:avLst/>
              <a:gdLst/>
              <a:ahLst/>
              <a:cxnLst/>
              <a:rect l="0" t="0" r="0" b="0"/>
              <a:pathLst>
                <a:path w="330" h="412" extrusionOk="0">
                  <a:moveTo>
                    <a:pt x="296" y="0"/>
                  </a:moveTo>
                  <a:cubicBezTo>
                    <a:pt x="315" y="0"/>
                    <a:pt x="330" y="15"/>
                    <a:pt x="330" y="34"/>
                  </a:cubicBezTo>
                  <a:cubicBezTo>
                    <a:pt x="330" y="218"/>
                    <a:pt x="330" y="218"/>
                    <a:pt x="330" y="218"/>
                  </a:cubicBezTo>
                  <a:cubicBezTo>
                    <a:pt x="330" y="240"/>
                    <a:pt x="321" y="261"/>
                    <a:pt x="305" y="277"/>
                  </a:cubicBezTo>
                  <a:cubicBezTo>
                    <a:pt x="173" y="409"/>
                    <a:pt x="173" y="409"/>
                    <a:pt x="173" y="409"/>
                  </a:cubicBezTo>
                  <a:cubicBezTo>
                    <a:pt x="171" y="411"/>
                    <a:pt x="168" y="412"/>
                    <a:pt x="165" y="412"/>
                  </a:cubicBezTo>
                  <a:cubicBezTo>
                    <a:pt x="162" y="412"/>
                    <a:pt x="159" y="411"/>
                    <a:pt x="157" y="409"/>
                  </a:cubicBezTo>
                  <a:cubicBezTo>
                    <a:pt x="25" y="277"/>
                    <a:pt x="25" y="277"/>
                    <a:pt x="25" y="277"/>
                  </a:cubicBezTo>
                  <a:cubicBezTo>
                    <a:pt x="9" y="261"/>
                    <a:pt x="0" y="240"/>
                    <a:pt x="0" y="218"/>
                  </a:cubicBezTo>
                  <a:cubicBezTo>
                    <a:pt x="0" y="34"/>
                    <a:pt x="0" y="34"/>
                    <a:pt x="0" y="34"/>
                  </a:cubicBezTo>
                  <a:cubicBezTo>
                    <a:pt x="0" y="15"/>
                    <a:pt x="15" y="0"/>
                    <a:pt x="34" y="0"/>
                  </a:cubicBezTo>
                  <a:lnTo>
                    <a:pt x="296"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12" name="Shape 412"/>
          <p:cNvGrpSpPr/>
          <p:nvPr/>
        </p:nvGrpSpPr>
        <p:grpSpPr>
          <a:xfrm>
            <a:off x="2940051" y="1800225"/>
            <a:ext cx="1438275" cy="2470149"/>
            <a:chOff x="2940051" y="1800225"/>
            <a:chExt cx="1438275" cy="2470149"/>
          </a:xfrm>
        </p:grpSpPr>
        <p:sp>
          <p:nvSpPr>
            <p:cNvPr id="413" name="Shape 413"/>
            <p:cNvSpPr/>
            <p:nvPr/>
          </p:nvSpPr>
          <p:spPr>
            <a:xfrm>
              <a:off x="4162426" y="1822450"/>
              <a:ext cx="193675" cy="98425"/>
            </a:xfrm>
            <a:custGeom>
              <a:avLst/>
              <a:gdLst/>
              <a:ahLst/>
              <a:cxnLst/>
              <a:rect l="0" t="0" r="0" b="0"/>
              <a:pathLst>
                <a:path w="61" h="31" extrusionOk="0">
                  <a:moveTo>
                    <a:pt x="0" y="31"/>
                  </a:moveTo>
                  <a:cubicBezTo>
                    <a:pt x="0" y="14"/>
                    <a:pt x="14" y="0"/>
                    <a:pt x="30" y="0"/>
                  </a:cubicBezTo>
                  <a:cubicBezTo>
                    <a:pt x="47" y="0"/>
                    <a:pt x="61" y="14"/>
                    <a:pt x="61" y="31"/>
                  </a:cubicBezTo>
                  <a:cubicBezTo>
                    <a:pt x="0" y="31"/>
                    <a:pt x="0" y="31"/>
                    <a:pt x="0" y="31"/>
                  </a:cubicBezTo>
                </a:path>
              </a:pathLst>
            </a:custGeom>
            <a:solidFill>
              <a:srgbClr val="5A5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Shape 414"/>
            <p:cNvSpPr/>
            <p:nvPr/>
          </p:nvSpPr>
          <p:spPr>
            <a:xfrm>
              <a:off x="3006726" y="1831974"/>
              <a:ext cx="1250950" cy="2438400"/>
            </a:xfrm>
            <a:custGeom>
              <a:avLst/>
              <a:gdLst/>
              <a:ahLst/>
              <a:cxnLst/>
              <a:rect l="0" t="0" r="0" b="0"/>
              <a:pathLst>
                <a:path w="1250950" h="2438400" extrusionOk="0">
                  <a:moveTo>
                    <a:pt x="1250950" y="0"/>
                  </a:moveTo>
                  <a:cubicBezTo>
                    <a:pt x="1250950" y="0"/>
                    <a:pt x="1200150" y="25400"/>
                    <a:pt x="1200150" y="88900"/>
                  </a:cubicBezTo>
                  <a:cubicBezTo>
                    <a:pt x="1200150" y="88900"/>
                    <a:pt x="1200150" y="88900"/>
                    <a:pt x="1200150" y="1746250"/>
                  </a:cubicBezTo>
                  <a:cubicBezTo>
                    <a:pt x="1200150" y="1793875"/>
                    <a:pt x="1187450" y="1844675"/>
                    <a:pt x="1168400" y="1889125"/>
                  </a:cubicBezTo>
                  <a:cubicBezTo>
                    <a:pt x="1152525" y="1924050"/>
                    <a:pt x="1127125" y="1958975"/>
                    <a:pt x="1098550" y="1987550"/>
                  </a:cubicBezTo>
                  <a:cubicBezTo>
                    <a:pt x="1098550" y="1987550"/>
                    <a:pt x="1098550" y="1987550"/>
                    <a:pt x="679450" y="2406650"/>
                  </a:cubicBezTo>
                  <a:cubicBezTo>
                    <a:pt x="657225" y="2428875"/>
                    <a:pt x="628650" y="2438400"/>
                    <a:pt x="600075" y="2438400"/>
                  </a:cubicBezTo>
                  <a:cubicBezTo>
                    <a:pt x="568325" y="2438400"/>
                    <a:pt x="539750" y="2428875"/>
                    <a:pt x="517525" y="2406650"/>
                  </a:cubicBezTo>
                  <a:cubicBezTo>
                    <a:pt x="517525" y="2406650"/>
                    <a:pt x="517525" y="2406650"/>
                    <a:pt x="98425" y="1987550"/>
                  </a:cubicBezTo>
                  <a:cubicBezTo>
                    <a:pt x="69850" y="1958975"/>
                    <a:pt x="47625" y="1924050"/>
                    <a:pt x="31750" y="1889125"/>
                  </a:cubicBezTo>
                  <a:cubicBezTo>
                    <a:pt x="9525" y="1844675"/>
                    <a:pt x="0" y="1793875"/>
                    <a:pt x="0" y="1746250"/>
                  </a:cubicBezTo>
                  <a:cubicBezTo>
                    <a:pt x="0" y="1746250"/>
                    <a:pt x="0" y="1746250"/>
                    <a:pt x="0" y="88900"/>
                  </a:cubicBezTo>
                  <a:cubicBezTo>
                    <a:pt x="0" y="88900"/>
                    <a:pt x="0" y="88900"/>
                    <a:pt x="1155700" y="88900"/>
                  </a:cubicBezTo>
                  <a:cubicBezTo>
                    <a:pt x="1155700" y="88900"/>
                    <a:pt x="1155700" y="88900"/>
                    <a:pt x="1161256" y="88900"/>
                  </a:cubicBezTo>
                  <a:lnTo>
                    <a:pt x="1165225" y="88900"/>
                  </a:lnTo>
                  <a:cubicBezTo>
                    <a:pt x="1165225" y="38100"/>
                    <a:pt x="1203325" y="0"/>
                    <a:pt x="1250950" y="0"/>
                  </a:cubicBezTo>
                  <a:close/>
                </a:path>
              </a:pathLst>
            </a:custGeom>
            <a:solidFill>
              <a:schemeClr val="lt1">
                <a:alpha val="98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Shape 415"/>
            <p:cNvSpPr/>
            <p:nvPr/>
          </p:nvSpPr>
          <p:spPr>
            <a:xfrm>
              <a:off x="4162426" y="1920875"/>
              <a:ext cx="44450" cy="0"/>
            </a:xfrm>
            <a:custGeom>
              <a:avLst/>
              <a:gdLst/>
              <a:ahLst/>
              <a:cxnLst/>
              <a:rect l="0" t="0" r="0" b="0"/>
              <a:pathLst>
                <a:path w="14" h="120000" extrusionOk="0">
                  <a:moveTo>
                    <a:pt x="14" y="0"/>
                  </a:moveTo>
                  <a:cubicBezTo>
                    <a:pt x="0" y="0"/>
                    <a:pt x="0" y="0"/>
                    <a:pt x="0" y="0"/>
                  </a:cubicBezTo>
                  <a:cubicBezTo>
                    <a:pt x="0" y="0"/>
                    <a:pt x="0" y="0"/>
                    <a:pt x="0" y="0"/>
                  </a:cubicBezTo>
                  <a:cubicBezTo>
                    <a:pt x="0" y="0"/>
                    <a:pt x="0" y="0"/>
                    <a:pt x="0" y="0"/>
                  </a:cubicBezTo>
                  <a:cubicBezTo>
                    <a:pt x="14" y="0"/>
                    <a:pt x="14" y="0"/>
                    <a:pt x="14" y="0"/>
                  </a:cubicBezTo>
                  <a:cubicBezTo>
                    <a:pt x="14" y="0"/>
                    <a:pt x="14" y="0"/>
                    <a:pt x="14" y="0"/>
                  </a:cubicBezTo>
                </a:path>
              </a:pathLst>
            </a:custGeom>
            <a:solidFill>
              <a:srgbClr val="483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Shape 416"/>
            <p:cNvSpPr/>
            <p:nvPr/>
          </p:nvSpPr>
          <p:spPr>
            <a:xfrm>
              <a:off x="3540126" y="1800225"/>
              <a:ext cx="838200" cy="2438400"/>
            </a:xfrm>
            <a:custGeom>
              <a:avLst/>
              <a:gdLst/>
              <a:ahLst/>
              <a:cxnLst/>
              <a:rect l="0" t="0" r="0" b="0"/>
              <a:pathLst>
                <a:path w="264" h="768" extrusionOk="0">
                  <a:moveTo>
                    <a:pt x="0" y="768"/>
                  </a:moveTo>
                  <a:cubicBezTo>
                    <a:pt x="17" y="768"/>
                    <a:pt x="17" y="768"/>
                    <a:pt x="17" y="768"/>
                  </a:cubicBezTo>
                  <a:cubicBezTo>
                    <a:pt x="26" y="768"/>
                    <a:pt x="35" y="765"/>
                    <a:pt x="41" y="758"/>
                  </a:cubicBezTo>
                  <a:cubicBezTo>
                    <a:pt x="168" y="631"/>
                    <a:pt x="168" y="631"/>
                    <a:pt x="168" y="631"/>
                  </a:cubicBezTo>
                  <a:cubicBezTo>
                    <a:pt x="188" y="612"/>
                    <a:pt x="199" y="585"/>
                    <a:pt x="199" y="558"/>
                  </a:cubicBezTo>
                  <a:cubicBezTo>
                    <a:pt x="199" y="38"/>
                    <a:pt x="199" y="38"/>
                    <a:pt x="199" y="38"/>
                  </a:cubicBezTo>
                  <a:cubicBezTo>
                    <a:pt x="199" y="22"/>
                    <a:pt x="211" y="10"/>
                    <a:pt x="226" y="10"/>
                  </a:cubicBezTo>
                  <a:cubicBezTo>
                    <a:pt x="226" y="10"/>
                    <a:pt x="226" y="10"/>
                    <a:pt x="226" y="10"/>
                  </a:cubicBezTo>
                  <a:cubicBezTo>
                    <a:pt x="242" y="10"/>
                    <a:pt x="254" y="22"/>
                    <a:pt x="254" y="38"/>
                  </a:cubicBezTo>
                  <a:cubicBezTo>
                    <a:pt x="264" y="38"/>
                    <a:pt x="264" y="38"/>
                    <a:pt x="264" y="38"/>
                  </a:cubicBezTo>
                  <a:cubicBezTo>
                    <a:pt x="264" y="17"/>
                    <a:pt x="247" y="0"/>
                    <a:pt x="226" y="0"/>
                  </a:cubicBezTo>
                  <a:cubicBezTo>
                    <a:pt x="226" y="0"/>
                    <a:pt x="226" y="0"/>
                    <a:pt x="226" y="0"/>
                  </a:cubicBezTo>
                  <a:cubicBezTo>
                    <a:pt x="225" y="0"/>
                    <a:pt x="225" y="0"/>
                    <a:pt x="224" y="0"/>
                  </a:cubicBezTo>
                  <a:cubicBezTo>
                    <a:pt x="224" y="0"/>
                    <a:pt x="224" y="0"/>
                    <a:pt x="224" y="0"/>
                  </a:cubicBezTo>
                  <a:cubicBezTo>
                    <a:pt x="203" y="0"/>
                    <a:pt x="186" y="17"/>
                    <a:pt x="186" y="38"/>
                  </a:cubicBezTo>
                  <a:cubicBezTo>
                    <a:pt x="0" y="38"/>
                    <a:pt x="0" y="38"/>
                    <a:pt x="0" y="38"/>
                  </a:cubicBezTo>
                  <a:lnTo>
                    <a:pt x="0" y="768"/>
                  </a:lnTo>
                  <a:close/>
                </a:path>
              </a:pathLst>
            </a:custGeom>
            <a:solidFill>
              <a:srgbClr val="8787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Shape 417"/>
            <p:cNvSpPr/>
            <p:nvPr/>
          </p:nvSpPr>
          <p:spPr>
            <a:xfrm>
              <a:off x="2940051" y="1800225"/>
              <a:ext cx="1317625" cy="2438400"/>
            </a:xfrm>
            <a:custGeom>
              <a:avLst/>
              <a:gdLst/>
              <a:ahLst/>
              <a:cxnLst/>
              <a:rect l="0" t="0" r="0" b="0"/>
              <a:pathLst>
                <a:path w="415" h="768" extrusionOk="0">
                  <a:moveTo>
                    <a:pt x="415" y="0"/>
                  </a:moveTo>
                  <a:cubicBezTo>
                    <a:pt x="414" y="0"/>
                    <a:pt x="414" y="0"/>
                    <a:pt x="413" y="0"/>
                  </a:cubicBezTo>
                  <a:cubicBezTo>
                    <a:pt x="404" y="1"/>
                    <a:pt x="395" y="4"/>
                    <a:pt x="389" y="11"/>
                  </a:cubicBezTo>
                  <a:cubicBezTo>
                    <a:pt x="382" y="18"/>
                    <a:pt x="378" y="28"/>
                    <a:pt x="378" y="38"/>
                  </a:cubicBezTo>
                  <a:cubicBezTo>
                    <a:pt x="378" y="550"/>
                    <a:pt x="378" y="550"/>
                    <a:pt x="378" y="550"/>
                  </a:cubicBezTo>
                  <a:cubicBezTo>
                    <a:pt x="378" y="578"/>
                    <a:pt x="366" y="606"/>
                    <a:pt x="346" y="626"/>
                  </a:cubicBezTo>
                  <a:cubicBezTo>
                    <a:pt x="214" y="758"/>
                    <a:pt x="214" y="758"/>
                    <a:pt x="214" y="758"/>
                  </a:cubicBezTo>
                  <a:cubicBezTo>
                    <a:pt x="207" y="765"/>
                    <a:pt x="198" y="768"/>
                    <a:pt x="189" y="768"/>
                  </a:cubicBezTo>
                  <a:cubicBezTo>
                    <a:pt x="179" y="768"/>
                    <a:pt x="170" y="765"/>
                    <a:pt x="163" y="758"/>
                  </a:cubicBezTo>
                  <a:cubicBezTo>
                    <a:pt x="31" y="626"/>
                    <a:pt x="31" y="626"/>
                    <a:pt x="31"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Shape 418"/>
            <p:cNvSpPr/>
            <p:nvPr/>
          </p:nvSpPr>
          <p:spPr>
            <a:xfrm>
              <a:off x="3016251" y="2854325"/>
              <a:ext cx="1047750" cy="1308100"/>
            </a:xfrm>
            <a:custGeom>
              <a:avLst/>
              <a:gdLst/>
              <a:ahLst/>
              <a:cxnLst/>
              <a:rect l="0" t="0" r="0" b="0"/>
              <a:pathLst>
                <a:path w="330" h="412" extrusionOk="0">
                  <a:moveTo>
                    <a:pt x="296" y="0"/>
                  </a:moveTo>
                  <a:cubicBezTo>
                    <a:pt x="314" y="0"/>
                    <a:pt x="330" y="15"/>
                    <a:pt x="330" y="34"/>
                  </a:cubicBezTo>
                  <a:cubicBezTo>
                    <a:pt x="330" y="218"/>
                    <a:pt x="330" y="218"/>
                    <a:pt x="330" y="218"/>
                  </a:cubicBezTo>
                  <a:cubicBezTo>
                    <a:pt x="330" y="240"/>
                    <a:pt x="321" y="261"/>
                    <a:pt x="305" y="277"/>
                  </a:cubicBezTo>
                  <a:cubicBezTo>
                    <a:pt x="173" y="409"/>
                    <a:pt x="173" y="409"/>
                    <a:pt x="173" y="409"/>
                  </a:cubicBezTo>
                  <a:cubicBezTo>
                    <a:pt x="171" y="411"/>
                    <a:pt x="168" y="412"/>
                    <a:pt x="165" y="412"/>
                  </a:cubicBezTo>
                  <a:cubicBezTo>
                    <a:pt x="161" y="412"/>
                    <a:pt x="158" y="411"/>
                    <a:pt x="156" y="409"/>
                  </a:cubicBezTo>
                  <a:cubicBezTo>
                    <a:pt x="24" y="277"/>
                    <a:pt x="24" y="277"/>
                    <a:pt x="24" y="277"/>
                  </a:cubicBezTo>
                  <a:cubicBezTo>
                    <a:pt x="8" y="261"/>
                    <a:pt x="0" y="240"/>
                    <a:pt x="0" y="218"/>
                  </a:cubicBezTo>
                  <a:cubicBezTo>
                    <a:pt x="0" y="34"/>
                    <a:pt x="0" y="34"/>
                    <a:pt x="0" y="34"/>
                  </a:cubicBezTo>
                  <a:cubicBezTo>
                    <a:pt x="0" y="15"/>
                    <a:pt x="15" y="0"/>
                    <a:pt x="34" y="0"/>
                  </a:cubicBezTo>
                  <a:lnTo>
                    <a:pt x="296"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19" name="Shape 419"/>
          <p:cNvGrpSpPr/>
          <p:nvPr/>
        </p:nvGrpSpPr>
        <p:grpSpPr>
          <a:xfrm>
            <a:off x="4972051" y="1800225"/>
            <a:ext cx="1441450" cy="2470150"/>
            <a:chOff x="4972051" y="1800225"/>
            <a:chExt cx="1441450" cy="2470150"/>
          </a:xfrm>
        </p:grpSpPr>
        <p:sp>
          <p:nvSpPr>
            <p:cNvPr id="420" name="Shape 420"/>
            <p:cNvSpPr/>
            <p:nvPr/>
          </p:nvSpPr>
          <p:spPr>
            <a:xfrm>
              <a:off x="6197601" y="1822450"/>
              <a:ext cx="190500" cy="98425"/>
            </a:xfrm>
            <a:custGeom>
              <a:avLst/>
              <a:gdLst/>
              <a:ahLst/>
              <a:cxnLst/>
              <a:rect l="0" t="0" r="0" b="0"/>
              <a:pathLst>
                <a:path w="60" h="31" extrusionOk="0">
                  <a:moveTo>
                    <a:pt x="0" y="31"/>
                  </a:moveTo>
                  <a:cubicBezTo>
                    <a:pt x="0" y="14"/>
                    <a:pt x="13" y="0"/>
                    <a:pt x="30" y="0"/>
                  </a:cubicBezTo>
                  <a:cubicBezTo>
                    <a:pt x="47" y="0"/>
                    <a:pt x="60" y="14"/>
                    <a:pt x="60" y="31"/>
                  </a:cubicBezTo>
                  <a:cubicBezTo>
                    <a:pt x="0" y="31"/>
                    <a:pt x="0" y="31"/>
                    <a:pt x="0" y="31"/>
                  </a:cubicBezTo>
                </a:path>
              </a:pathLst>
            </a:custGeom>
            <a:solidFill>
              <a:srgbClr val="5A5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Shape 421"/>
            <p:cNvSpPr/>
            <p:nvPr/>
          </p:nvSpPr>
          <p:spPr>
            <a:xfrm>
              <a:off x="6197601" y="1920875"/>
              <a:ext cx="41275" cy="0"/>
            </a:xfrm>
            <a:custGeom>
              <a:avLst/>
              <a:gdLst/>
              <a:ahLst/>
              <a:cxnLst/>
              <a:rect l="0" t="0" r="0" b="0"/>
              <a:pathLst>
                <a:path w="13" h="120000" extrusionOk="0">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solidFill>
              <a:srgbClr val="4269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Shape 422"/>
            <p:cNvSpPr/>
            <p:nvPr/>
          </p:nvSpPr>
          <p:spPr>
            <a:xfrm>
              <a:off x="5038726" y="1831975"/>
              <a:ext cx="1254125" cy="2438400"/>
            </a:xfrm>
            <a:custGeom>
              <a:avLst/>
              <a:gdLst/>
              <a:ahLst/>
              <a:cxnLst/>
              <a:rect l="0" t="0" r="0" b="0"/>
              <a:pathLst>
                <a:path w="1254125" h="2438400" extrusionOk="0">
                  <a:moveTo>
                    <a:pt x="1254125" y="0"/>
                  </a:moveTo>
                  <a:cubicBezTo>
                    <a:pt x="1254125" y="0"/>
                    <a:pt x="1200150" y="25400"/>
                    <a:pt x="1200150" y="88900"/>
                  </a:cubicBezTo>
                  <a:cubicBezTo>
                    <a:pt x="1200150" y="88900"/>
                    <a:pt x="1200150" y="88900"/>
                    <a:pt x="1200150" y="1746250"/>
                  </a:cubicBezTo>
                  <a:cubicBezTo>
                    <a:pt x="1200150" y="1793875"/>
                    <a:pt x="1190625" y="1844675"/>
                    <a:pt x="1171575" y="1889125"/>
                  </a:cubicBezTo>
                  <a:cubicBezTo>
                    <a:pt x="1152525" y="1924050"/>
                    <a:pt x="1130300" y="1958975"/>
                    <a:pt x="1101725" y="1987550"/>
                  </a:cubicBezTo>
                  <a:cubicBezTo>
                    <a:pt x="1101725" y="1987550"/>
                    <a:pt x="1101725" y="1987550"/>
                    <a:pt x="682625" y="2406650"/>
                  </a:cubicBezTo>
                  <a:cubicBezTo>
                    <a:pt x="660400" y="2428875"/>
                    <a:pt x="631825" y="2438400"/>
                    <a:pt x="600075" y="2438400"/>
                  </a:cubicBezTo>
                  <a:cubicBezTo>
                    <a:pt x="571500" y="2438400"/>
                    <a:pt x="542925" y="2428875"/>
                    <a:pt x="520700" y="2406650"/>
                  </a:cubicBezTo>
                  <a:cubicBezTo>
                    <a:pt x="520700" y="2406650"/>
                    <a:pt x="520700" y="2406650"/>
                    <a:pt x="101600" y="1987550"/>
                  </a:cubicBezTo>
                  <a:cubicBezTo>
                    <a:pt x="73025" y="1958975"/>
                    <a:pt x="50800"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4" y="88900"/>
                  </a:cubicBezTo>
                  <a:lnTo>
                    <a:pt x="1165225" y="88900"/>
                  </a:lnTo>
                  <a:cubicBezTo>
                    <a:pt x="1165225" y="38100"/>
                    <a:pt x="1206500" y="0"/>
                    <a:pt x="1254125" y="0"/>
                  </a:cubicBezTo>
                  <a:close/>
                </a:path>
              </a:pathLst>
            </a:custGeom>
            <a:solidFill>
              <a:schemeClr val="lt1">
                <a:alpha val="98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Shape 423"/>
            <p:cNvSpPr/>
            <p:nvPr/>
          </p:nvSpPr>
          <p:spPr>
            <a:xfrm>
              <a:off x="5572126" y="1800225"/>
              <a:ext cx="841375" cy="2438400"/>
            </a:xfrm>
            <a:custGeom>
              <a:avLst/>
              <a:gdLst/>
              <a:ahLst/>
              <a:cxnLst/>
              <a:rect l="0" t="0" r="0" b="0"/>
              <a:pathLst>
                <a:path w="265" h="768" extrusionOk="0">
                  <a:moveTo>
                    <a:pt x="0" y="768"/>
                  </a:moveTo>
                  <a:cubicBezTo>
                    <a:pt x="17" y="768"/>
                    <a:pt x="17" y="768"/>
                    <a:pt x="17" y="768"/>
                  </a:cubicBezTo>
                  <a:cubicBezTo>
                    <a:pt x="27" y="768"/>
                    <a:pt x="35" y="765"/>
                    <a:pt x="42" y="758"/>
                  </a:cubicBezTo>
                  <a:cubicBezTo>
                    <a:pt x="169" y="631"/>
                    <a:pt x="169" y="631"/>
                    <a:pt x="169" y="631"/>
                  </a:cubicBezTo>
                  <a:cubicBezTo>
                    <a:pt x="188" y="612"/>
                    <a:pt x="199" y="585"/>
                    <a:pt x="199" y="558"/>
                  </a:cubicBezTo>
                  <a:cubicBezTo>
                    <a:pt x="199" y="38"/>
                    <a:pt x="199" y="38"/>
                    <a:pt x="199" y="38"/>
                  </a:cubicBezTo>
                  <a:cubicBezTo>
                    <a:pt x="199" y="22"/>
                    <a:pt x="212"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7" y="0"/>
                    <a:pt x="227" y="0"/>
                    <a:pt x="227" y="0"/>
                  </a:cubicBezTo>
                  <a:cubicBezTo>
                    <a:pt x="226" y="0"/>
                    <a:pt x="225" y="0"/>
                    <a:pt x="225" y="0"/>
                  </a:cubicBezTo>
                  <a:cubicBezTo>
                    <a:pt x="225" y="0"/>
                    <a:pt x="225" y="0"/>
                    <a:pt x="225" y="0"/>
                  </a:cubicBezTo>
                  <a:cubicBezTo>
                    <a:pt x="204" y="0"/>
                    <a:pt x="187" y="17"/>
                    <a:pt x="187" y="38"/>
                  </a:cubicBezTo>
                  <a:cubicBezTo>
                    <a:pt x="0" y="38"/>
                    <a:pt x="0" y="38"/>
                    <a:pt x="0" y="38"/>
                  </a:cubicBezTo>
                  <a:lnTo>
                    <a:pt x="0" y="768"/>
                  </a:lnTo>
                  <a:close/>
                </a:path>
              </a:pathLst>
            </a:custGeom>
            <a:solidFill>
              <a:srgbClr val="8787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Shape 424"/>
            <p:cNvSpPr/>
            <p:nvPr/>
          </p:nvSpPr>
          <p:spPr>
            <a:xfrm>
              <a:off x="4972051" y="1800225"/>
              <a:ext cx="1320800" cy="2438400"/>
            </a:xfrm>
            <a:custGeom>
              <a:avLst/>
              <a:gdLst/>
              <a:ahLst/>
              <a:cxnLst/>
              <a:rect l="0" t="0" r="0" b="0"/>
              <a:pathLst>
                <a:path w="416" h="768" extrusionOk="0">
                  <a:moveTo>
                    <a:pt x="416" y="0"/>
                  </a:moveTo>
                  <a:cubicBezTo>
                    <a:pt x="415" y="0"/>
                    <a:pt x="414" y="0"/>
                    <a:pt x="414" y="0"/>
                  </a:cubicBezTo>
                  <a:cubicBezTo>
                    <a:pt x="405" y="1"/>
                    <a:pt x="396" y="4"/>
                    <a:pt x="389" y="11"/>
                  </a:cubicBezTo>
                  <a:cubicBezTo>
                    <a:pt x="382" y="18"/>
                    <a:pt x="378" y="28"/>
                    <a:pt x="378" y="38"/>
                  </a:cubicBezTo>
                  <a:cubicBezTo>
                    <a:pt x="378" y="550"/>
                    <a:pt x="378" y="550"/>
                    <a:pt x="378" y="550"/>
                  </a:cubicBezTo>
                  <a:cubicBezTo>
                    <a:pt x="378" y="578"/>
                    <a:pt x="367" y="606"/>
                    <a:pt x="347" y="626"/>
                  </a:cubicBezTo>
                  <a:cubicBezTo>
                    <a:pt x="215" y="758"/>
                    <a:pt x="215" y="758"/>
                    <a:pt x="215" y="758"/>
                  </a:cubicBezTo>
                  <a:cubicBezTo>
                    <a:pt x="208" y="765"/>
                    <a:pt x="199" y="768"/>
                    <a:pt x="189" y="768"/>
                  </a:cubicBezTo>
                  <a:cubicBezTo>
                    <a:pt x="180" y="768"/>
                    <a:pt x="171" y="765"/>
                    <a:pt x="164" y="758"/>
                  </a:cubicBezTo>
                  <a:cubicBezTo>
                    <a:pt x="32" y="626"/>
                    <a:pt x="32" y="626"/>
                    <a:pt x="32" y="626"/>
                  </a:cubicBezTo>
                  <a:cubicBezTo>
                    <a:pt x="12" y="606"/>
                    <a:pt x="0" y="578"/>
                    <a:pt x="0" y="550"/>
                  </a:cubicBezTo>
                  <a:cubicBezTo>
                    <a:pt x="0" y="38"/>
                    <a:pt x="0" y="38"/>
                    <a:pt x="0" y="38"/>
                  </a:cubicBezTo>
                  <a:cubicBezTo>
                    <a:pt x="0" y="28"/>
                    <a:pt x="4" y="18"/>
                    <a:pt x="11" y="11"/>
                  </a:cubicBezTo>
                  <a:cubicBezTo>
                    <a:pt x="19" y="4"/>
                    <a:pt x="28" y="0"/>
                    <a:pt x="38" y="0"/>
                  </a:cubicBezTo>
                  <a:lnTo>
                    <a:pt x="416"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Shape 425"/>
            <p:cNvSpPr/>
            <p:nvPr/>
          </p:nvSpPr>
          <p:spPr>
            <a:xfrm>
              <a:off x="5048251" y="2854325"/>
              <a:ext cx="1047750" cy="1308100"/>
            </a:xfrm>
            <a:custGeom>
              <a:avLst/>
              <a:gdLst/>
              <a:ahLst/>
              <a:cxnLst/>
              <a:rect l="0" t="0" r="0" b="0"/>
              <a:pathLst>
                <a:path w="330" h="412" extrusionOk="0">
                  <a:moveTo>
                    <a:pt x="296" y="0"/>
                  </a:moveTo>
                  <a:cubicBezTo>
                    <a:pt x="315" y="0"/>
                    <a:pt x="330" y="15"/>
                    <a:pt x="330" y="34"/>
                  </a:cubicBezTo>
                  <a:cubicBezTo>
                    <a:pt x="330" y="218"/>
                    <a:pt x="330" y="218"/>
                    <a:pt x="330" y="218"/>
                  </a:cubicBezTo>
                  <a:cubicBezTo>
                    <a:pt x="330" y="240"/>
                    <a:pt x="322" y="261"/>
                    <a:pt x="306" y="277"/>
                  </a:cubicBezTo>
                  <a:cubicBezTo>
                    <a:pt x="174" y="409"/>
                    <a:pt x="174" y="409"/>
                    <a:pt x="174" y="409"/>
                  </a:cubicBezTo>
                  <a:cubicBezTo>
                    <a:pt x="171" y="411"/>
                    <a:pt x="168" y="412"/>
                    <a:pt x="165" y="412"/>
                  </a:cubicBezTo>
                  <a:cubicBezTo>
                    <a:pt x="162" y="412"/>
                    <a:pt x="159" y="411"/>
                    <a:pt x="157" y="409"/>
                  </a:cubicBezTo>
                  <a:cubicBezTo>
                    <a:pt x="25" y="277"/>
                    <a:pt x="25" y="277"/>
                    <a:pt x="25" y="277"/>
                  </a:cubicBezTo>
                  <a:cubicBezTo>
                    <a:pt x="9" y="261"/>
                    <a:pt x="0" y="240"/>
                    <a:pt x="0" y="218"/>
                  </a:cubicBezTo>
                  <a:cubicBezTo>
                    <a:pt x="0" y="34"/>
                    <a:pt x="0" y="34"/>
                    <a:pt x="0" y="34"/>
                  </a:cubicBezTo>
                  <a:cubicBezTo>
                    <a:pt x="0" y="15"/>
                    <a:pt x="16" y="0"/>
                    <a:pt x="34" y="0"/>
                  </a:cubicBezTo>
                  <a:lnTo>
                    <a:pt x="296"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26" name="Shape 426"/>
          <p:cNvGrpSpPr/>
          <p:nvPr/>
        </p:nvGrpSpPr>
        <p:grpSpPr>
          <a:xfrm>
            <a:off x="7005638" y="1800225"/>
            <a:ext cx="1438275" cy="4298950"/>
            <a:chOff x="7005638" y="1800225"/>
            <a:chExt cx="1438275" cy="4298950"/>
          </a:xfrm>
        </p:grpSpPr>
        <p:sp>
          <p:nvSpPr>
            <p:cNvPr id="427" name="Shape 427"/>
            <p:cNvSpPr/>
            <p:nvPr/>
          </p:nvSpPr>
          <p:spPr>
            <a:xfrm>
              <a:off x="8228013" y="1822450"/>
              <a:ext cx="193675" cy="98425"/>
            </a:xfrm>
            <a:custGeom>
              <a:avLst/>
              <a:gdLst/>
              <a:ahLst/>
              <a:cxnLst/>
              <a:rect l="0" t="0" r="0" b="0"/>
              <a:pathLst>
                <a:path w="61" h="31" extrusionOk="0">
                  <a:moveTo>
                    <a:pt x="0" y="31"/>
                  </a:moveTo>
                  <a:cubicBezTo>
                    <a:pt x="0" y="14"/>
                    <a:pt x="14" y="0"/>
                    <a:pt x="31" y="0"/>
                  </a:cubicBezTo>
                  <a:cubicBezTo>
                    <a:pt x="47" y="0"/>
                    <a:pt x="61" y="14"/>
                    <a:pt x="61" y="31"/>
                  </a:cubicBezTo>
                  <a:cubicBezTo>
                    <a:pt x="0" y="31"/>
                    <a:pt x="0" y="31"/>
                    <a:pt x="0" y="31"/>
                  </a:cubicBezTo>
                </a:path>
              </a:pathLst>
            </a:custGeom>
            <a:solidFill>
              <a:srgbClr val="2C33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Shape 428"/>
            <p:cNvSpPr/>
            <p:nvPr/>
          </p:nvSpPr>
          <p:spPr>
            <a:xfrm>
              <a:off x="8228013" y="1920875"/>
              <a:ext cx="44450" cy="0"/>
            </a:xfrm>
            <a:custGeom>
              <a:avLst/>
              <a:gdLst/>
              <a:ahLst/>
              <a:cxnLst/>
              <a:rect l="0" t="0" r="0" b="0"/>
              <a:pathLst>
                <a:path w="14" h="120000" extrusionOk="0">
                  <a:moveTo>
                    <a:pt x="14" y="0"/>
                  </a:moveTo>
                  <a:cubicBezTo>
                    <a:pt x="0" y="0"/>
                    <a:pt x="0" y="0"/>
                    <a:pt x="0" y="0"/>
                  </a:cubicBezTo>
                  <a:cubicBezTo>
                    <a:pt x="0" y="0"/>
                    <a:pt x="0" y="0"/>
                    <a:pt x="0" y="0"/>
                  </a:cubicBezTo>
                  <a:cubicBezTo>
                    <a:pt x="0" y="0"/>
                    <a:pt x="0" y="0"/>
                    <a:pt x="0" y="0"/>
                  </a:cubicBezTo>
                  <a:cubicBezTo>
                    <a:pt x="14" y="0"/>
                    <a:pt x="14" y="0"/>
                    <a:pt x="14" y="0"/>
                  </a:cubicBezTo>
                  <a:cubicBezTo>
                    <a:pt x="14" y="0"/>
                    <a:pt x="14" y="0"/>
                    <a:pt x="14" y="0"/>
                  </a:cubicBezTo>
                </a:path>
              </a:pathLst>
            </a:custGeom>
            <a:solidFill>
              <a:srgbClr val="8327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Shape 429"/>
            <p:cNvSpPr/>
            <p:nvPr/>
          </p:nvSpPr>
          <p:spPr>
            <a:xfrm>
              <a:off x="7072313" y="1831975"/>
              <a:ext cx="1254125" cy="4267200"/>
            </a:xfrm>
            <a:custGeom>
              <a:avLst/>
              <a:gdLst/>
              <a:ahLst/>
              <a:cxnLst/>
              <a:rect l="0" t="0" r="0" b="0"/>
              <a:pathLst>
                <a:path w="1254125" h="4267200" extrusionOk="0">
                  <a:moveTo>
                    <a:pt x="1254125" y="0"/>
                  </a:moveTo>
                  <a:cubicBezTo>
                    <a:pt x="1254125" y="0"/>
                    <a:pt x="1200150" y="25400"/>
                    <a:pt x="1200150" y="88900"/>
                  </a:cubicBezTo>
                  <a:cubicBezTo>
                    <a:pt x="1200150" y="88900"/>
                    <a:pt x="1200150" y="88900"/>
                    <a:pt x="1200150" y="1889125"/>
                  </a:cubicBezTo>
                  <a:cubicBezTo>
                    <a:pt x="1200150" y="1889125"/>
                    <a:pt x="1200150" y="1889125"/>
                    <a:pt x="1200150" y="3571875"/>
                  </a:cubicBezTo>
                  <a:cubicBezTo>
                    <a:pt x="1200150" y="3660775"/>
                    <a:pt x="1165225" y="3749675"/>
                    <a:pt x="1098550" y="3813175"/>
                  </a:cubicBezTo>
                  <a:cubicBezTo>
                    <a:pt x="1098550" y="3813175"/>
                    <a:pt x="1098550" y="3813175"/>
                    <a:pt x="679450" y="4232275"/>
                  </a:cubicBezTo>
                  <a:cubicBezTo>
                    <a:pt x="660400" y="4254500"/>
                    <a:pt x="631825" y="4267200"/>
                    <a:pt x="600075" y="4267200"/>
                  </a:cubicBezTo>
                  <a:cubicBezTo>
                    <a:pt x="568325" y="4267200"/>
                    <a:pt x="539750" y="4254500"/>
                    <a:pt x="520700" y="4232275"/>
                  </a:cubicBezTo>
                  <a:cubicBezTo>
                    <a:pt x="520700" y="4232275"/>
                    <a:pt x="520700" y="4232275"/>
                    <a:pt x="101600" y="3813175"/>
                  </a:cubicBezTo>
                  <a:cubicBezTo>
                    <a:pt x="34925" y="3749675"/>
                    <a:pt x="0" y="3660775"/>
                    <a:pt x="0" y="3571875"/>
                  </a:cubicBezTo>
                  <a:cubicBezTo>
                    <a:pt x="0" y="3571875"/>
                    <a:pt x="0" y="3571875"/>
                    <a:pt x="0" y="1889125"/>
                  </a:cubicBezTo>
                  <a:cubicBezTo>
                    <a:pt x="0" y="1889125"/>
                    <a:pt x="0" y="1889125"/>
                    <a:pt x="0" y="88900"/>
                  </a:cubicBezTo>
                  <a:cubicBezTo>
                    <a:pt x="0" y="88900"/>
                    <a:pt x="0" y="88900"/>
                    <a:pt x="1155700" y="88900"/>
                  </a:cubicBezTo>
                  <a:cubicBezTo>
                    <a:pt x="1155700" y="88900"/>
                    <a:pt x="1155700" y="88900"/>
                    <a:pt x="1161256" y="88900"/>
                  </a:cubicBezTo>
                  <a:lnTo>
                    <a:pt x="1165225" y="88900"/>
                  </a:lnTo>
                  <a:cubicBezTo>
                    <a:pt x="1165225" y="38100"/>
                    <a:pt x="1203325" y="0"/>
                    <a:pt x="1254125" y="0"/>
                  </a:cubicBezTo>
                  <a:close/>
                </a:path>
              </a:pathLst>
            </a:custGeom>
            <a:solidFill>
              <a:schemeClr val="lt1">
                <a:alpha val="98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Shape 430"/>
            <p:cNvSpPr/>
            <p:nvPr/>
          </p:nvSpPr>
          <p:spPr>
            <a:xfrm>
              <a:off x="7605713" y="1800225"/>
              <a:ext cx="838200" cy="4267200"/>
            </a:xfrm>
            <a:custGeom>
              <a:avLst/>
              <a:gdLst/>
              <a:ahLst/>
              <a:cxnLst/>
              <a:rect l="0" t="0" r="0" b="0"/>
              <a:pathLst>
                <a:path w="264" h="1344" extrusionOk="0">
                  <a:moveTo>
                    <a:pt x="0" y="1344"/>
                  </a:moveTo>
                  <a:cubicBezTo>
                    <a:pt x="17" y="1344"/>
                    <a:pt x="17" y="1344"/>
                    <a:pt x="17" y="1344"/>
                  </a:cubicBezTo>
                  <a:cubicBezTo>
                    <a:pt x="26" y="1344"/>
                    <a:pt x="35" y="1340"/>
                    <a:pt x="41" y="1333"/>
                  </a:cubicBezTo>
                  <a:cubicBezTo>
                    <a:pt x="169" y="1206"/>
                    <a:pt x="169" y="1206"/>
                    <a:pt x="169" y="1206"/>
                  </a:cubicBezTo>
                  <a:cubicBezTo>
                    <a:pt x="188" y="1187"/>
                    <a:pt x="199" y="1160"/>
                    <a:pt x="199" y="1133"/>
                  </a:cubicBezTo>
                  <a:cubicBezTo>
                    <a:pt x="199" y="38"/>
                    <a:pt x="199" y="38"/>
                    <a:pt x="199" y="38"/>
                  </a:cubicBezTo>
                  <a:cubicBezTo>
                    <a:pt x="199" y="22"/>
                    <a:pt x="211" y="10"/>
                    <a:pt x="227" y="10"/>
                  </a:cubicBezTo>
                  <a:cubicBezTo>
                    <a:pt x="227" y="10"/>
                    <a:pt x="227" y="10"/>
                    <a:pt x="227" y="10"/>
                  </a:cubicBezTo>
                  <a:cubicBezTo>
                    <a:pt x="242" y="10"/>
                    <a:pt x="254" y="22"/>
                    <a:pt x="254" y="38"/>
                  </a:cubicBezTo>
                  <a:cubicBezTo>
                    <a:pt x="264" y="38"/>
                    <a:pt x="264" y="38"/>
                    <a:pt x="264" y="38"/>
                  </a:cubicBezTo>
                  <a:cubicBezTo>
                    <a:pt x="264"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1344"/>
                  </a:lnTo>
                  <a:close/>
                </a:path>
              </a:pathLst>
            </a:custGeom>
            <a:solidFill>
              <a:srgbClr val="434D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Shape 431"/>
            <p:cNvSpPr/>
            <p:nvPr/>
          </p:nvSpPr>
          <p:spPr>
            <a:xfrm>
              <a:off x="7005638" y="1800225"/>
              <a:ext cx="1317625" cy="4267200"/>
            </a:xfrm>
            <a:custGeom>
              <a:avLst/>
              <a:gdLst/>
              <a:ahLst/>
              <a:cxnLst/>
              <a:rect l="0" t="0" r="0" b="0"/>
              <a:pathLst>
                <a:path w="415" h="1344" extrusionOk="0">
                  <a:moveTo>
                    <a:pt x="415" y="0"/>
                  </a:moveTo>
                  <a:cubicBezTo>
                    <a:pt x="415" y="0"/>
                    <a:pt x="414" y="0"/>
                    <a:pt x="413" y="0"/>
                  </a:cubicBezTo>
                  <a:cubicBezTo>
                    <a:pt x="404" y="1"/>
                    <a:pt x="395" y="4"/>
                    <a:pt x="389" y="11"/>
                  </a:cubicBezTo>
                  <a:cubicBezTo>
                    <a:pt x="382" y="18"/>
                    <a:pt x="378" y="28"/>
                    <a:pt x="378" y="38"/>
                  </a:cubicBezTo>
                  <a:cubicBezTo>
                    <a:pt x="378" y="1125"/>
                    <a:pt x="378" y="1125"/>
                    <a:pt x="378" y="1125"/>
                  </a:cubicBezTo>
                  <a:cubicBezTo>
                    <a:pt x="378" y="1153"/>
                    <a:pt x="366" y="1181"/>
                    <a:pt x="346" y="1201"/>
                  </a:cubicBezTo>
                  <a:cubicBezTo>
                    <a:pt x="214" y="1333"/>
                    <a:pt x="214" y="1333"/>
                    <a:pt x="214" y="1333"/>
                  </a:cubicBezTo>
                  <a:cubicBezTo>
                    <a:pt x="208" y="1340"/>
                    <a:pt x="198" y="1344"/>
                    <a:pt x="189" y="1344"/>
                  </a:cubicBezTo>
                  <a:cubicBezTo>
                    <a:pt x="179" y="1344"/>
                    <a:pt x="170" y="1340"/>
                    <a:pt x="163" y="1333"/>
                  </a:cubicBezTo>
                  <a:cubicBezTo>
                    <a:pt x="32" y="1201"/>
                    <a:pt x="32" y="1201"/>
                    <a:pt x="32" y="1201"/>
                  </a:cubicBezTo>
                  <a:cubicBezTo>
                    <a:pt x="11" y="1181"/>
                    <a:pt x="0" y="1153"/>
                    <a:pt x="0" y="1125"/>
                  </a:cubicBezTo>
                  <a:cubicBezTo>
                    <a:pt x="0" y="38"/>
                    <a:pt x="0" y="38"/>
                    <a:pt x="0" y="38"/>
                  </a:cubicBezTo>
                  <a:cubicBezTo>
                    <a:pt x="0" y="28"/>
                    <a:pt x="4" y="18"/>
                    <a:pt x="11" y="11"/>
                  </a:cubicBezTo>
                  <a:cubicBezTo>
                    <a:pt x="18" y="4"/>
                    <a:pt x="28" y="0"/>
                    <a:pt x="38" y="0"/>
                  </a:cubicBezTo>
                  <a:lnTo>
                    <a:pt x="41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Shape 432"/>
            <p:cNvSpPr/>
            <p:nvPr/>
          </p:nvSpPr>
          <p:spPr>
            <a:xfrm>
              <a:off x="7081838" y="2854325"/>
              <a:ext cx="1047750" cy="3136900"/>
            </a:xfrm>
            <a:custGeom>
              <a:avLst/>
              <a:gdLst/>
              <a:ahLst/>
              <a:cxnLst/>
              <a:rect l="0" t="0" r="0" b="0"/>
              <a:pathLst>
                <a:path w="330" h="988" extrusionOk="0">
                  <a:moveTo>
                    <a:pt x="296" y="0"/>
                  </a:moveTo>
                  <a:cubicBezTo>
                    <a:pt x="315" y="0"/>
                    <a:pt x="330" y="15"/>
                    <a:pt x="330" y="34"/>
                  </a:cubicBezTo>
                  <a:cubicBezTo>
                    <a:pt x="330" y="793"/>
                    <a:pt x="330" y="793"/>
                    <a:pt x="330" y="793"/>
                  </a:cubicBezTo>
                  <a:cubicBezTo>
                    <a:pt x="330" y="815"/>
                    <a:pt x="321" y="836"/>
                    <a:pt x="305" y="852"/>
                  </a:cubicBezTo>
                  <a:cubicBezTo>
                    <a:pt x="173" y="984"/>
                    <a:pt x="173" y="984"/>
                    <a:pt x="173" y="984"/>
                  </a:cubicBezTo>
                  <a:cubicBezTo>
                    <a:pt x="171" y="986"/>
                    <a:pt x="168" y="988"/>
                    <a:pt x="165" y="988"/>
                  </a:cubicBezTo>
                  <a:cubicBezTo>
                    <a:pt x="162" y="988"/>
                    <a:pt x="159" y="986"/>
                    <a:pt x="156" y="984"/>
                  </a:cubicBezTo>
                  <a:cubicBezTo>
                    <a:pt x="24" y="852"/>
                    <a:pt x="24" y="852"/>
                    <a:pt x="24" y="852"/>
                  </a:cubicBezTo>
                  <a:cubicBezTo>
                    <a:pt x="9" y="836"/>
                    <a:pt x="0" y="815"/>
                    <a:pt x="0" y="793"/>
                  </a:cubicBezTo>
                  <a:cubicBezTo>
                    <a:pt x="0" y="34"/>
                    <a:pt x="0" y="34"/>
                    <a:pt x="0" y="34"/>
                  </a:cubicBezTo>
                  <a:cubicBezTo>
                    <a:pt x="0" y="15"/>
                    <a:pt x="15" y="0"/>
                    <a:pt x="34" y="0"/>
                  </a:cubicBezTo>
                  <a:lnTo>
                    <a:pt x="296"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33" name="Shape 433"/>
          <p:cNvSpPr/>
          <p:nvPr/>
        </p:nvSpPr>
        <p:spPr>
          <a:xfrm>
            <a:off x="3314701" y="3095625"/>
            <a:ext cx="450850" cy="568325"/>
          </a:xfrm>
          <a:custGeom>
            <a:avLst/>
            <a:gdLst/>
            <a:ahLst/>
            <a:cxnLst/>
            <a:rect l="0" t="0" r="0" b="0"/>
            <a:pathLst>
              <a:path w="284" h="358" extrusionOk="0">
                <a:moveTo>
                  <a:pt x="204" y="58"/>
                </a:moveTo>
                <a:lnTo>
                  <a:pt x="48" y="58"/>
                </a:lnTo>
                <a:lnTo>
                  <a:pt x="48" y="80"/>
                </a:lnTo>
                <a:lnTo>
                  <a:pt x="204" y="80"/>
                </a:lnTo>
                <a:lnTo>
                  <a:pt x="204" y="58"/>
                </a:lnTo>
                <a:close/>
                <a:moveTo>
                  <a:pt x="204" y="102"/>
                </a:moveTo>
                <a:lnTo>
                  <a:pt x="48" y="102"/>
                </a:lnTo>
                <a:lnTo>
                  <a:pt x="48" y="124"/>
                </a:lnTo>
                <a:lnTo>
                  <a:pt x="204" y="124"/>
                </a:lnTo>
                <a:lnTo>
                  <a:pt x="204" y="102"/>
                </a:lnTo>
                <a:close/>
                <a:moveTo>
                  <a:pt x="252" y="30"/>
                </a:moveTo>
                <a:lnTo>
                  <a:pt x="252" y="0"/>
                </a:lnTo>
                <a:lnTo>
                  <a:pt x="0" y="0"/>
                </a:lnTo>
                <a:lnTo>
                  <a:pt x="0" y="326"/>
                </a:lnTo>
                <a:lnTo>
                  <a:pt x="30" y="326"/>
                </a:lnTo>
                <a:lnTo>
                  <a:pt x="30" y="358"/>
                </a:lnTo>
                <a:lnTo>
                  <a:pt x="284" y="358"/>
                </a:lnTo>
                <a:lnTo>
                  <a:pt x="284" y="30"/>
                </a:lnTo>
                <a:lnTo>
                  <a:pt x="252" y="30"/>
                </a:lnTo>
                <a:close/>
                <a:moveTo>
                  <a:pt x="16" y="308"/>
                </a:moveTo>
                <a:lnTo>
                  <a:pt x="16" y="16"/>
                </a:lnTo>
                <a:lnTo>
                  <a:pt x="234" y="16"/>
                </a:lnTo>
                <a:lnTo>
                  <a:pt x="234" y="234"/>
                </a:lnTo>
                <a:lnTo>
                  <a:pt x="160" y="234"/>
                </a:lnTo>
                <a:lnTo>
                  <a:pt x="160" y="308"/>
                </a:lnTo>
                <a:lnTo>
                  <a:pt x="16" y="308"/>
                </a:lnTo>
                <a:close/>
                <a:moveTo>
                  <a:pt x="266" y="340"/>
                </a:moveTo>
                <a:lnTo>
                  <a:pt x="48" y="340"/>
                </a:lnTo>
                <a:lnTo>
                  <a:pt x="48" y="326"/>
                </a:lnTo>
                <a:lnTo>
                  <a:pt x="168" y="326"/>
                </a:lnTo>
                <a:lnTo>
                  <a:pt x="252" y="242"/>
                </a:lnTo>
                <a:lnTo>
                  <a:pt x="252" y="48"/>
                </a:lnTo>
                <a:lnTo>
                  <a:pt x="266" y="48"/>
                </a:lnTo>
                <a:lnTo>
                  <a:pt x="266" y="340"/>
                </a:lnTo>
                <a:close/>
                <a:moveTo>
                  <a:pt x="48" y="212"/>
                </a:moveTo>
                <a:lnTo>
                  <a:pt x="126" y="212"/>
                </a:lnTo>
                <a:lnTo>
                  <a:pt x="126" y="190"/>
                </a:lnTo>
                <a:lnTo>
                  <a:pt x="48" y="190"/>
                </a:lnTo>
                <a:lnTo>
                  <a:pt x="48" y="212"/>
                </a:lnTo>
                <a:close/>
                <a:moveTo>
                  <a:pt x="204" y="146"/>
                </a:moveTo>
                <a:lnTo>
                  <a:pt x="48" y="146"/>
                </a:lnTo>
                <a:lnTo>
                  <a:pt x="48" y="168"/>
                </a:lnTo>
                <a:lnTo>
                  <a:pt x="204" y="168"/>
                </a:lnTo>
                <a:lnTo>
                  <a:pt x="204" y="14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Shape 434"/>
          <p:cNvSpPr/>
          <p:nvPr/>
        </p:nvSpPr>
        <p:spPr>
          <a:xfrm>
            <a:off x="5330826" y="3098800"/>
            <a:ext cx="511175" cy="504825"/>
          </a:xfrm>
          <a:custGeom>
            <a:avLst/>
            <a:gdLst/>
            <a:ahLst/>
            <a:cxnLst/>
            <a:rect l="0" t="0" r="0" b="0"/>
            <a:pathLst>
              <a:path w="161" h="159" extrusionOk="0">
                <a:moveTo>
                  <a:pt x="57" y="95"/>
                </a:moveTo>
                <a:cubicBezTo>
                  <a:pt x="104" y="95"/>
                  <a:pt x="104" y="95"/>
                  <a:pt x="104" y="95"/>
                </a:cubicBezTo>
                <a:cubicBezTo>
                  <a:pt x="116" y="87"/>
                  <a:pt x="116" y="87"/>
                  <a:pt x="116" y="87"/>
                </a:cubicBezTo>
                <a:cubicBezTo>
                  <a:pt x="46" y="87"/>
                  <a:pt x="46" y="87"/>
                  <a:pt x="46" y="87"/>
                </a:cubicBezTo>
                <a:lnTo>
                  <a:pt x="57" y="95"/>
                </a:lnTo>
                <a:close/>
                <a:moveTo>
                  <a:pt x="156" y="50"/>
                </a:moveTo>
                <a:cubicBezTo>
                  <a:pt x="86" y="2"/>
                  <a:pt x="86" y="2"/>
                  <a:pt x="86" y="2"/>
                </a:cubicBezTo>
                <a:cubicBezTo>
                  <a:pt x="83" y="0"/>
                  <a:pt x="78" y="0"/>
                  <a:pt x="75" y="2"/>
                </a:cubicBezTo>
                <a:cubicBezTo>
                  <a:pt x="5" y="50"/>
                  <a:pt x="5" y="50"/>
                  <a:pt x="5" y="50"/>
                </a:cubicBezTo>
                <a:cubicBezTo>
                  <a:pt x="2" y="52"/>
                  <a:pt x="0" y="55"/>
                  <a:pt x="0" y="58"/>
                </a:cubicBezTo>
                <a:cubicBezTo>
                  <a:pt x="0" y="149"/>
                  <a:pt x="0" y="149"/>
                  <a:pt x="0" y="149"/>
                </a:cubicBezTo>
                <a:cubicBezTo>
                  <a:pt x="0" y="154"/>
                  <a:pt x="5" y="159"/>
                  <a:pt x="11" y="159"/>
                </a:cubicBezTo>
                <a:cubicBezTo>
                  <a:pt x="151" y="159"/>
                  <a:pt x="151" y="159"/>
                  <a:pt x="151" y="159"/>
                </a:cubicBezTo>
                <a:cubicBezTo>
                  <a:pt x="156" y="159"/>
                  <a:pt x="161" y="154"/>
                  <a:pt x="161" y="149"/>
                </a:cubicBezTo>
                <a:cubicBezTo>
                  <a:pt x="161" y="58"/>
                  <a:pt x="161" y="58"/>
                  <a:pt x="161" y="58"/>
                </a:cubicBezTo>
                <a:cubicBezTo>
                  <a:pt x="161" y="55"/>
                  <a:pt x="159" y="52"/>
                  <a:pt x="156" y="50"/>
                </a:cubicBezTo>
                <a:close/>
                <a:moveTo>
                  <a:pt x="151" y="72"/>
                </a:moveTo>
                <a:cubicBezTo>
                  <a:pt x="81" y="120"/>
                  <a:pt x="81" y="120"/>
                  <a:pt x="81" y="120"/>
                </a:cubicBezTo>
                <a:cubicBezTo>
                  <a:pt x="11" y="72"/>
                  <a:pt x="11" y="72"/>
                  <a:pt x="11" y="72"/>
                </a:cubicBezTo>
                <a:cubicBezTo>
                  <a:pt x="11" y="63"/>
                  <a:pt x="11" y="63"/>
                  <a:pt x="11" y="63"/>
                </a:cubicBezTo>
                <a:cubicBezTo>
                  <a:pt x="11" y="60"/>
                  <a:pt x="13" y="58"/>
                  <a:pt x="16" y="58"/>
                </a:cubicBezTo>
                <a:cubicBezTo>
                  <a:pt x="146" y="58"/>
                  <a:pt x="146" y="58"/>
                  <a:pt x="146" y="58"/>
                </a:cubicBezTo>
                <a:cubicBezTo>
                  <a:pt x="148" y="58"/>
                  <a:pt x="151" y="60"/>
                  <a:pt x="151" y="63"/>
                </a:cubicBezTo>
                <a:lnTo>
                  <a:pt x="151" y="72"/>
                </a:lnTo>
                <a:close/>
                <a:moveTo>
                  <a:pt x="79" y="110"/>
                </a:moveTo>
                <a:cubicBezTo>
                  <a:pt x="82" y="110"/>
                  <a:pt x="82" y="110"/>
                  <a:pt x="82" y="110"/>
                </a:cubicBezTo>
                <a:cubicBezTo>
                  <a:pt x="93" y="103"/>
                  <a:pt x="93" y="103"/>
                  <a:pt x="93" y="103"/>
                </a:cubicBezTo>
                <a:cubicBezTo>
                  <a:pt x="68" y="103"/>
                  <a:pt x="68" y="103"/>
                  <a:pt x="68" y="103"/>
                </a:cubicBezTo>
                <a:lnTo>
                  <a:pt x="79" y="110"/>
                </a:lnTo>
                <a:close/>
                <a:moveTo>
                  <a:pt x="33" y="79"/>
                </a:moveTo>
                <a:cubicBezTo>
                  <a:pt x="35" y="80"/>
                  <a:pt x="35" y="80"/>
                  <a:pt x="35" y="80"/>
                </a:cubicBezTo>
                <a:cubicBezTo>
                  <a:pt x="127" y="80"/>
                  <a:pt x="127" y="80"/>
                  <a:pt x="127" y="80"/>
                </a:cubicBezTo>
                <a:cubicBezTo>
                  <a:pt x="128" y="79"/>
                  <a:pt x="128" y="79"/>
                  <a:pt x="128" y="79"/>
                </a:cubicBezTo>
                <a:cubicBezTo>
                  <a:pt x="128" y="72"/>
                  <a:pt x="128" y="72"/>
                  <a:pt x="128" y="72"/>
                </a:cubicBezTo>
                <a:cubicBezTo>
                  <a:pt x="33" y="72"/>
                  <a:pt x="33" y="72"/>
                  <a:pt x="33" y="72"/>
                </a:cubicBezTo>
                <a:lnTo>
                  <a:pt x="33" y="7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Shape 435"/>
          <p:cNvSpPr/>
          <p:nvPr/>
        </p:nvSpPr>
        <p:spPr>
          <a:xfrm>
            <a:off x="1287463" y="3079750"/>
            <a:ext cx="441325" cy="641350"/>
          </a:xfrm>
          <a:custGeom>
            <a:avLst/>
            <a:gdLst/>
            <a:ahLst/>
            <a:cxnLst/>
            <a:rect l="0" t="0" r="0" b="0"/>
            <a:pathLst>
              <a:path w="139" h="202" extrusionOk="0">
                <a:moveTo>
                  <a:pt x="69" y="28"/>
                </a:moveTo>
                <a:cubicBezTo>
                  <a:pt x="71" y="28"/>
                  <a:pt x="73" y="26"/>
                  <a:pt x="73" y="24"/>
                </a:cubicBezTo>
                <a:cubicBezTo>
                  <a:pt x="73" y="22"/>
                  <a:pt x="71" y="21"/>
                  <a:pt x="69" y="21"/>
                </a:cubicBezTo>
                <a:cubicBezTo>
                  <a:pt x="42" y="21"/>
                  <a:pt x="21" y="42"/>
                  <a:pt x="21" y="69"/>
                </a:cubicBezTo>
                <a:cubicBezTo>
                  <a:pt x="21" y="71"/>
                  <a:pt x="22" y="73"/>
                  <a:pt x="24" y="73"/>
                </a:cubicBezTo>
                <a:cubicBezTo>
                  <a:pt x="26" y="73"/>
                  <a:pt x="28" y="71"/>
                  <a:pt x="28" y="69"/>
                </a:cubicBezTo>
                <a:cubicBezTo>
                  <a:pt x="28" y="46"/>
                  <a:pt x="46" y="28"/>
                  <a:pt x="69" y="28"/>
                </a:cubicBezTo>
                <a:close/>
                <a:moveTo>
                  <a:pt x="40" y="175"/>
                </a:moveTo>
                <a:cubicBezTo>
                  <a:pt x="41" y="185"/>
                  <a:pt x="41" y="185"/>
                  <a:pt x="41" y="185"/>
                </a:cubicBezTo>
                <a:cubicBezTo>
                  <a:pt x="41" y="185"/>
                  <a:pt x="44" y="188"/>
                  <a:pt x="51" y="191"/>
                </a:cubicBezTo>
                <a:cubicBezTo>
                  <a:pt x="51" y="197"/>
                  <a:pt x="51" y="197"/>
                  <a:pt x="51" y="197"/>
                </a:cubicBezTo>
                <a:cubicBezTo>
                  <a:pt x="51" y="197"/>
                  <a:pt x="55" y="202"/>
                  <a:pt x="69" y="202"/>
                </a:cubicBezTo>
                <a:cubicBezTo>
                  <a:pt x="83" y="202"/>
                  <a:pt x="87" y="197"/>
                  <a:pt x="87" y="197"/>
                </a:cubicBezTo>
                <a:cubicBezTo>
                  <a:pt x="87" y="191"/>
                  <a:pt x="87" y="191"/>
                  <a:pt x="87" y="191"/>
                </a:cubicBezTo>
                <a:cubicBezTo>
                  <a:pt x="94" y="188"/>
                  <a:pt x="97" y="185"/>
                  <a:pt x="97" y="185"/>
                </a:cubicBezTo>
                <a:cubicBezTo>
                  <a:pt x="98" y="175"/>
                  <a:pt x="98" y="175"/>
                  <a:pt x="98" y="175"/>
                </a:cubicBezTo>
                <a:cubicBezTo>
                  <a:pt x="89" y="178"/>
                  <a:pt x="79" y="179"/>
                  <a:pt x="69" y="179"/>
                </a:cubicBezTo>
                <a:cubicBezTo>
                  <a:pt x="59" y="179"/>
                  <a:pt x="49" y="178"/>
                  <a:pt x="40" y="175"/>
                </a:cubicBezTo>
                <a:close/>
                <a:moveTo>
                  <a:pt x="37" y="155"/>
                </a:moveTo>
                <a:cubicBezTo>
                  <a:pt x="38" y="165"/>
                  <a:pt x="38" y="165"/>
                  <a:pt x="38" y="165"/>
                </a:cubicBezTo>
                <a:cubicBezTo>
                  <a:pt x="47" y="169"/>
                  <a:pt x="58" y="171"/>
                  <a:pt x="69" y="171"/>
                </a:cubicBezTo>
                <a:cubicBezTo>
                  <a:pt x="80" y="171"/>
                  <a:pt x="91" y="169"/>
                  <a:pt x="100" y="165"/>
                </a:cubicBezTo>
                <a:cubicBezTo>
                  <a:pt x="101" y="155"/>
                  <a:pt x="101" y="155"/>
                  <a:pt x="101" y="155"/>
                </a:cubicBezTo>
                <a:cubicBezTo>
                  <a:pt x="91" y="159"/>
                  <a:pt x="81" y="161"/>
                  <a:pt x="69" y="161"/>
                </a:cubicBezTo>
                <a:cubicBezTo>
                  <a:pt x="57" y="161"/>
                  <a:pt x="47" y="159"/>
                  <a:pt x="37" y="155"/>
                </a:cubicBezTo>
                <a:close/>
                <a:moveTo>
                  <a:pt x="69" y="0"/>
                </a:moveTo>
                <a:cubicBezTo>
                  <a:pt x="31" y="0"/>
                  <a:pt x="0" y="31"/>
                  <a:pt x="0" y="69"/>
                </a:cubicBezTo>
                <a:cubicBezTo>
                  <a:pt x="0" y="94"/>
                  <a:pt x="13" y="116"/>
                  <a:pt x="33" y="128"/>
                </a:cubicBezTo>
                <a:cubicBezTo>
                  <a:pt x="35" y="146"/>
                  <a:pt x="35" y="146"/>
                  <a:pt x="35" y="146"/>
                </a:cubicBezTo>
                <a:cubicBezTo>
                  <a:pt x="45" y="150"/>
                  <a:pt x="57" y="153"/>
                  <a:pt x="69" y="153"/>
                </a:cubicBezTo>
                <a:cubicBezTo>
                  <a:pt x="81" y="153"/>
                  <a:pt x="93" y="150"/>
                  <a:pt x="103" y="146"/>
                </a:cubicBezTo>
                <a:cubicBezTo>
                  <a:pt x="105" y="128"/>
                  <a:pt x="105" y="128"/>
                  <a:pt x="105" y="128"/>
                </a:cubicBezTo>
                <a:cubicBezTo>
                  <a:pt x="125" y="116"/>
                  <a:pt x="139" y="94"/>
                  <a:pt x="139" y="69"/>
                </a:cubicBezTo>
                <a:cubicBezTo>
                  <a:pt x="139" y="31"/>
                  <a:pt x="107" y="0"/>
                  <a:pt x="69" y="0"/>
                </a:cubicBezTo>
                <a:close/>
                <a:moveTo>
                  <a:pt x="95" y="120"/>
                </a:moveTo>
                <a:cubicBezTo>
                  <a:pt x="93" y="137"/>
                  <a:pt x="93" y="137"/>
                  <a:pt x="93" y="137"/>
                </a:cubicBezTo>
                <a:cubicBezTo>
                  <a:pt x="93" y="137"/>
                  <a:pt x="87" y="140"/>
                  <a:pt x="69" y="140"/>
                </a:cubicBezTo>
                <a:cubicBezTo>
                  <a:pt x="51" y="140"/>
                  <a:pt x="45" y="137"/>
                  <a:pt x="45" y="137"/>
                </a:cubicBezTo>
                <a:cubicBezTo>
                  <a:pt x="43" y="120"/>
                  <a:pt x="43" y="120"/>
                  <a:pt x="43" y="120"/>
                </a:cubicBezTo>
                <a:cubicBezTo>
                  <a:pt x="25" y="111"/>
                  <a:pt x="12" y="91"/>
                  <a:pt x="12" y="69"/>
                </a:cubicBezTo>
                <a:cubicBezTo>
                  <a:pt x="12" y="37"/>
                  <a:pt x="37" y="12"/>
                  <a:pt x="69" y="12"/>
                </a:cubicBezTo>
                <a:cubicBezTo>
                  <a:pt x="101" y="12"/>
                  <a:pt x="126" y="37"/>
                  <a:pt x="126" y="69"/>
                </a:cubicBezTo>
                <a:cubicBezTo>
                  <a:pt x="126" y="91"/>
                  <a:pt x="113" y="111"/>
                  <a:pt x="95" y="120"/>
                </a:cubicBezTo>
                <a:close/>
                <a:moveTo>
                  <a:pt x="85" y="95"/>
                </a:moveTo>
                <a:cubicBezTo>
                  <a:pt x="69" y="67"/>
                  <a:pt x="69" y="67"/>
                  <a:pt x="69" y="67"/>
                </a:cubicBezTo>
                <a:cubicBezTo>
                  <a:pt x="54" y="95"/>
                  <a:pt x="54" y="95"/>
                  <a:pt x="54" y="95"/>
                </a:cubicBezTo>
                <a:cubicBezTo>
                  <a:pt x="47" y="81"/>
                  <a:pt x="47" y="81"/>
                  <a:pt x="47" y="81"/>
                </a:cubicBezTo>
                <a:cubicBezTo>
                  <a:pt x="37" y="86"/>
                  <a:pt x="37" y="86"/>
                  <a:pt x="37" y="86"/>
                </a:cubicBezTo>
                <a:cubicBezTo>
                  <a:pt x="53" y="119"/>
                  <a:pt x="53" y="119"/>
                  <a:pt x="53" y="119"/>
                </a:cubicBezTo>
                <a:cubicBezTo>
                  <a:pt x="69" y="89"/>
                  <a:pt x="69" y="89"/>
                  <a:pt x="69" y="89"/>
                </a:cubicBezTo>
                <a:cubicBezTo>
                  <a:pt x="85" y="119"/>
                  <a:pt x="85" y="119"/>
                  <a:pt x="85" y="119"/>
                </a:cubicBezTo>
                <a:cubicBezTo>
                  <a:pt x="101" y="86"/>
                  <a:pt x="101" y="86"/>
                  <a:pt x="101" y="86"/>
                </a:cubicBezTo>
                <a:cubicBezTo>
                  <a:pt x="91" y="81"/>
                  <a:pt x="91" y="81"/>
                  <a:pt x="91" y="81"/>
                </a:cubicBezTo>
                <a:lnTo>
                  <a:pt x="85" y="9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Shape 436"/>
          <p:cNvSpPr/>
          <p:nvPr/>
        </p:nvSpPr>
        <p:spPr>
          <a:xfrm>
            <a:off x="7310438" y="3101975"/>
            <a:ext cx="587375" cy="498475"/>
          </a:xfrm>
          <a:custGeom>
            <a:avLst/>
            <a:gdLst/>
            <a:ahLst/>
            <a:cxnLst/>
            <a:rect l="0" t="0" r="0" b="0"/>
            <a:pathLst>
              <a:path w="185" h="157" extrusionOk="0">
                <a:moveTo>
                  <a:pt x="66" y="102"/>
                </a:moveTo>
                <a:cubicBezTo>
                  <a:pt x="66" y="157"/>
                  <a:pt x="66" y="157"/>
                  <a:pt x="66" y="157"/>
                </a:cubicBezTo>
                <a:cubicBezTo>
                  <a:pt x="107" y="157"/>
                  <a:pt x="107" y="157"/>
                  <a:pt x="107" y="157"/>
                </a:cubicBezTo>
                <a:cubicBezTo>
                  <a:pt x="107" y="108"/>
                  <a:pt x="107" y="108"/>
                  <a:pt x="107" y="108"/>
                </a:cubicBezTo>
                <a:cubicBezTo>
                  <a:pt x="89" y="125"/>
                  <a:pt x="89" y="125"/>
                  <a:pt x="89" y="125"/>
                </a:cubicBezTo>
                <a:lnTo>
                  <a:pt x="66" y="102"/>
                </a:lnTo>
                <a:close/>
                <a:moveTo>
                  <a:pt x="8" y="150"/>
                </a:moveTo>
                <a:cubicBezTo>
                  <a:pt x="8" y="154"/>
                  <a:pt x="12" y="157"/>
                  <a:pt x="15" y="157"/>
                </a:cubicBezTo>
                <a:cubicBezTo>
                  <a:pt x="49" y="157"/>
                  <a:pt x="49" y="157"/>
                  <a:pt x="49" y="157"/>
                </a:cubicBezTo>
                <a:cubicBezTo>
                  <a:pt x="49" y="86"/>
                  <a:pt x="49" y="86"/>
                  <a:pt x="49" y="86"/>
                </a:cubicBezTo>
                <a:cubicBezTo>
                  <a:pt x="8" y="127"/>
                  <a:pt x="8" y="127"/>
                  <a:pt x="8" y="127"/>
                </a:cubicBezTo>
                <a:lnTo>
                  <a:pt x="8" y="150"/>
                </a:lnTo>
                <a:close/>
                <a:moveTo>
                  <a:pt x="123" y="91"/>
                </a:moveTo>
                <a:cubicBezTo>
                  <a:pt x="123" y="157"/>
                  <a:pt x="123" y="157"/>
                  <a:pt x="123" y="157"/>
                </a:cubicBezTo>
                <a:cubicBezTo>
                  <a:pt x="157" y="157"/>
                  <a:pt x="157" y="157"/>
                  <a:pt x="157" y="157"/>
                </a:cubicBezTo>
                <a:cubicBezTo>
                  <a:pt x="161" y="157"/>
                  <a:pt x="164" y="154"/>
                  <a:pt x="164" y="150"/>
                </a:cubicBezTo>
                <a:cubicBezTo>
                  <a:pt x="164" y="50"/>
                  <a:pt x="164" y="50"/>
                  <a:pt x="164" y="50"/>
                </a:cubicBezTo>
                <a:cubicBezTo>
                  <a:pt x="129" y="86"/>
                  <a:pt x="129" y="86"/>
                  <a:pt x="129" y="86"/>
                </a:cubicBezTo>
                <a:lnTo>
                  <a:pt x="123" y="91"/>
                </a:lnTo>
                <a:close/>
                <a:moveTo>
                  <a:pt x="148" y="4"/>
                </a:moveTo>
                <a:cubicBezTo>
                  <a:pt x="144" y="4"/>
                  <a:pt x="141" y="8"/>
                  <a:pt x="141" y="12"/>
                </a:cubicBezTo>
                <a:cubicBezTo>
                  <a:pt x="142" y="16"/>
                  <a:pt x="145" y="19"/>
                  <a:pt x="149" y="18"/>
                </a:cubicBezTo>
                <a:cubicBezTo>
                  <a:pt x="157" y="18"/>
                  <a:pt x="157" y="18"/>
                  <a:pt x="157" y="18"/>
                </a:cubicBezTo>
                <a:cubicBezTo>
                  <a:pt x="89" y="86"/>
                  <a:pt x="89" y="86"/>
                  <a:pt x="89" y="86"/>
                </a:cubicBezTo>
                <a:cubicBezTo>
                  <a:pt x="49" y="46"/>
                  <a:pt x="49" y="46"/>
                  <a:pt x="49" y="46"/>
                </a:cubicBezTo>
                <a:cubicBezTo>
                  <a:pt x="3" y="92"/>
                  <a:pt x="3" y="92"/>
                  <a:pt x="3" y="92"/>
                </a:cubicBezTo>
                <a:cubicBezTo>
                  <a:pt x="0" y="95"/>
                  <a:pt x="0" y="100"/>
                  <a:pt x="3" y="102"/>
                </a:cubicBezTo>
                <a:cubicBezTo>
                  <a:pt x="6" y="105"/>
                  <a:pt x="11" y="105"/>
                  <a:pt x="14" y="102"/>
                </a:cubicBezTo>
                <a:cubicBezTo>
                  <a:pt x="49" y="67"/>
                  <a:pt x="49" y="67"/>
                  <a:pt x="49" y="67"/>
                </a:cubicBezTo>
                <a:cubicBezTo>
                  <a:pt x="89" y="106"/>
                  <a:pt x="89" y="106"/>
                  <a:pt x="89" y="106"/>
                </a:cubicBezTo>
                <a:cubicBezTo>
                  <a:pt x="168" y="28"/>
                  <a:pt x="168" y="28"/>
                  <a:pt x="168" y="28"/>
                </a:cubicBezTo>
                <a:cubicBezTo>
                  <a:pt x="167" y="36"/>
                  <a:pt x="167" y="36"/>
                  <a:pt x="167" y="36"/>
                </a:cubicBezTo>
                <a:cubicBezTo>
                  <a:pt x="167" y="40"/>
                  <a:pt x="170" y="44"/>
                  <a:pt x="174" y="44"/>
                </a:cubicBezTo>
                <a:cubicBezTo>
                  <a:pt x="174" y="44"/>
                  <a:pt x="174" y="44"/>
                  <a:pt x="174" y="44"/>
                </a:cubicBezTo>
                <a:cubicBezTo>
                  <a:pt x="178" y="44"/>
                  <a:pt x="181" y="41"/>
                  <a:pt x="182" y="37"/>
                </a:cubicBezTo>
                <a:cubicBezTo>
                  <a:pt x="185" y="0"/>
                  <a:pt x="185" y="0"/>
                  <a:pt x="185" y="0"/>
                </a:cubicBezTo>
                <a:lnTo>
                  <a:pt x="148" y="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Shape 437"/>
          <p:cNvSpPr/>
          <p:nvPr/>
        </p:nvSpPr>
        <p:spPr>
          <a:xfrm>
            <a:off x="2395538" y="3889375"/>
            <a:ext cx="287338" cy="285750"/>
          </a:xfrm>
          <a:custGeom>
            <a:avLst/>
            <a:gdLst/>
            <a:ahLst/>
            <a:cxnLst/>
            <a:rect l="0" t="0" r="0" b="0"/>
            <a:pathLst>
              <a:path w="287338" h="285750" extrusionOk="0">
                <a:moveTo>
                  <a:pt x="112713" y="0"/>
                </a:moveTo>
                <a:lnTo>
                  <a:pt x="169863" y="0"/>
                </a:lnTo>
                <a:lnTo>
                  <a:pt x="169863" y="114300"/>
                </a:lnTo>
                <a:lnTo>
                  <a:pt x="287338" y="114300"/>
                </a:lnTo>
                <a:lnTo>
                  <a:pt x="287338" y="171450"/>
                </a:lnTo>
                <a:lnTo>
                  <a:pt x="169863" y="171450"/>
                </a:lnTo>
                <a:lnTo>
                  <a:pt x="169863" y="285750"/>
                </a:lnTo>
                <a:lnTo>
                  <a:pt x="112713" y="285750"/>
                </a:lnTo>
                <a:lnTo>
                  <a:pt x="112713" y="171450"/>
                </a:lnTo>
                <a:lnTo>
                  <a:pt x="0" y="171450"/>
                </a:lnTo>
                <a:lnTo>
                  <a:pt x="0" y="114300"/>
                </a:lnTo>
                <a:lnTo>
                  <a:pt x="112713" y="114300"/>
                </a:lnTo>
                <a:close/>
              </a:path>
            </a:pathLst>
          </a:custGeom>
          <a:solidFill>
            <a:srgbClr val="8287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Shape 438"/>
          <p:cNvSpPr/>
          <p:nvPr/>
        </p:nvSpPr>
        <p:spPr>
          <a:xfrm>
            <a:off x="4429126" y="3889375"/>
            <a:ext cx="285750" cy="285750"/>
          </a:xfrm>
          <a:custGeom>
            <a:avLst/>
            <a:gdLst/>
            <a:ahLst/>
            <a:cxnLst/>
            <a:rect l="0" t="0" r="0" b="0"/>
            <a:pathLst>
              <a:path w="285750" h="285750" extrusionOk="0">
                <a:moveTo>
                  <a:pt x="114300" y="0"/>
                </a:moveTo>
                <a:lnTo>
                  <a:pt x="171450" y="0"/>
                </a:lnTo>
                <a:lnTo>
                  <a:pt x="171450" y="114300"/>
                </a:lnTo>
                <a:lnTo>
                  <a:pt x="285750" y="114300"/>
                </a:lnTo>
                <a:lnTo>
                  <a:pt x="285750" y="171450"/>
                </a:lnTo>
                <a:lnTo>
                  <a:pt x="171450" y="171450"/>
                </a:lnTo>
                <a:lnTo>
                  <a:pt x="171450" y="285750"/>
                </a:lnTo>
                <a:lnTo>
                  <a:pt x="114300" y="285750"/>
                </a:lnTo>
                <a:lnTo>
                  <a:pt x="114300" y="171450"/>
                </a:lnTo>
                <a:lnTo>
                  <a:pt x="0" y="171450"/>
                </a:lnTo>
                <a:lnTo>
                  <a:pt x="0" y="114300"/>
                </a:lnTo>
                <a:lnTo>
                  <a:pt x="114300" y="114300"/>
                </a:lnTo>
                <a:close/>
              </a:path>
            </a:pathLst>
          </a:custGeom>
          <a:solidFill>
            <a:srgbClr val="8287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Shape 439"/>
          <p:cNvSpPr/>
          <p:nvPr/>
        </p:nvSpPr>
        <p:spPr>
          <a:xfrm>
            <a:off x="6461126" y="3946525"/>
            <a:ext cx="288925" cy="171450"/>
          </a:xfrm>
          <a:custGeom>
            <a:avLst/>
            <a:gdLst/>
            <a:ahLst/>
            <a:cxnLst/>
            <a:rect l="0" t="0" r="0" b="0"/>
            <a:pathLst>
              <a:path w="288925" h="171450" extrusionOk="0">
                <a:moveTo>
                  <a:pt x="0" y="114300"/>
                </a:moveTo>
                <a:lnTo>
                  <a:pt x="288925" y="114300"/>
                </a:lnTo>
                <a:lnTo>
                  <a:pt x="288925" y="171450"/>
                </a:lnTo>
                <a:lnTo>
                  <a:pt x="0" y="171450"/>
                </a:lnTo>
                <a:close/>
                <a:moveTo>
                  <a:pt x="0" y="0"/>
                </a:moveTo>
                <a:lnTo>
                  <a:pt x="288925" y="0"/>
                </a:lnTo>
                <a:lnTo>
                  <a:pt x="288925" y="57150"/>
                </a:lnTo>
                <a:lnTo>
                  <a:pt x="0" y="57150"/>
                </a:lnTo>
                <a:close/>
              </a:path>
            </a:pathLst>
          </a:custGeom>
          <a:solidFill>
            <a:srgbClr val="8287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440" name="Shape 440"/>
          <p:cNvCxnSpPr/>
          <p:nvPr/>
        </p:nvCxnSpPr>
        <p:spPr>
          <a:xfrm>
            <a:off x="7189788" y="3870325"/>
            <a:ext cx="831900" cy="0"/>
          </a:xfrm>
          <a:prstGeom prst="straightConnector1">
            <a:avLst/>
          </a:prstGeom>
          <a:noFill/>
          <a:ln w="12700" cap="flat" cmpd="sng">
            <a:solidFill>
              <a:schemeClr val="accent2"/>
            </a:solidFill>
            <a:prstDash val="solid"/>
            <a:miter lim="800000"/>
            <a:headEnd type="none" w="sm" len="sm"/>
            <a:tailEnd type="none" w="sm" len="sm"/>
          </a:ln>
        </p:spPr>
      </p:cxnSp>
      <p:cxnSp>
        <p:nvCxnSpPr>
          <p:cNvPr id="441" name="Shape 441"/>
          <p:cNvCxnSpPr/>
          <p:nvPr/>
        </p:nvCxnSpPr>
        <p:spPr>
          <a:xfrm>
            <a:off x="7189788" y="4752975"/>
            <a:ext cx="831900" cy="0"/>
          </a:xfrm>
          <a:prstGeom prst="straightConnector1">
            <a:avLst/>
          </a:prstGeom>
          <a:noFill/>
          <a:ln w="9525" cap="flat" cmpd="sng">
            <a:solidFill>
              <a:schemeClr val="accent2"/>
            </a:solidFill>
            <a:prstDash val="dash"/>
            <a:miter lim="800000"/>
            <a:headEnd type="none" w="sm" len="sm"/>
            <a:tailEnd type="none" w="sm" len="sm"/>
          </a:ln>
        </p:spPr>
      </p:cxnSp>
      <p:sp>
        <p:nvSpPr>
          <p:cNvPr id="442" name="Shape 442"/>
          <p:cNvSpPr txBox="1">
            <a:spLocks noGrp="1"/>
          </p:cNvSpPr>
          <p:nvPr>
            <p:ph type="title"/>
          </p:nvPr>
        </p:nvSpPr>
        <p:spPr>
          <a:xfrm>
            <a:off x="611188" y="178063"/>
            <a:ext cx="7921500" cy="593700"/>
          </a:xfrm>
          <a:prstGeom prst="rect">
            <a:avLst/>
          </a:prstGeom>
          <a:noFill/>
          <a:ln>
            <a:noFill/>
          </a:ln>
        </p:spPr>
        <p:txBody>
          <a:bodyPr spcFirstLastPara="1" wrap="square" lIns="0" tIns="0" rIns="0" bIns="0" anchor="ctr" anchorCtr="0">
            <a:noAutofit/>
          </a:bodyPr>
          <a:lstStyle/>
          <a:p>
            <a:pPr marL="0" marR="0" lvl="0" indent="0" algn="l" rtl="0">
              <a:lnSpc>
                <a:spcPct val="131250"/>
              </a:lnSpc>
              <a:spcBef>
                <a:spcPts val="0"/>
              </a:spcBef>
              <a:spcAft>
                <a:spcPts val="0"/>
              </a:spcAft>
              <a:buClr>
                <a:schemeClr val="dk2"/>
              </a:buClr>
              <a:buSzPts val="3200"/>
              <a:buFont typeface="Arial"/>
              <a:buNone/>
            </a:pPr>
            <a:r>
              <a:rPr lang="en-US"/>
              <a:t>Major Tools We Used</a:t>
            </a:r>
            <a:endParaRPr/>
          </a:p>
        </p:txBody>
      </p:sp>
      <p:sp>
        <p:nvSpPr>
          <p:cNvPr id="443" name="Shape 443"/>
          <p:cNvSpPr txBox="1">
            <a:spLocks noGrp="1"/>
          </p:cNvSpPr>
          <p:nvPr>
            <p:ph type="ftr" idx="11"/>
          </p:nvPr>
        </p:nvSpPr>
        <p:spPr>
          <a:xfrm>
            <a:off x="5520266" y="6366933"/>
            <a:ext cx="2802600" cy="4911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900" b="0">
                <a:solidFill>
                  <a:srgbClr val="888888"/>
                </a:solidFill>
                <a:latin typeface="Arial"/>
                <a:ea typeface="Arial"/>
                <a:cs typeface="Arial"/>
                <a:sym typeface="Arial"/>
              </a:rPr>
              <a:t>Converting your business from Good to Great.</a:t>
            </a:r>
            <a:endParaRPr sz="900" b="0">
              <a:solidFill>
                <a:srgbClr val="888888"/>
              </a:solidFill>
              <a:latin typeface="Arial"/>
              <a:ea typeface="Arial"/>
              <a:cs typeface="Arial"/>
              <a:sym typeface="Arial"/>
            </a:endParaRPr>
          </a:p>
        </p:txBody>
      </p:sp>
      <p:sp>
        <p:nvSpPr>
          <p:cNvPr id="444" name="Shape 444"/>
          <p:cNvSpPr txBox="1">
            <a:spLocks noGrp="1"/>
          </p:cNvSpPr>
          <p:nvPr>
            <p:ph type="sldNum" idx="12"/>
          </p:nvPr>
        </p:nvSpPr>
        <p:spPr>
          <a:xfrm>
            <a:off x="8246533" y="6366933"/>
            <a:ext cx="429600" cy="491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900" b="0">
                <a:solidFill>
                  <a:schemeClr val="lt2"/>
                </a:solidFill>
                <a:latin typeface="Arial"/>
                <a:ea typeface="Arial"/>
                <a:cs typeface="Arial"/>
                <a:sym typeface="Arial"/>
              </a:rPr>
              <a:t>4</a:t>
            </a:fld>
            <a:endParaRPr sz="900" b="0">
              <a:solidFill>
                <a:schemeClr val="lt2"/>
              </a:solidFill>
              <a:latin typeface="Arial"/>
              <a:ea typeface="Arial"/>
              <a:cs typeface="Arial"/>
              <a:sym typeface="Arial"/>
            </a:endParaRPr>
          </a:p>
        </p:txBody>
      </p:sp>
      <p:grpSp>
        <p:nvGrpSpPr>
          <p:cNvPr id="445" name="Shape 445"/>
          <p:cNvGrpSpPr/>
          <p:nvPr/>
        </p:nvGrpSpPr>
        <p:grpSpPr>
          <a:xfrm>
            <a:off x="611188" y="4731327"/>
            <a:ext cx="1765200" cy="1435194"/>
            <a:chOff x="611188" y="4731327"/>
            <a:chExt cx="1765200" cy="1435194"/>
          </a:xfrm>
        </p:grpSpPr>
        <p:sp>
          <p:nvSpPr>
            <p:cNvPr id="446" name="Shape 446"/>
            <p:cNvSpPr txBox="1"/>
            <p:nvPr/>
          </p:nvSpPr>
          <p:spPr>
            <a:xfrm>
              <a:off x="611188" y="5448321"/>
              <a:ext cx="1765200" cy="7182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endParaRPr/>
            </a:p>
          </p:txBody>
        </p:sp>
        <p:cxnSp>
          <p:nvCxnSpPr>
            <p:cNvPr id="447" name="Shape 447"/>
            <p:cNvCxnSpPr/>
            <p:nvPr/>
          </p:nvCxnSpPr>
          <p:spPr>
            <a:xfrm>
              <a:off x="1403980" y="5066583"/>
              <a:ext cx="179700" cy="0"/>
            </a:xfrm>
            <a:prstGeom prst="straightConnector1">
              <a:avLst/>
            </a:prstGeom>
            <a:noFill/>
            <a:ln w="25400" cap="rnd" cmpd="sng">
              <a:solidFill>
                <a:schemeClr val="accent1"/>
              </a:solidFill>
              <a:prstDash val="solid"/>
              <a:miter lim="800000"/>
              <a:headEnd type="none" w="sm" len="sm"/>
              <a:tailEnd type="none" w="sm" len="sm"/>
            </a:ln>
          </p:spPr>
        </p:cxnSp>
        <p:sp>
          <p:nvSpPr>
            <p:cNvPr id="448" name="Shape 448"/>
            <p:cNvSpPr txBox="1"/>
            <p:nvPr/>
          </p:nvSpPr>
          <p:spPr>
            <a:xfrm>
              <a:off x="611188" y="4731327"/>
              <a:ext cx="1765200" cy="246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b="1">
                  <a:solidFill>
                    <a:schemeClr val="lt1"/>
                  </a:solidFill>
                </a:rPr>
                <a:t>Data Gathering</a:t>
              </a:r>
              <a:endParaRPr sz="1600" b="1">
                <a:solidFill>
                  <a:schemeClr val="lt1"/>
                </a:solidFill>
                <a:latin typeface="Arial"/>
                <a:ea typeface="Arial"/>
                <a:cs typeface="Arial"/>
                <a:sym typeface="Arial"/>
              </a:endParaRPr>
            </a:p>
          </p:txBody>
        </p:sp>
      </p:grpSp>
      <p:sp>
        <p:nvSpPr>
          <p:cNvPr id="449" name="Shape 449"/>
          <p:cNvSpPr txBox="1"/>
          <p:nvPr/>
        </p:nvSpPr>
        <p:spPr>
          <a:xfrm>
            <a:off x="982648" y="1994064"/>
            <a:ext cx="1047646" cy="338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b="1">
                <a:solidFill>
                  <a:schemeClr val="dk2"/>
                </a:solidFill>
              </a:rPr>
              <a:t>Twitter</a:t>
            </a:r>
            <a:endParaRPr sz="2200" b="1">
              <a:solidFill>
                <a:schemeClr val="dk2"/>
              </a:solidFill>
            </a:endParaRPr>
          </a:p>
          <a:p>
            <a:pPr marL="0" marR="0" lvl="0" indent="0" algn="ctr" rtl="0">
              <a:spcBef>
                <a:spcPts val="0"/>
              </a:spcBef>
              <a:spcAft>
                <a:spcPts val="0"/>
              </a:spcAft>
              <a:buNone/>
            </a:pPr>
            <a:r>
              <a:rPr lang="en-US" sz="2200" b="1">
                <a:solidFill>
                  <a:schemeClr val="dk2"/>
                </a:solidFill>
              </a:rPr>
              <a:t>API</a:t>
            </a:r>
            <a:endParaRPr sz="2200" b="1">
              <a:solidFill>
                <a:schemeClr val="dk2"/>
              </a:solidFill>
            </a:endParaRPr>
          </a:p>
          <a:p>
            <a:pPr marL="0" marR="0" lvl="0" indent="0" algn="ctr" rtl="0">
              <a:spcBef>
                <a:spcPts val="0"/>
              </a:spcBef>
              <a:spcAft>
                <a:spcPts val="0"/>
              </a:spcAft>
              <a:buNone/>
            </a:pPr>
            <a:endParaRPr sz="2200" b="1">
              <a:solidFill>
                <a:schemeClr val="dk2"/>
              </a:solidFill>
            </a:endParaRPr>
          </a:p>
        </p:txBody>
      </p:sp>
      <p:grpSp>
        <p:nvGrpSpPr>
          <p:cNvPr id="450" name="Shape 450"/>
          <p:cNvGrpSpPr/>
          <p:nvPr/>
        </p:nvGrpSpPr>
        <p:grpSpPr>
          <a:xfrm>
            <a:off x="2663296" y="4731327"/>
            <a:ext cx="1765200" cy="1520694"/>
            <a:chOff x="611188" y="4731327"/>
            <a:chExt cx="1765200" cy="1520694"/>
          </a:xfrm>
        </p:grpSpPr>
        <p:sp>
          <p:nvSpPr>
            <p:cNvPr id="451" name="Shape 451"/>
            <p:cNvSpPr txBox="1"/>
            <p:nvPr/>
          </p:nvSpPr>
          <p:spPr>
            <a:xfrm>
              <a:off x="611188" y="5533821"/>
              <a:ext cx="1765200" cy="7182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endParaRPr/>
            </a:p>
          </p:txBody>
        </p:sp>
        <p:cxnSp>
          <p:nvCxnSpPr>
            <p:cNvPr id="452" name="Shape 452"/>
            <p:cNvCxnSpPr/>
            <p:nvPr/>
          </p:nvCxnSpPr>
          <p:spPr>
            <a:xfrm>
              <a:off x="1403980" y="5066583"/>
              <a:ext cx="179700" cy="0"/>
            </a:xfrm>
            <a:prstGeom prst="straightConnector1">
              <a:avLst/>
            </a:prstGeom>
            <a:noFill/>
            <a:ln w="25400" cap="rnd" cmpd="sng">
              <a:solidFill>
                <a:schemeClr val="accent3"/>
              </a:solidFill>
              <a:prstDash val="solid"/>
              <a:miter lim="800000"/>
              <a:headEnd type="none" w="sm" len="sm"/>
              <a:tailEnd type="none" w="sm" len="sm"/>
            </a:ln>
          </p:spPr>
        </p:cxnSp>
        <p:sp>
          <p:nvSpPr>
            <p:cNvPr id="453" name="Shape 453"/>
            <p:cNvSpPr txBox="1"/>
            <p:nvPr/>
          </p:nvSpPr>
          <p:spPr>
            <a:xfrm>
              <a:off x="611188" y="4731327"/>
              <a:ext cx="1765200" cy="246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b="1">
                  <a:solidFill>
                    <a:schemeClr val="lt1"/>
                  </a:solidFill>
                </a:rPr>
                <a:t>Data Cleaning &amp; Merging</a:t>
              </a:r>
              <a:endParaRPr sz="1600" b="1">
                <a:solidFill>
                  <a:schemeClr val="lt1"/>
                </a:solidFill>
                <a:latin typeface="Arial"/>
                <a:ea typeface="Arial"/>
                <a:cs typeface="Arial"/>
                <a:sym typeface="Arial"/>
              </a:endParaRPr>
            </a:p>
          </p:txBody>
        </p:sp>
      </p:grpSp>
      <p:sp>
        <p:nvSpPr>
          <p:cNvPr id="454" name="Shape 454"/>
          <p:cNvSpPr txBox="1"/>
          <p:nvPr/>
        </p:nvSpPr>
        <p:spPr>
          <a:xfrm>
            <a:off x="3015448" y="2172502"/>
            <a:ext cx="1047600" cy="338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b="1">
                <a:solidFill>
                  <a:schemeClr val="dk2"/>
                </a:solidFill>
              </a:rPr>
              <a:t>Pandas</a:t>
            </a:r>
            <a:endParaRPr sz="2200" b="1">
              <a:solidFill>
                <a:schemeClr val="dk2"/>
              </a:solidFill>
              <a:latin typeface="Arial"/>
              <a:ea typeface="Arial"/>
              <a:cs typeface="Arial"/>
              <a:sym typeface="Arial"/>
            </a:endParaRPr>
          </a:p>
        </p:txBody>
      </p:sp>
      <p:grpSp>
        <p:nvGrpSpPr>
          <p:cNvPr id="455" name="Shape 455"/>
          <p:cNvGrpSpPr/>
          <p:nvPr/>
        </p:nvGrpSpPr>
        <p:grpSpPr>
          <a:xfrm>
            <a:off x="4715404" y="4731327"/>
            <a:ext cx="1765200" cy="1520694"/>
            <a:chOff x="611188" y="4731327"/>
            <a:chExt cx="1765200" cy="1520694"/>
          </a:xfrm>
        </p:grpSpPr>
        <p:sp>
          <p:nvSpPr>
            <p:cNvPr id="456" name="Shape 456"/>
            <p:cNvSpPr txBox="1"/>
            <p:nvPr/>
          </p:nvSpPr>
          <p:spPr>
            <a:xfrm>
              <a:off x="611188" y="5533821"/>
              <a:ext cx="1765200" cy="7182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endParaRPr/>
            </a:p>
          </p:txBody>
        </p:sp>
        <p:cxnSp>
          <p:nvCxnSpPr>
            <p:cNvPr id="457" name="Shape 457"/>
            <p:cNvCxnSpPr/>
            <p:nvPr/>
          </p:nvCxnSpPr>
          <p:spPr>
            <a:xfrm>
              <a:off x="1403980" y="5066583"/>
              <a:ext cx="179700" cy="0"/>
            </a:xfrm>
            <a:prstGeom prst="straightConnector1">
              <a:avLst/>
            </a:prstGeom>
            <a:noFill/>
            <a:ln w="25400" cap="rnd" cmpd="sng">
              <a:solidFill>
                <a:schemeClr val="accent4"/>
              </a:solidFill>
              <a:prstDash val="solid"/>
              <a:miter lim="800000"/>
              <a:headEnd type="none" w="sm" len="sm"/>
              <a:tailEnd type="none" w="sm" len="sm"/>
            </a:ln>
          </p:spPr>
        </p:cxnSp>
        <p:sp>
          <p:nvSpPr>
            <p:cNvPr id="458" name="Shape 458"/>
            <p:cNvSpPr txBox="1"/>
            <p:nvPr/>
          </p:nvSpPr>
          <p:spPr>
            <a:xfrm>
              <a:off x="611188" y="4731327"/>
              <a:ext cx="1765200" cy="246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b="1">
                  <a:solidFill>
                    <a:schemeClr val="lt1"/>
                  </a:solidFill>
                </a:rPr>
                <a:t>Data Visualization</a:t>
              </a:r>
              <a:endParaRPr sz="1600" b="1">
                <a:solidFill>
                  <a:schemeClr val="lt1"/>
                </a:solidFill>
                <a:latin typeface="Arial"/>
                <a:ea typeface="Arial"/>
                <a:cs typeface="Arial"/>
                <a:sym typeface="Arial"/>
              </a:endParaRPr>
            </a:p>
          </p:txBody>
        </p:sp>
      </p:grpSp>
      <p:sp>
        <p:nvSpPr>
          <p:cNvPr id="459" name="Shape 459"/>
          <p:cNvSpPr txBox="1"/>
          <p:nvPr/>
        </p:nvSpPr>
        <p:spPr>
          <a:xfrm>
            <a:off x="5048236" y="1994064"/>
            <a:ext cx="1047646" cy="338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b="1">
                <a:solidFill>
                  <a:schemeClr val="dk2"/>
                </a:solidFill>
              </a:rPr>
              <a:t>Matplotlib</a:t>
            </a:r>
            <a:endParaRPr sz="2200" b="1">
              <a:solidFill>
                <a:schemeClr val="dk2"/>
              </a:solidFill>
              <a:latin typeface="Arial"/>
              <a:ea typeface="Arial"/>
              <a:cs typeface="Arial"/>
              <a:sym typeface="Arial"/>
            </a:endParaRPr>
          </a:p>
        </p:txBody>
      </p:sp>
      <p:sp>
        <p:nvSpPr>
          <p:cNvPr id="460" name="Shape 460"/>
          <p:cNvSpPr txBox="1"/>
          <p:nvPr/>
        </p:nvSpPr>
        <p:spPr>
          <a:xfrm>
            <a:off x="7080425" y="3949313"/>
            <a:ext cx="1044600" cy="7533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1000">
                <a:solidFill>
                  <a:schemeClr val="lt2"/>
                </a:solidFill>
              </a:rPr>
              <a:t>With all the process, we finally </a:t>
            </a:r>
            <a:endParaRPr sz="1000">
              <a:solidFill>
                <a:schemeClr val="lt2"/>
              </a:solidFill>
            </a:endParaRPr>
          </a:p>
          <a:p>
            <a:pPr marL="0" marR="0" lvl="0" indent="0" algn="ctr" rtl="0">
              <a:lnSpc>
                <a:spcPct val="140000"/>
              </a:lnSpc>
              <a:spcBef>
                <a:spcPts val="0"/>
              </a:spcBef>
              <a:spcAft>
                <a:spcPts val="0"/>
              </a:spcAft>
              <a:buNone/>
            </a:pPr>
            <a:r>
              <a:rPr lang="en-US" sz="1000">
                <a:solidFill>
                  <a:schemeClr val="lt2"/>
                </a:solidFill>
              </a:rPr>
              <a:t>got our story</a:t>
            </a:r>
            <a:endParaRPr sz="1000">
              <a:solidFill>
                <a:schemeClr val="lt2"/>
              </a:solidFill>
            </a:endParaRPr>
          </a:p>
        </p:txBody>
      </p:sp>
      <p:grpSp>
        <p:nvGrpSpPr>
          <p:cNvPr id="461" name="Shape 461"/>
          <p:cNvGrpSpPr/>
          <p:nvPr/>
        </p:nvGrpSpPr>
        <p:grpSpPr>
          <a:xfrm>
            <a:off x="7081823" y="1994064"/>
            <a:ext cx="1047646" cy="695581"/>
            <a:chOff x="611188" y="4719451"/>
            <a:chExt cx="1765200" cy="695581"/>
          </a:xfrm>
        </p:grpSpPr>
        <p:sp>
          <p:nvSpPr>
            <p:cNvPr id="462" name="Shape 462"/>
            <p:cNvSpPr txBox="1"/>
            <p:nvPr/>
          </p:nvSpPr>
          <p:spPr>
            <a:xfrm>
              <a:off x="611188" y="5071532"/>
              <a:ext cx="1765200" cy="3435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endParaRPr sz="1000">
                <a:solidFill>
                  <a:schemeClr val="dk2"/>
                </a:solidFill>
                <a:latin typeface="Arial"/>
                <a:ea typeface="Arial"/>
                <a:cs typeface="Arial"/>
                <a:sym typeface="Arial"/>
              </a:endParaRPr>
            </a:p>
          </p:txBody>
        </p:sp>
        <p:sp>
          <p:nvSpPr>
            <p:cNvPr id="463" name="Shape 463"/>
            <p:cNvSpPr txBox="1"/>
            <p:nvPr/>
          </p:nvSpPr>
          <p:spPr>
            <a:xfrm>
              <a:off x="611188" y="4719451"/>
              <a:ext cx="1765200" cy="338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b="1">
                  <a:solidFill>
                    <a:schemeClr val="dk2"/>
                  </a:solidFill>
                </a:rPr>
                <a:t>Data</a:t>
              </a:r>
              <a:endParaRPr sz="2200" b="1">
                <a:solidFill>
                  <a:schemeClr val="dk2"/>
                </a:solidFill>
              </a:endParaRPr>
            </a:p>
            <a:p>
              <a:pPr marL="0" marR="0" lvl="0" indent="0" algn="ctr" rtl="0">
                <a:spcBef>
                  <a:spcPts val="0"/>
                </a:spcBef>
                <a:spcAft>
                  <a:spcPts val="0"/>
                </a:spcAft>
                <a:buNone/>
              </a:pPr>
              <a:r>
                <a:rPr lang="en-US" sz="2200" b="1">
                  <a:solidFill>
                    <a:schemeClr val="dk2"/>
                  </a:solidFill>
                </a:rPr>
                <a:t>Insight</a:t>
              </a:r>
              <a:endParaRPr sz="2200" b="1">
                <a:solidFill>
                  <a:schemeClr val="dk2"/>
                </a:solidFill>
                <a:latin typeface="Arial"/>
                <a:ea typeface="Arial"/>
                <a:cs typeface="Arial"/>
                <a:sym typeface="Arial"/>
              </a:endParaRPr>
            </a:p>
          </p:txBody>
        </p:sp>
      </p:grpSp>
      <p:sp>
        <p:nvSpPr>
          <p:cNvPr id="464" name="Shape 464"/>
          <p:cNvSpPr txBox="1"/>
          <p:nvPr/>
        </p:nvSpPr>
        <p:spPr>
          <a:xfrm>
            <a:off x="7080425" y="4893402"/>
            <a:ext cx="1044600" cy="753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b="1">
                <a:solidFill>
                  <a:schemeClr val="accent2"/>
                </a:solidFill>
              </a:rPr>
              <a:t>Here is our story</a:t>
            </a:r>
            <a:endParaRPr sz="1600" b="1">
              <a:solidFill>
                <a:schemeClr val="accent2"/>
              </a:solidFill>
              <a:latin typeface="Arial"/>
              <a:ea typeface="Arial"/>
              <a:cs typeface="Arial"/>
              <a:sym typeface="Arial"/>
            </a:endParaRPr>
          </a:p>
        </p:txBody>
      </p:sp>
      <p:pic>
        <p:nvPicPr>
          <p:cNvPr id="465" name="Shape 465"/>
          <p:cNvPicPr preferRelativeResize="0"/>
          <p:nvPr/>
        </p:nvPicPr>
        <p:blipFill>
          <a:blip r:embed="rId3">
            <a:alphaModFix/>
          </a:blip>
          <a:stretch>
            <a:fillRect/>
          </a:stretch>
        </p:blipFill>
        <p:spPr>
          <a:xfrm>
            <a:off x="63238" y="5096375"/>
            <a:ext cx="942975" cy="790575"/>
          </a:xfrm>
          <a:prstGeom prst="rect">
            <a:avLst/>
          </a:prstGeom>
          <a:noFill/>
          <a:ln>
            <a:noFill/>
          </a:ln>
        </p:spPr>
      </p:pic>
      <p:pic>
        <p:nvPicPr>
          <p:cNvPr id="466" name="Shape 466"/>
          <p:cNvPicPr preferRelativeResize="0"/>
          <p:nvPr/>
        </p:nvPicPr>
        <p:blipFill>
          <a:blip r:embed="rId4">
            <a:alphaModFix/>
          </a:blip>
          <a:stretch>
            <a:fillRect/>
          </a:stretch>
        </p:blipFill>
        <p:spPr>
          <a:xfrm>
            <a:off x="1082413" y="5131875"/>
            <a:ext cx="1476375" cy="838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Shape 472"/>
          <p:cNvPicPr preferRelativeResize="0"/>
          <p:nvPr/>
        </p:nvPicPr>
        <p:blipFill>
          <a:blip r:embed="rId3">
            <a:alphaModFix/>
          </a:blip>
          <a:stretch>
            <a:fillRect/>
          </a:stretch>
        </p:blipFill>
        <p:spPr>
          <a:xfrm>
            <a:off x="1065063" y="1381475"/>
            <a:ext cx="7013876" cy="4381075"/>
          </a:xfrm>
          <a:prstGeom prst="rect">
            <a:avLst/>
          </a:prstGeom>
          <a:noFill/>
          <a:ln>
            <a:noFill/>
          </a:ln>
        </p:spPr>
      </p:pic>
      <p:sp>
        <p:nvSpPr>
          <p:cNvPr id="473" name="Shape 473"/>
          <p:cNvSpPr txBox="1">
            <a:spLocks noGrp="1"/>
          </p:cNvSpPr>
          <p:nvPr>
            <p:ph type="title"/>
          </p:nvPr>
        </p:nvSpPr>
        <p:spPr>
          <a:xfrm>
            <a:off x="1252038" y="659552"/>
            <a:ext cx="6480300" cy="59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Bitcoin &amp; Crypoto Trend </a:t>
            </a:r>
            <a:endParaRPr/>
          </a:p>
        </p:txBody>
      </p:sp>
      <p:sp>
        <p:nvSpPr>
          <p:cNvPr id="474" name="Shape 474"/>
          <p:cNvSpPr/>
          <p:nvPr/>
        </p:nvSpPr>
        <p:spPr>
          <a:xfrm>
            <a:off x="6810550" y="1777900"/>
            <a:ext cx="1266900" cy="3381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Shape 480"/>
          <p:cNvPicPr preferRelativeResize="0"/>
          <p:nvPr/>
        </p:nvPicPr>
        <p:blipFill>
          <a:blip r:embed="rId3">
            <a:alphaModFix/>
          </a:blip>
          <a:stretch>
            <a:fillRect/>
          </a:stretch>
        </p:blipFill>
        <p:spPr>
          <a:xfrm>
            <a:off x="1022563" y="1181038"/>
            <a:ext cx="7098876" cy="4495925"/>
          </a:xfrm>
          <a:prstGeom prst="rect">
            <a:avLst/>
          </a:prstGeom>
          <a:noFill/>
          <a:ln>
            <a:noFill/>
          </a:ln>
        </p:spPr>
      </p:pic>
      <p:sp>
        <p:nvSpPr>
          <p:cNvPr id="481" name="Shape 481"/>
          <p:cNvSpPr txBox="1">
            <a:spLocks noGrp="1"/>
          </p:cNvSpPr>
          <p:nvPr>
            <p:ph type="title"/>
          </p:nvPr>
        </p:nvSpPr>
        <p:spPr>
          <a:xfrm>
            <a:off x="1571538" y="587352"/>
            <a:ext cx="6480300" cy="59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Crypto Market Trend</a:t>
            </a:r>
            <a:endParaRPr/>
          </a:p>
        </p:txBody>
      </p:sp>
      <p:sp>
        <p:nvSpPr>
          <p:cNvPr id="482" name="Shape 482"/>
          <p:cNvSpPr/>
          <p:nvPr/>
        </p:nvSpPr>
        <p:spPr>
          <a:xfrm>
            <a:off x="5272000" y="1625500"/>
            <a:ext cx="2119800" cy="3381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234352" y="442925"/>
            <a:ext cx="75576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a:t>Time Frame of Data Source</a:t>
            </a:r>
            <a:endParaRPr sz="3600"/>
          </a:p>
        </p:txBody>
      </p:sp>
      <p:sp>
        <p:nvSpPr>
          <p:cNvPr id="489" name="Shape 489"/>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90" name="Shape 490"/>
          <p:cNvSpPr txBox="1"/>
          <p:nvPr/>
        </p:nvSpPr>
        <p:spPr>
          <a:xfrm>
            <a:off x="6146100" y="1139050"/>
            <a:ext cx="628800" cy="493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91" name="Shape 491"/>
          <p:cNvSpPr txBox="1"/>
          <p:nvPr/>
        </p:nvSpPr>
        <p:spPr>
          <a:xfrm>
            <a:off x="6252875" y="1150900"/>
            <a:ext cx="6834300" cy="797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grpSp>
        <p:nvGrpSpPr>
          <p:cNvPr id="492" name="Shape 492"/>
          <p:cNvGrpSpPr/>
          <p:nvPr/>
        </p:nvGrpSpPr>
        <p:grpSpPr>
          <a:xfrm>
            <a:off x="1445250" y="1150900"/>
            <a:ext cx="5923975" cy="4650840"/>
            <a:chOff x="1445250" y="1150900"/>
            <a:chExt cx="5923975" cy="4650840"/>
          </a:xfrm>
        </p:grpSpPr>
        <p:pic>
          <p:nvPicPr>
            <p:cNvPr id="493" name="Shape 493"/>
            <p:cNvPicPr preferRelativeResize="0"/>
            <p:nvPr/>
          </p:nvPicPr>
          <p:blipFill>
            <a:blip r:embed="rId3">
              <a:alphaModFix/>
            </a:blip>
            <a:stretch>
              <a:fillRect/>
            </a:stretch>
          </p:blipFill>
          <p:spPr>
            <a:xfrm>
              <a:off x="1445250" y="1150900"/>
              <a:ext cx="5923975" cy="4650840"/>
            </a:xfrm>
            <a:prstGeom prst="rect">
              <a:avLst/>
            </a:prstGeom>
            <a:noFill/>
            <a:ln>
              <a:noFill/>
            </a:ln>
          </p:spPr>
        </p:pic>
        <p:sp>
          <p:nvSpPr>
            <p:cNvPr id="494" name="Shape 494"/>
            <p:cNvSpPr/>
            <p:nvPr/>
          </p:nvSpPr>
          <p:spPr>
            <a:xfrm>
              <a:off x="5805400" y="1315200"/>
              <a:ext cx="530400" cy="4187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1331913" y="1332802"/>
            <a:ext cx="6480300" cy="59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a:p>
        </p:txBody>
      </p:sp>
      <p:sp>
        <p:nvSpPr>
          <p:cNvPr id="501" name="Shape 501"/>
          <p:cNvSpPr txBox="1">
            <a:spLocks noGrp="1"/>
          </p:cNvSpPr>
          <p:nvPr>
            <p:ph type="body" idx="1"/>
          </p:nvPr>
        </p:nvSpPr>
        <p:spPr>
          <a:xfrm>
            <a:off x="1331913" y="1988984"/>
            <a:ext cx="6480300" cy="62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02" name="Shape 502"/>
          <p:cNvSpPr txBox="1"/>
          <p:nvPr/>
        </p:nvSpPr>
        <p:spPr>
          <a:xfrm>
            <a:off x="536925" y="253950"/>
            <a:ext cx="7488900" cy="856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000"/>
              <a:t>Tweets counts is positively correlated to  Bitcoin Price</a:t>
            </a:r>
            <a:endParaRPr sz="3000"/>
          </a:p>
        </p:txBody>
      </p:sp>
      <p:pic>
        <p:nvPicPr>
          <p:cNvPr id="503" name="Shape 503"/>
          <p:cNvPicPr preferRelativeResize="0"/>
          <p:nvPr/>
        </p:nvPicPr>
        <p:blipFill>
          <a:blip r:embed="rId3">
            <a:alphaModFix/>
          </a:blip>
          <a:stretch>
            <a:fillRect/>
          </a:stretch>
        </p:blipFill>
        <p:spPr>
          <a:xfrm>
            <a:off x="1145150" y="1332795"/>
            <a:ext cx="6853700" cy="43957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611250" y="2692978"/>
            <a:ext cx="7921500" cy="806400"/>
          </a:xfrm>
          <a:prstGeom prst="rect">
            <a:avLst/>
          </a:prstGeom>
          <a:noFill/>
          <a:ln>
            <a:noFill/>
          </a:ln>
        </p:spPr>
        <p:txBody>
          <a:bodyPr spcFirstLastPara="1" wrap="square" lIns="0" tIns="0" rIns="0" bIns="0" anchor="b" anchorCtr="0">
            <a:noAutofit/>
          </a:bodyPr>
          <a:lstStyle/>
          <a:p>
            <a:pPr marL="0" lvl="0" indent="0" rtl="0">
              <a:lnSpc>
                <a:spcPct val="105000"/>
              </a:lnSpc>
              <a:spcBef>
                <a:spcPts val="0"/>
              </a:spcBef>
              <a:spcAft>
                <a:spcPts val="0"/>
              </a:spcAft>
              <a:buClr>
                <a:schemeClr val="dk1"/>
              </a:buClr>
              <a:buSzPts val="1100"/>
              <a:buFont typeface="Arial"/>
              <a:buNone/>
            </a:pPr>
            <a:r>
              <a:rPr lang="en-US"/>
              <a:t>Further Analysis</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Office Theme">
  <a:themeElements>
    <a:clrScheme name="0007_3">
      <a:dk1>
        <a:srgbClr val="000000"/>
      </a:dk1>
      <a:lt1>
        <a:srgbClr val="3D485D"/>
      </a:lt1>
      <a:dk2>
        <a:srgbClr val="FFFFFF"/>
      </a:dk2>
      <a:lt2>
        <a:srgbClr val="85898F"/>
      </a:lt2>
      <a:accent1>
        <a:srgbClr val="F15B67"/>
      </a:accent1>
      <a:accent2>
        <a:srgbClr val="5A6783"/>
      </a:accent2>
      <a:accent3>
        <a:srgbClr val="B5B5B5"/>
      </a:accent3>
      <a:accent4>
        <a:srgbClr val="B5B5B5"/>
      </a:accent4>
      <a:accent5>
        <a:srgbClr val="B5B5B5"/>
      </a:accent5>
      <a:accent6>
        <a:srgbClr val="B5B5B5"/>
      </a:accent6>
      <a:hlink>
        <a:srgbClr val="B5B5B5"/>
      </a:hlink>
      <a:folHlink>
        <a:srgbClr val="B5B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549</Words>
  <Application>Microsoft Macintosh PowerPoint</Application>
  <PresentationFormat>On-screen Show (4:3)</PresentationFormat>
  <Paragraphs>139</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Century Gothic</vt:lpstr>
      <vt:lpstr>Office Theme</vt:lpstr>
      <vt:lpstr>Cryptocurrency Social Sentiment Analysis</vt:lpstr>
      <vt:lpstr>OUR GOAL</vt:lpstr>
      <vt:lpstr>Workflow</vt:lpstr>
      <vt:lpstr>Major Tools We Used</vt:lpstr>
      <vt:lpstr>Bitcoin &amp; Crypoto Trend </vt:lpstr>
      <vt:lpstr>Crypto Market Trend</vt:lpstr>
      <vt:lpstr>Time Frame of Data Source</vt:lpstr>
      <vt:lpstr>PowerPoint Presentation</vt:lpstr>
      <vt:lpstr>Further Analysis</vt:lpstr>
      <vt:lpstr>Bitcoin Price V.S Twitter Sentiment 2017/01/01-2018/03/15, 30 Representative Individual Accounts</vt:lpstr>
      <vt:lpstr>No Obvious Correlation between Bitcoin Price and Twitter Sentiment  2017/01/01-2018/03/15, Representative 30 Individual Accounts</vt:lpstr>
      <vt:lpstr>Bitcoin Price V.S Tweeter Sentiment 2017/01/01-2018/03/15, 42 Organization Accounts</vt:lpstr>
      <vt:lpstr>No Obvious Correlation between Bitcoin Price and Twitter Sentiment  2017/01/01-2018/03/15, 42 Organization Accounts</vt:lpstr>
      <vt:lpstr>2016 vs 2017 vs 2018 Correlation</vt:lpstr>
      <vt:lpstr>Possible Reasons</vt:lpstr>
      <vt:lpstr>Future Direction</vt:lpstr>
      <vt:lpstr>THANK YOU FOR YOUR ATTENTION</vt:lpstr>
      <vt:lpstr>Q&amp;A</vt:lpstr>
      <vt:lpstr>PowerPoint Presentation</vt:lpstr>
      <vt:lpstr>Accumulated Account no. is positively correlated to Bitcoin Price from 2008-2018, 30 individual accounts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Social Sentiment Analysis</dc:title>
  <cp:lastModifiedBy>dracula940327@gmail.com</cp:lastModifiedBy>
  <cp:revision>2</cp:revision>
  <dcterms:modified xsi:type="dcterms:W3CDTF">2018-03-26T22:25:51Z</dcterms:modified>
</cp:coreProperties>
</file>