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9DE79-D85C-4F6C-87B1-618153B91AF0}" v="124" dt="2020-04-11T12:44:1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ng" userId="ad8a166901039afc" providerId="LiveId" clId="{B389DE79-D85C-4F6C-87B1-618153B91AF0}"/>
    <pc:docChg chg="undo custSel mod addSld delSld modSld">
      <pc:chgData name="Michael Lang" userId="ad8a166901039afc" providerId="LiveId" clId="{B389DE79-D85C-4F6C-87B1-618153B91AF0}" dt="2020-04-11T12:44:19.049" v="1449"/>
      <pc:docMkLst>
        <pc:docMk/>
      </pc:docMkLst>
      <pc:sldChg chg="modSp mod modAnim">
        <pc:chgData name="Michael Lang" userId="ad8a166901039afc" providerId="LiveId" clId="{B389DE79-D85C-4F6C-87B1-618153B91AF0}" dt="2020-04-11T12:44:19.049" v="1449"/>
        <pc:sldMkLst>
          <pc:docMk/>
          <pc:sldMk cId="2864202134" sldId="256"/>
        </pc:sldMkLst>
        <pc:spChg chg="mod">
          <ac:chgData name="Michael Lang" userId="ad8a166901039afc" providerId="LiveId" clId="{B389DE79-D85C-4F6C-87B1-618153B91AF0}" dt="2020-04-08T20:40:37.302" v="517" actId="20577"/>
          <ac:spMkLst>
            <pc:docMk/>
            <pc:sldMk cId="2864202134" sldId="256"/>
            <ac:spMk id="2" creationId="{65EC0102-F92C-46EB-9FB9-AD1ACAEF84D8}"/>
          </ac:spMkLst>
        </pc:spChg>
        <pc:spChg chg="mod">
          <ac:chgData name="Michael Lang" userId="ad8a166901039afc" providerId="LiveId" clId="{B389DE79-D85C-4F6C-87B1-618153B91AF0}" dt="2020-04-08T20:40:41.993" v="518" actId="1076"/>
          <ac:spMkLst>
            <pc:docMk/>
            <pc:sldMk cId="2864202134" sldId="256"/>
            <ac:spMk id="3" creationId="{6B5C0295-EA79-49C2-AD86-E8F26510825D}"/>
          </ac:spMkLst>
        </pc:spChg>
      </pc:sldChg>
      <pc:sldChg chg="addSp modSp add mod modAnim">
        <pc:chgData name="Michael Lang" userId="ad8a166901039afc" providerId="LiveId" clId="{B389DE79-D85C-4F6C-87B1-618153B91AF0}" dt="2020-04-11T12:34:42.638" v="1444"/>
        <pc:sldMkLst>
          <pc:docMk/>
          <pc:sldMk cId="2674044393" sldId="257"/>
        </pc:sldMkLst>
        <pc:spChg chg="mod">
          <ac:chgData name="Michael Lang" userId="ad8a166901039afc" providerId="LiveId" clId="{B389DE79-D85C-4F6C-87B1-618153B91AF0}" dt="2020-04-08T20:40:14.785" v="511" actId="1076"/>
          <ac:spMkLst>
            <pc:docMk/>
            <pc:sldMk cId="2674044393" sldId="257"/>
            <ac:spMk id="2" creationId="{A2F3F4D2-C230-4019-A0FD-7A5154F36F0F}"/>
          </ac:spMkLst>
        </pc:spChg>
        <pc:spChg chg="mod">
          <ac:chgData name="Michael Lang" userId="ad8a166901039afc" providerId="LiveId" clId="{B389DE79-D85C-4F6C-87B1-618153B91AF0}" dt="2020-04-08T20:40:09.184" v="510" actId="1076"/>
          <ac:spMkLst>
            <pc:docMk/>
            <pc:sldMk cId="2674044393" sldId="257"/>
            <ac:spMk id="3" creationId="{5F18EB77-ACF7-4CB8-B151-0F1B21F36B1D}"/>
          </ac:spMkLst>
        </pc:spChg>
        <pc:spChg chg="add mod">
          <ac:chgData name="Michael Lang" userId="ad8a166901039afc" providerId="LiveId" clId="{B389DE79-D85C-4F6C-87B1-618153B91AF0}" dt="2020-04-08T20:39:01.174" v="508" actId="1076"/>
          <ac:spMkLst>
            <pc:docMk/>
            <pc:sldMk cId="2674044393" sldId="257"/>
            <ac:spMk id="4" creationId="{53181D14-B181-4F40-9056-AE4E9D774C7A}"/>
          </ac:spMkLst>
        </pc:spChg>
        <pc:picChg chg="add mod">
          <ac:chgData name="Michael Lang" userId="ad8a166901039afc" providerId="LiveId" clId="{B389DE79-D85C-4F6C-87B1-618153B91AF0}" dt="2020-04-10T02:31:00.628" v="1372" actId="1076"/>
          <ac:picMkLst>
            <pc:docMk/>
            <pc:sldMk cId="2674044393" sldId="257"/>
            <ac:picMk id="6" creationId="{239F1E10-F640-4876-BD10-9E15A81591F2}"/>
          </ac:picMkLst>
        </pc:picChg>
      </pc:sldChg>
      <pc:sldChg chg="addSp delSp modSp add del mod setBg">
        <pc:chgData name="Michael Lang" userId="ad8a166901039afc" providerId="LiveId" clId="{B389DE79-D85C-4F6C-87B1-618153B91AF0}" dt="2020-04-10T02:24:01.077" v="1366" actId="2696"/>
        <pc:sldMkLst>
          <pc:docMk/>
          <pc:sldMk cId="1491434992" sldId="258"/>
        </pc:sldMkLst>
        <pc:spChg chg="mod">
          <ac:chgData name="Michael Lang" userId="ad8a166901039afc" providerId="LiveId" clId="{B389DE79-D85C-4F6C-87B1-618153B91AF0}" dt="2020-04-08T21:54:15.463" v="525" actId="26606"/>
          <ac:spMkLst>
            <pc:docMk/>
            <pc:sldMk cId="1491434992" sldId="258"/>
            <ac:spMk id="2" creationId="{E2A44B63-4FFA-4B05-9372-77B35C9106E2}"/>
          </ac:spMkLst>
        </pc:spChg>
        <pc:spChg chg="mod">
          <ac:chgData name="Michael Lang" userId="ad8a166901039afc" providerId="LiveId" clId="{B389DE79-D85C-4F6C-87B1-618153B91AF0}" dt="2020-04-08T21:54:15.463" v="525" actId="26606"/>
          <ac:spMkLst>
            <pc:docMk/>
            <pc:sldMk cId="1491434992" sldId="258"/>
            <ac:spMk id="3" creationId="{4B982A96-32F1-4D9D-BA88-15D17A813F85}"/>
          </ac:spMkLst>
        </pc:spChg>
        <pc:picChg chg="add del mod">
          <ac:chgData name="Michael Lang" userId="ad8a166901039afc" providerId="LiveId" clId="{B389DE79-D85C-4F6C-87B1-618153B91AF0}" dt="2020-04-08T21:54:26.633" v="529" actId="478"/>
          <ac:picMkLst>
            <pc:docMk/>
            <pc:sldMk cId="1491434992" sldId="258"/>
            <ac:picMk id="4" creationId="{2B2EE367-5503-4FA7-8875-BAD8ABD563D0}"/>
          </ac:picMkLst>
        </pc:picChg>
      </pc:sldChg>
      <pc:sldChg chg="addSp delSp modSp add mod modAnim">
        <pc:chgData name="Michael Lang" userId="ad8a166901039afc" providerId="LiveId" clId="{B389DE79-D85C-4F6C-87B1-618153B91AF0}" dt="2020-04-11T12:34:32.308" v="1440"/>
        <pc:sldMkLst>
          <pc:docMk/>
          <pc:sldMk cId="909970123" sldId="259"/>
        </pc:sldMkLst>
        <pc:spChg chg="mod">
          <ac:chgData name="Michael Lang" userId="ad8a166901039afc" providerId="LiveId" clId="{B389DE79-D85C-4F6C-87B1-618153B91AF0}" dt="2020-04-08T21:54:44.420" v="548" actId="20577"/>
          <ac:spMkLst>
            <pc:docMk/>
            <pc:sldMk cId="909970123" sldId="259"/>
            <ac:spMk id="2" creationId="{EA9D02F0-9CE8-49EF-BFF6-6F97F324BDD8}"/>
          </ac:spMkLst>
        </pc:spChg>
        <pc:spChg chg="mod">
          <ac:chgData name="Michael Lang" userId="ad8a166901039afc" providerId="LiveId" clId="{B389DE79-D85C-4F6C-87B1-618153B91AF0}" dt="2020-04-08T22:02:41.860" v="849" actId="20577"/>
          <ac:spMkLst>
            <pc:docMk/>
            <pc:sldMk cId="909970123" sldId="259"/>
            <ac:spMk id="3" creationId="{D5CD73AC-290F-4CBB-A311-7717D924233E}"/>
          </ac:spMkLst>
        </pc:spChg>
        <pc:spChg chg="add del mod">
          <ac:chgData name="Michael Lang" userId="ad8a166901039afc" providerId="LiveId" clId="{B389DE79-D85C-4F6C-87B1-618153B91AF0}" dt="2020-04-10T14:55:46.576" v="1412" actId="478"/>
          <ac:spMkLst>
            <pc:docMk/>
            <pc:sldMk cId="909970123" sldId="259"/>
            <ac:spMk id="4" creationId="{2BA4A4B8-25A8-4826-8D1F-E1695E981E83}"/>
          </ac:spMkLst>
        </pc:spChg>
        <pc:picChg chg="add mod">
          <ac:chgData name="Michael Lang" userId="ad8a166901039afc" providerId="LiveId" clId="{B389DE79-D85C-4F6C-87B1-618153B91AF0}" dt="2020-04-10T14:54:59.644" v="1403" actId="1076"/>
          <ac:picMkLst>
            <pc:docMk/>
            <pc:sldMk cId="909970123" sldId="259"/>
            <ac:picMk id="1026" creationId="{3AC7E9E0-F151-4F65-BCC6-EA0F93B36831}"/>
          </ac:picMkLst>
        </pc:picChg>
        <pc:picChg chg="add mod">
          <ac:chgData name="Michael Lang" userId="ad8a166901039afc" providerId="LiveId" clId="{B389DE79-D85C-4F6C-87B1-618153B91AF0}" dt="2020-04-10T14:55:24.288" v="1410" actId="14100"/>
          <ac:picMkLst>
            <pc:docMk/>
            <pc:sldMk cId="909970123" sldId="259"/>
            <ac:picMk id="1028" creationId="{C9213706-89F3-4696-B049-9C3A9D190EC6}"/>
          </ac:picMkLst>
        </pc:picChg>
        <pc:picChg chg="add del mod">
          <ac:chgData name="Michael Lang" userId="ad8a166901039afc" providerId="LiveId" clId="{B389DE79-D85C-4F6C-87B1-618153B91AF0}" dt="2020-04-10T14:56:02.267" v="1415" actId="478"/>
          <ac:picMkLst>
            <pc:docMk/>
            <pc:sldMk cId="909970123" sldId="259"/>
            <ac:picMk id="1032" creationId="{91AF32C5-C7A9-4A45-BEBC-B752FCECE8D9}"/>
          </ac:picMkLst>
        </pc:picChg>
        <pc:picChg chg="add mod">
          <ac:chgData name="Michael Lang" userId="ad8a166901039afc" providerId="LiveId" clId="{B389DE79-D85C-4F6C-87B1-618153B91AF0}" dt="2020-04-10T14:56:23.469" v="1419" actId="14100"/>
          <ac:picMkLst>
            <pc:docMk/>
            <pc:sldMk cId="909970123" sldId="259"/>
            <ac:picMk id="1034" creationId="{0A657ABA-0B3D-4176-9D30-E9815396BEDF}"/>
          </ac:picMkLst>
        </pc:picChg>
        <pc:picChg chg="add mod">
          <ac:chgData name="Michael Lang" userId="ad8a166901039afc" providerId="LiveId" clId="{B389DE79-D85C-4F6C-87B1-618153B91AF0}" dt="2020-04-10T14:57:53.870" v="1434" actId="1076"/>
          <ac:picMkLst>
            <pc:docMk/>
            <pc:sldMk cId="909970123" sldId="259"/>
            <ac:picMk id="1036" creationId="{F3C3F015-8F29-4F9B-B40C-D3D03D11209D}"/>
          </ac:picMkLst>
        </pc:picChg>
        <pc:picChg chg="add del mod">
          <ac:chgData name="Michael Lang" userId="ad8a166901039afc" providerId="LiveId" clId="{B389DE79-D85C-4F6C-87B1-618153B91AF0}" dt="2020-04-10T14:57:03.409" v="1426" actId="478"/>
          <ac:picMkLst>
            <pc:docMk/>
            <pc:sldMk cId="909970123" sldId="259"/>
            <ac:picMk id="1038" creationId="{186A6B66-6EF9-468A-8D66-E65D695CA0C7}"/>
          </ac:picMkLst>
        </pc:picChg>
        <pc:picChg chg="add mod">
          <ac:chgData name="Michael Lang" userId="ad8a166901039afc" providerId="LiveId" clId="{B389DE79-D85C-4F6C-87B1-618153B91AF0}" dt="2020-04-10T14:57:54.931" v="1435" actId="1076"/>
          <ac:picMkLst>
            <pc:docMk/>
            <pc:sldMk cId="909970123" sldId="259"/>
            <ac:picMk id="1040" creationId="{112A7228-1752-4054-B523-BDB3FDC000F4}"/>
          </ac:picMkLst>
        </pc:picChg>
        <pc:picChg chg="add mod">
          <ac:chgData name="Michael Lang" userId="ad8a166901039afc" providerId="LiveId" clId="{B389DE79-D85C-4F6C-87B1-618153B91AF0}" dt="2020-04-10T14:58:00.600" v="1438" actId="1076"/>
          <ac:picMkLst>
            <pc:docMk/>
            <pc:sldMk cId="909970123" sldId="259"/>
            <ac:picMk id="1042" creationId="{3D866090-1F12-4D48-84F7-5179FCA69300}"/>
          </ac:picMkLst>
        </pc:picChg>
      </pc:sldChg>
      <pc:sldChg chg="modSp add mod">
        <pc:chgData name="Michael Lang" userId="ad8a166901039afc" providerId="LiveId" clId="{B389DE79-D85C-4F6C-87B1-618153B91AF0}" dt="2020-04-10T02:13:34.633" v="873" actId="403"/>
        <pc:sldMkLst>
          <pc:docMk/>
          <pc:sldMk cId="3860088269" sldId="260"/>
        </pc:sldMkLst>
        <pc:spChg chg="mod">
          <ac:chgData name="Michael Lang" userId="ad8a166901039afc" providerId="LiveId" clId="{B389DE79-D85C-4F6C-87B1-618153B91AF0}" dt="2020-04-10T02:13:34.633" v="873" actId="403"/>
          <ac:spMkLst>
            <pc:docMk/>
            <pc:sldMk cId="3860088269" sldId="260"/>
            <ac:spMk id="2" creationId="{7D09CF27-5710-4D50-BAB2-C33F4B68A69D}"/>
          </ac:spMkLst>
        </pc:spChg>
      </pc:sldChg>
      <pc:sldChg chg="add del">
        <pc:chgData name="Michael Lang" userId="ad8a166901039afc" providerId="LiveId" clId="{B389DE79-D85C-4F6C-87B1-618153B91AF0}" dt="2020-04-10T02:12:58.641" v="851" actId="2696"/>
        <pc:sldMkLst>
          <pc:docMk/>
          <pc:sldMk cId="4161001238" sldId="260"/>
        </pc:sldMkLst>
      </pc:sldChg>
      <pc:sldChg chg="modSp add del mod">
        <pc:chgData name="Michael Lang" userId="ad8a166901039afc" providerId="LiveId" clId="{B389DE79-D85C-4F6C-87B1-618153B91AF0}" dt="2020-04-10T02:14:16.017" v="910" actId="2696"/>
        <pc:sldMkLst>
          <pc:docMk/>
          <pc:sldMk cId="1458860567" sldId="261"/>
        </pc:sldMkLst>
        <pc:spChg chg="mod">
          <ac:chgData name="Michael Lang" userId="ad8a166901039afc" providerId="LiveId" clId="{B389DE79-D85C-4F6C-87B1-618153B91AF0}" dt="2020-04-10T02:14:04.257" v="909" actId="20577"/>
          <ac:spMkLst>
            <pc:docMk/>
            <pc:sldMk cId="1458860567" sldId="261"/>
            <ac:spMk id="2" creationId="{663B4F13-127A-4AE9-A0A9-77B982E4DC06}"/>
          </ac:spMkLst>
        </pc:spChg>
      </pc:sldChg>
      <pc:sldChg chg="modSp add mod modAnim">
        <pc:chgData name="Michael Lang" userId="ad8a166901039afc" providerId="LiveId" clId="{B389DE79-D85C-4F6C-87B1-618153B91AF0}" dt="2020-04-11T12:34:56.493" v="1447"/>
        <pc:sldMkLst>
          <pc:docMk/>
          <pc:sldMk cId="1889112245" sldId="261"/>
        </pc:sldMkLst>
        <pc:spChg chg="mod">
          <ac:chgData name="Michael Lang" userId="ad8a166901039afc" providerId="LiveId" clId="{B389DE79-D85C-4F6C-87B1-618153B91AF0}" dt="2020-04-10T02:16:14.547" v="943" actId="122"/>
          <ac:spMkLst>
            <pc:docMk/>
            <pc:sldMk cId="1889112245" sldId="261"/>
            <ac:spMk id="2" creationId="{DEE4F97F-9BE0-4B0F-A8D3-F37750E1BAA9}"/>
          </ac:spMkLst>
        </pc:spChg>
        <pc:spChg chg="mod">
          <ac:chgData name="Michael Lang" userId="ad8a166901039afc" providerId="LiveId" clId="{B389DE79-D85C-4F6C-87B1-618153B91AF0}" dt="2020-04-10T02:20:46.079" v="1334" actId="20577"/>
          <ac:spMkLst>
            <pc:docMk/>
            <pc:sldMk cId="1889112245" sldId="261"/>
            <ac:spMk id="3" creationId="{89B90173-200D-4B11-8905-7AB10BE161C3}"/>
          </ac:spMkLst>
        </pc:spChg>
        <pc:spChg chg="mod">
          <ac:chgData name="Michael Lang" userId="ad8a166901039afc" providerId="LiveId" clId="{B389DE79-D85C-4F6C-87B1-618153B91AF0}" dt="2020-04-10T02:20:53.120" v="1335" actId="1076"/>
          <ac:spMkLst>
            <pc:docMk/>
            <pc:sldMk cId="1889112245" sldId="261"/>
            <ac:spMk id="4" creationId="{84D7BB36-47D7-4002-87BB-B6900DE3EFAC}"/>
          </ac:spMkLst>
        </pc:spChg>
      </pc:sldChg>
      <pc:sldChg chg="delSp modSp add mod">
        <pc:chgData name="Michael Lang" userId="ad8a166901039afc" providerId="LiveId" clId="{B389DE79-D85C-4F6C-87B1-618153B91AF0}" dt="2020-04-10T02:21:39.123" v="1365" actId="403"/>
        <pc:sldMkLst>
          <pc:docMk/>
          <pc:sldMk cId="2440059547" sldId="262"/>
        </pc:sldMkLst>
        <pc:spChg chg="mod">
          <ac:chgData name="Michael Lang" userId="ad8a166901039afc" providerId="LiveId" clId="{B389DE79-D85C-4F6C-87B1-618153B91AF0}" dt="2020-04-10T02:21:39.123" v="1365" actId="403"/>
          <ac:spMkLst>
            <pc:docMk/>
            <pc:sldMk cId="2440059547" sldId="262"/>
            <ac:spMk id="2" creationId="{0E7D6F34-60A8-4AA5-99BD-1A62DA764474}"/>
          </ac:spMkLst>
        </pc:spChg>
        <pc:spChg chg="del">
          <ac:chgData name="Michael Lang" userId="ad8a166901039afc" providerId="LiveId" clId="{B389DE79-D85C-4F6C-87B1-618153B91AF0}" dt="2020-04-10T02:21:28.208" v="1360" actId="478"/>
          <ac:spMkLst>
            <pc:docMk/>
            <pc:sldMk cId="2440059547" sldId="262"/>
            <ac:spMk id="3" creationId="{FBDB7CD3-9360-45D9-84E3-1E02C5117E9C}"/>
          </ac:spMkLst>
        </pc:spChg>
        <pc:spChg chg="del">
          <ac:chgData name="Michael Lang" userId="ad8a166901039afc" providerId="LiveId" clId="{B389DE79-D85C-4F6C-87B1-618153B91AF0}" dt="2020-04-10T02:21:30.521" v="1361" actId="478"/>
          <ac:spMkLst>
            <pc:docMk/>
            <pc:sldMk cId="2440059547" sldId="262"/>
            <ac:spMk id="4" creationId="{404B6BD6-4B7B-4CE3-9E72-EC61F2E05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3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1AEE47-EE9C-472B-8201-0A62474A09C4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1CCE46-4098-4C52-A995-280D796E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0102-F92C-46EB-9FB9-AD1ACAEF8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007764"/>
          </a:xfrm>
        </p:spPr>
        <p:txBody>
          <a:bodyPr/>
          <a:lstStyle/>
          <a:p>
            <a:r>
              <a:rPr lang="en-US" dirty="0"/>
              <a:t>Employee Issue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0295-EA79-49C2-AD86-E8F26510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987254"/>
            <a:ext cx="8676222" cy="1261145"/>
          </a:xfrm>
        </p:spPr>
        <p:txBody>
          <a:bodyPr/>
          <a:lstStyle/>
          <a:p>
            <a:r>
              <a:rPr lang="en-US" dirty="0"/>
              <a:t>Developed by: </a:t>
            </a:r>
          </a:p>
          <a:p>
            <a:r>
              <a:rPr lang="en-US" dirty="0"/>
              <a:t>Michael Lang </a:t>
            </a:r>
          </a:p>
        </p:txBody>
      </p:sp>
    </p:spTree>
    <p:extLst>
      <p:ext uri="{BB962C8B-B14F-4D97-AF65-F5344CB8AC3E}">
        <p14:creationId xmlns:p14="http://schemas.microsoft.com/office/powerpoint/2010/main" val="28642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F4D2-C230-4019-A0FD-7A5154F3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12" y="357931"/>
            <a:ext cx="9905998" cy="1462481"/>
          </a:xfrm>
        </p:spPr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EB77-ACF7-4CB8-B151-0F1B21F3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12" y="3115902"/>
            <a:ext cx="5569780" cy="2800526"/>
          </a:xfrm>
        </p:spPr>
        <p:txBody>
          <a:bodyPr/>
          <a:lstStyle/>
          <a:p>
            <a:r>
              <a:rPr lang="en-US" dirty="0"/>
              <a:t>Some reasons employees are fired: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/>
              <a:t>Stealing</a:t>
            </a:r>
          </a:p>
          <a:p>
            <a:pPr lvl="1"/>
            <a:r>
              <a:rPr lang="en-US" dirty="0"/>
              <a:t>Violating company policy</a:t>
            </a:r>
          </a:p>
          <a:p>
            <a:pPr lvl="1"/>
            <a:r>
              <a:rPr lang="en-US" dirty="0"/>
              <a:t>Drug or alcohol possession at work 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81D14-B181-4F40-9056-AE4E9D774C7A}"/>
              </a:ext>
            </a:extLst>
          </p:cNvPr>
          <p:cNvSpPr txBox="1"/>
          <p:nvPr/>
        </p:nvSpPr>
        <p:spPr>
          <a:xfrm>
            <a:off x="1141413" y="1941726"/>
            <a:ext cx="953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maintain employee information and track any issues that may arise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F1E10-F640-4876-BD10-9E15A8159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06" y="3115902"/>
            <a:ext cx="4312389" cy="28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2F0-9CE8-49EF-BFF6-6F97F324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8198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73AC-290F-4CBB-A311-7717D924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476462"/>
            <a:ext cx="4621824" cy="4314739"/>
          </a:xfrm>
        </p:spPr>
        <p:txBody>
          <a:bodyPr/>
          <a:lstStyle/>
          <a:p>
            <a:r>
              <a:rPr lang="en-US" dirty="0"/>
              <a:t>Bootstrap/React (front end)</a:t>
            </a:r>
          </a:p>
          <a:p>
            <a:r>
              <a:rPr lang="en-US" dirty="0"/>
              <a:t>Node (backend)</a:t>
            </a:r>
          </a:p>
          <a:p>
            <a:r>
              <a:rPr lang="en-US" dirty="0"/>
              <a:t>Sql/Sequelize (database)</a:t>
            </a:r>
          </a:p>
          <a:p>
            <a:r>
              <a:rPr lang="en-US" dirty="0"/>
              <a:t>Passport.js (user authentication)</a:t>
            </a:r>
          </a:p>
          <a:p>
            <a:r>
              <a:rPr lang="en-US" dirty="0"/>
              <a:t>Nodemailer (email sending)</a:t>
            </a:r>
          </a:p>
          <a:p>
            <a:r>
              <a:rPr lang="en-US" dirty="0"/>
              <a:t>Amazon S3 (file storage)</a:t>
            </a:r>
          </a:p>
          <a:p>
            <a:r>
              <a:rPr lang="en-US" dirty="0"/>
              <a:t>Victory.js (charts)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C7E9E0-F151-4F65-BCC6-EA0F93B3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7" y="1576873"/>
            <a:ext cx="842708" cy="8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Node: The Fundamentals from @wfbutton on @eggheadio">
            <a:extLst>
              <a:ext uri="{FF2B5EF4-FFF2-40B4-BE49-F238E27FC236}">
                <a16:creationId xmlns:a16="http://schemas.microsoft.com/office/drawing/2014/main" id="{C9213706-89F3-4696-B049-9C3A9D19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69" y="1576873"/>
            <a:ext cx="842708" cy="8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Icon at GetDrawings | Free download">
            <a:extLst>
              <a:ext uri="{FF2B5EF4-FFF2-40B4-BE49-F238E27FC236}">
                <a16:creationId xmlns:a16="http://schemas.microsoft.com/office/drawing/2014/main" id="{0A657ABA-0B3D-4176-9D30-E9815396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63" y="1576872"/>
            <a:ext cx="868419" cy="8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ssport Js">
            <a:extLst>
              <a:ext uri="{FF2B5EF4-FFF2-40B4-BE49-F238E27FC236}">
                <a16:creationId xmlns:a16="http://schemas.microsoft.com/office/drawing/2014/main" id="{F3C3F015-8F29-4F9B-B40C-D3D03D11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654401"/>
            <a:ext cx="1068198" cy="10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demailer e MailJet - Envio de email | Lucas Katayama">
            <a:extLst>
              <a:ext uri="{FF2B5EF4-FFF2-40B4-BE49-F238E27FC236}">
                <a16:creationId xmlns:a16="http://schemas.microsoft.com/office/drawing/2014/main" id="{112A7228-1752-4054-B523-BDB3FDC0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361" y="2767146"/>
            <a:ext cx="1440094" cy="8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antastic! Public S3 Buckets and How to Find Them in CloudTrail">
            <a:extLst>
              <a:ext uri="{FF2B5EF4-FFF2-40B4-BE49-F238E27FC236}">
                <a16:creationId xmlns:a16="http://schemas.microsoft.com/office/drawing/2014/main" id="{3D866090-1F12-4D48-84F7-5179FCA6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986" y="2741435"/>
            <a:ext cx="868419" cy="8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CF27-5710-4D50-BAB2-C33F4B6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97F-9BE0-4B0F-A8D3-F37750E1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Issues and 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0173-200D-4B11-8905-7AB10BE16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2" y="2296487"/>
            <a:ext cx="4876800" cy="3124200"/>
          </a:xfrm>
        </p:spPr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Inconsistency with email functionality </a:t>
            </a:r>
          </a:p>
          <a:p>
            <a:pPr lvl="1"/>
            <a:r>
              <a:rPr lang="en-US" dirty="0"/>
              <a:t>integrating user auth</a:t>
            </a:r>
          </a:p>
          <a:p>
            <a:pPr lvl="1"/>
            <a:r>
              <a:rPr lang="en-US" dirty="0"/>
              <a:t>Page routing once deployed into production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7BB36-47D7-4002-87BB-B6900DE3E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769378"/>
            <a:ext cx="4876800" cy="3124200"/>
          </a:xfrm>
        </p:spPr>
        <p:txBody>
          <a:bodyPr/>
          <a:lstStyle/>
          <a:p>
            <a:r>
              <a:rPr lang="en-US" dirty="0"/>
              <a:t>Future Developments </a:t>
            </a:r>
          </a:p>
          <a:p>
            <a:pPr lvl="1"/>
            <a:r>
              <a:rPr lang="en-US" dirty="0"/>
              <a:t>Enhancing employee section to maintain total cost </a:t>
            </a:r>
          </a:p>
          <a:p>
            <a:pPr lvl="1"/>
            <a:r>
              <a:rPr lang="en-US" dirty="0"/>
              <a:t>Integrations with other HR systems </a:t>
            </a:r>
          </a:p>
        </p:txBody>
      </p:sp>
    </p:spTree>
    <p:extLst>
      <p:ext uri="{BB962C8B-B14F-4D97-AF65-F5344CB8AC3E}">
        <p14:creationId xmlns:p14="http://schemas.microsoft.com/office/powerpoint/2010/main" val="18891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F34-60A8-4AA5-99BD-1A62DA7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20" y="1347832"/>
            <a:ext cx="9905998" cy="1905000"/>
          </a:xfrm>
        </p:spPr>
        <p:txBody>
          <a:bodyPr/>
          <a:lstStyle/>
          <a:p>
            <a:pPr algn="ctr"/>
            <a:r>
              <a:rPr lang="en-US" sz="5400" dirty="0"/>
              <a:t>Questions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4005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3770</TotalTime>
  <Words>117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Employee Issue Management</vt:lpstr>
      <vt:lpstr>The need</vt:lpstr>
      <vt:lpstr>Technologies used</vt:lpstr>
      <vt:lpstr>Demo</vt:lpstr>
      <vt:lpstr>Issues and future developments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Lang</dc:creator>
  <cp:lastModifiedBy>Michael Lang</cp:lastModifiedBy>
  <cp:revision>1</cp:revision>
  <dcterms:created xsi:type="dcterms:W3CDTF">2020-04-06T01:14:59Z</dcterms:created>
  <dcterms:modified xsi:type="dcterms:W3CDTF">2020-04-11T12:44:26Z</dcterms:modified>
</cp:coreProperties>
</file>