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8"/>
  </p:notesMasterIdLst>
  <p:handoutMasterIdLst>
    <p:handoutMasterId r:id="rId29"/>
  </p:handoutMasterIdLst>
  <p:sldIdLst>
    <p:sldId id="257" r:id="rId5"/>
    <p:sldId id="389" r:id="rId6"/>
    <p:sldId id="384" r:id="rId7"/>
    <p:sldId id="392" r:id="rId8"/>
    <p:sldId id="394" r:id="rId9"/>
    <p:sldId id="393" r:id="rId10"/>
    <p:sldId id="395" r:id="rId11"/>
    <p:sldId id="396" r:id="rId12"/>
    <p:sldId id="397" r:id="rId13"/>
    <p:sldId id="399" r:id="rId14"/>
    <p:sldId id="398" r:id="rId15"/>
    <p:sldId id="400" r:id="rId16"/>
    <p:sldId id="401" r:id="rId17"/>
    <p:sldId id="402" r:id="rId18"/>
    <p:sldId id="403" r:id="rId19"/>
    <p:sldId id="277" r:id="rId20"/>
    <p:sldId id="321" r:id="rId21"/>
    <p:sldId id="404" r:id="rId22"/>
    <p:sldId id="405" r:id="rId23"/>
    <p:sldId id="406" r:id="rId24"/>
    <p:sldId id="408" r:id="rId25"/>
    <p:sldId id="407" r:id="rId26"/>
    <p:sldId id="39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CBB82-E897-446C-A8ED-9321B886D8A4}" v="57" dt="2023-05-08T00:01:40.9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25" autoAdjust="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911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arbi" userId="2c59696fcc8b8634" providerId="LiveId" clId="{9CACBB82-E897-446C-A8ED-9321B886D8A4}"/>
    <pc:docChg chg="undo redo custSel addSld delSld modSld sldOrd">
      <pc:chgData name="Michael Larbi" userId="2c59696fcc8b8634" providerId="LiveId" clId="{9CACBB82-E897-446C-A8ED-9321B886D8A4}" dt="2023-05-08T00:22:03.020" v="4116" actId="2711"/>
      <pc:docMkLst>
        <pc:docMk/>
      </pc:docMkLst>
      <pc:sldChg chg="del">
        <pc:chgData name="Michael Larbi" userId="2c59696fcc8b8634" providerId="LiveId" clId="{9CACBB82-E897-446C-A8ED-9321B886D8A4}" dt="2023-05-08T00:00:24.794" v="4082" actId="47"/>
        <pc:sldMkLst>
          <pc:docMk/>
          <pc:sldMk cId="2979876663" sldId="268"/>
        </pc:sldMkLst>
      </pc:sldChg>
      <pc:sldChg chg="del">
        <pc:chgData name="Michael Larbi" userId="2c59696fcc8b8634" providerId="LiveId" clId="{9CACBB82-E897-446C-A8ED-9321B886D8A4}" dt="2023-05-08T00:00:53.228" v="4085" actId="47"/>
        <pc:sldMkLst>
          <pc:docMk/>
          <pc:sldMk cId="3891345585" sldId="270"/>
        </pc:sldMkLst>
      </pc:sldChg>
      <pc:sldChg chg="del">
        <pc:chgData name="Michael Larbi" userId="2c59696fcc8b8634" providerId="LiveId" clId="{9CACBB82-E897-446C-A8ED-9321B886D8A4}" dt="2023-05-08T00:00:29.291" v="4083" actId="47"/>
        <pc:sldMkLst>
          <pc:docMk/>
          <pc:sldMk cId="2624630061" sldId="272"/>
        </pc:sldMkLst>
      </pc:sldChg>
      <pc:sldChg chg="addSp delSp modSp mod">
        <pc:chgData name="Michael Larbi" userId="2c59696fcc8b8634" providerId="LiveId" clId="{9CACBB82-E897-446C-A8ED-9321B886D8A4}" dt="2023-05-07T22:51:24.224" v="2315" actId="20577"/>
        <pc:sldMkLst>
          <pc:docMk/>
          <pc:sldMk cId="3740286033" sldId="277"/>
        </pc:sldMkLst>
        <pc:spChg chg="add del mod">
          <ac:chgData name="Michael Larbi" userId="2c59696fcc8b8634" providerId="LiveId" clId="{9CACBB82-E897-446C-A8ED-9321B886D8A4}" dt="2023-05-07T21:40:41.081" v="621"/>
          <ac:spMkLst>
            <pc:docMk/>
            <pc:sldMk cId="3740286033" sldId="277"/>
            <ac:spMk id="3" creationId="{DF98D322-2362-4018-4632-9A116CFA0E7F}"/>
          </ac:spMkLst>
        </pc:spChg>
        <pc:spChg chg="mod">
          <ac:chgData name="Michael Larbi" userId="2c59696fcc8b8634" providerId="LiveId" clId="{9CACBB82-E897-446C-A8ED-9321B886D8A4}" dt="2023-05-07T22:51:24.224" v="2315" actId="20577"/>
          <ac:spMkLst>
            <pc:docMk/>
            <pc:sldMk cId="3740286033" sldId="277"/>
            <ac:spMk id="7" creationId="{3E174092-82D3-44E0-8948-4096232ED0A7}"/>
          </ac:spMkLst>
        </pc:spChg>
        <pc:graphicFrameChg chg="del">
          <ac:chgData name="Michael Larbi" userId="2c59696fcc8b8634" providerId="LiveId" clId="{9CACBB82-E897-446C-A8ED-9321B886D8A4}" dt="2023-05-07T21:09:13.298" v="90" actId="478"/>
          <ac:graphicFrameMkLst>
            <pc:docMk/>
            <pc:sldMk cId="3740286033" sldId="277"/>
            <ac:graphicFrameMk id="11" creationId="{E4A6D503-95F0-4FD3-86D4-D1170C6E2B64}"/>
          </ac:graphicFrameMkLst>
        </pc:graphicFrameChg>
        <pc:picChg chg="add mod">
          <ac:chgData name="Michael Larbi" userId="2c59696fcc8b8634" providerId="LiveId" clId="{9CACBB82-E897-446C-A8ED-9321B886D8A4}" dt="2023-05-07T21:48:18.032" v="683" actId="14100"/>
          <ac:picMkLst>
            <pc:docMk/>
            <pc:sldMk cId="3740286033" sldId="277"/>
            <ac:picMk id="8" creationId="{4E313425-5161-E423-F6A1-512A71FFDDD3}"/>
          </ac:picMkLst>
        </pc:picChg>
        <pc:picChg chg="add mod">
          <ac:chgData name="Michael Larbi" userId="2c59696fcc8b8634" providerId="LiveId" clId="{9CACBB82-E897-446C-A8ED-9321B886D8A4}" dt="2023-05-07T21:47:38.486" v="677" actId="1076"/>
          <ac:picMkLst>
            <pc:docMk/>
            <pc:sldMk cId="3740286033" sldId="277"/>
            <ac:picMk id="9" creationId="{8CE6C685-F42A-C8ED-65B2-BC8DC15019B6}"/>
          </ac:picMkLst>
        </pc:picChg>
        <pc:picChg chg="add mod">
          <ac:chgData name="Michael Larbi" userId="2c59696fcc8b8634" providerId="LiveId" clId="{9CACBB82-E897-446C-A8ED-9321B886D8A4}" dt="2023-05-07T21:47:31.412" v="675" actId="1076"/>
          <ac:picMkLst>
            <pc:docMk/>
            <pc:sldMk cId="3740286033" sldId="277"/>
            <ac:picMk id="10" creationId="{89814ABE-29DF-4ED6-3A31-2619B67B9480}"/>
          </ac:picMkLst>
        </pc:picChg>
        <pc:picChg chg="add mod">
          <ac:chgData name="Michael Larbi" userId="2c59696fcc8b8634" providerId="LiveId" clId="{9CACBB82-E897-446C-A8ED-9321B886D8A4}" dt="2023-05-07T21:48:07.098" v="682" actId="14100"/>
          <ac:picMkLst>
            <pc:docMk/>
            <pc:sldMk cId="3740286033" sldId="277"/>
            <ac:picMk id="12" creationId="{29740139-63E2-DF2C-1578-FE5C05D16FFB}"/>
          </ac:picMkLst>
        </pc:picChg>
        <pc:picChg chg="add mod">
          <ac:chgData name="Michael Larbi" userId="2c59696fcc8b8634" providerId="LiveId" clId="{9CACBB82-E897-446C-A8ED-9321B886D8A4}" dt="2023-05-07T21:48:28.082" v="685" actId="14100"/>
          <ac:picMkLst>
            <pc:docMk/>
            <pc:sldMk cId="3740286033" sldId="277"/>
            <ac:picMk id="13" creationId="{D9497F55-D0BE-59A0-418B-BF826D85CAF4}"/>
          </ac:picMkLst>
        </pc:picChg>
        <pc:picChg chg="add mod">
          <ac:chgData name="Michael Larbi" userId="2c59696fcc8b8634" providerId="LiveId" clId="{9CACBB82-E897-446C-A8ED-9321B886D8A4}" dt="2023-05-07T21:47:34.941" v="676" actId="1076"/>
          <ac:picMkLst>
            <pc:docMk/>
            <pc:sldMk cId="3740286033" sldId="277"/>
            <ac:picMk id="14" creationId="{59798B37-E28C-8B29-B8A2-A14B3D9A22E4}"/>
          </ac:picMkLst>
        </pc:picChg>
      </pc:sldChg>
      <pc:sldChg chg="del">
        <pc:chgData name="Michael Larbi" userId="2c59696fcc8b8634" providerId="LiveId" clId="{9CACBB82-E897-446C-A8ED-9321B886D8A4}" dt="2023-05-07T22:52:10.682" v="2316" actId="2696"/>
        <pc:sldMkLst>
          <pc:docMk/>
          <pc:sldMk cId="2496947791" sldId="278"/>
        </pc:sldMkLst>
      </pc:sldChg>
      <pc:sldChg chg="del">
        <pc:chgData name="Michael Larbi" userId="2c59696fcc8b8634" providerId="LiveId" clId="{9CACBB82-E897-446C-A8ED-9321B886D8A4}" dt="2023-05-08T00:00:56.416" v="4086" actId="47"/>
        <pc:sldMkLst>
          <pc:docMk/>
          <pc:sldMk cId="395518310" sldId="279"/>
        </pc:sldMkLst>
      </pc:sldChg>
      <pc:sldChg chg="del">
        <pc:chgData name="Michael Larbi" userId="2c59696fcc8b8634" providerId="LiveId" clId="{9CACBB82-E897-446C-A8ED-9321B886D8A4}" dt="2023-05-08T00:00:48.059" v="4084" actId="47"/>
        <pc:sldMkLst>
          <pc:docMk/>
          <pc:sldMk cId="1420547054" sldId="281"/>
        </pc:sldMkLst>
      </pc:sldChg>
      <pc:sldChg chg="addSp delSp modSp mod ord">
        <pc:chgData name="Michael Larbi" userId="2c59696fcc8b8634" providerId="LiveId" clId="{9CACBB82-E897-446C-A8ED-9321B886D8A4}" dt="2023-05-07T23:08:35.827" v="2772" actId="12"/>
        <pc:sldMkLst>
          <pc:docMk/>
          <pc:sldMk cId="3521561301" sldId="321"/>
        </pc:sldMkLst>
        <pc:spChg chg="add mod">
          <ac:chgData name="Michael Larbi" userId="2c59696fcc8b8634" providerId="LiveId" clId="{9CACBB82-E897-446C-A8ED-9321B886D8A4}" dt="2023-05-07T23:05:34.827" v="2748"/>
          <ac:spMkLst>
            <pc:docMk/>
            <pc:sldMk cId="3521561301" sldId="321"/>
            <ac:spMk id="2" creationId="{6752CCCC-3B60-0E85-DDD4-76150BFDD658}"/>
          </ac:spMkLst>
        </pc:spChg>
        <pc:spChg chg="del">
          <ac:chgData name="Michael Larbi" userId="2c59696fcc8b8634" providerId="LiveId" clId="{9CACBB82-E897-446C-A8ED-9321B886D8A4}" dt="2023-05-07T23:05:33.162" v="2747" actId="478"/>
          <ac:spMkLst>
            <pc:docMk/>
            <pc:sldMk cId="3521561301" sldId="321"/>
            <ac:spMk id="4" creationId="{0C329F70-04F7-4C70-BCF8-D4371F54EF2F}"/>
          </ac:spMkLst>
        </pc:spChg>
        <pc:spChg chg="del mod">
          <ac:chgData name="Michael Larbi" userId="2c59696fcc8b8634" providerId="LiveId" clId="{9CACBB82-E897-446C-A8ED-9321B886D8A4}" dt="2023-05-07T23:05:42.228" v="2750" actId="478"/>
          <ac:spMkLst>
            <pc:docMk/>
            <pc:sldMk cId="3521561301" sldId="321"/>
            <ac:spMk id="5" creationId="{06A3302E-502D-4151-81C9-5FD6AF9596D6}"/>
          </ac:spMkLst>
        </pc:spChg>
        <pc:spChg chg="mod">
          <ac:chgData name="Michael Larbi" userId="2c59696fcc8b8634" providerId="LiveId" clId="{9CACBB82-E897-446C-A8ED-9321B886D8A4}" dt="2023-05-07T23:08:35.827" v="2772" actId="12"/>
          <ac:spMkLst>
            <pc:docMk/>
            <pc:sldMk cId="3521561301" sldId="321"/>
            <ac:spMk id="13" creationId="{C0287FEC-3826-4868-8D93-52429C6156F5}"/>
          </ac:spMkLst>
        </pc:spChg>
        <pc:picChg chg="mod">
          <ac:chgData name="Michael Larbi" userId="2c59696fcc8b8634" providerId="LiveId" clId="{9CACBB82-E897-446C-A8ED-9321B886D8A4}" dt="2023-05-07T22:52:53.649" v="2319" actId="14100"/>
          <ac:picMkLst>
            <pc:docMk/>
            <pc:sldMk cId="3521561301" sldId="321"/>
            <ac:picMk id="16" creationId="{361E9ADB-7377-4CF1-9AE4-AEFBDEBEEEEC}"/>
          </ac:picMkLst>
        </pc:picChg>
      </pc:sldChg>
      <pc:sldChg chg="addSp delSp modSp mod">
        <pc:chgData name="Michael Larbi" userId="2c59696fcc8b8634" providerId="LiveId" clId="{9CACBB82-E897-446C-A8ED-9321B886D8A4}" dt="2023-05-07T23:43:46.389" v="3924" actId="478"/>
        <pc:sldMkLst>
          <pc:docMk/>
          <pc:sldMk cId="2158886557" sldId="384"/>
        </pc:sldMkLst>
        <pc:spChg chg="del mod">
          <ac:chgData name="Michael Larbi" userId="2c59696fcc8b8634" providerId="LiveId" clId="{9CACBB82-E897-446C-A8ED-9321B886D8A4}" dt="2023-05-07T23:43:46.389" v="3924" actId="478"/>
          <ac:spMkLst>
            <pc:docMk/>
            <pc:sldMk cId="2158886557" sldId="384"/>
            <ac:spMk id="5" creationId="{06A3302E-502D-4151-81C9-5FD6AF9596D6}"/>
          </ac:spMkLst>
        </pc:spChg>
        <pc:spChg chg="add del mod">
          <ac:chgData name="Michael Larbi" userId="2c59696fcc8b8634" providerId="LiveId" clId="{9CACBB82-E897-446C-A8ED-9321B886D8A4}" dt="2023-05-07T23:41:45.080" v="3913" actId="478"/>
          <ac:spMkLst>
            <pc:docMk/>
            <pc:sldMk cId="2158886557" sldId="384"/>
            <ac:spMk id="10" creationId="{8D4B0A52-3DCA-98E3-0E50-CAD588DB473C}"/>
          </ac:spMkLst>
        </pc:spChg>
        <pc:spChg chg="del mod">
          <ac:chgData name="Michael Larbi" userId="2c59696fcc8b8634" providerId="LiveId" clId="{9CACBB82-E897-446C-A8ED-9321B886D8A4}" dt="2023-05-07T23:41:39.397" v="3912" actId="21"/>
          <ac:spMkLst>
            <pc:docMk/>
            <pc:sldMk cId="2158886557" sldId="384"/>
            <ac:spMk id="12" creationId="{E5127060-CDBF-435F-9009-A5451CCE305D}"/>
          </ac:spMkLst>
        </pc:spChg>
        <pc:spChg chg="add mod">
          <ac:chgData name="Michael Larbi" userId="2c59696fcc8b8634" providerId="LiveId" clId="{9CACBB82-E897-446C-A8ED-9321B886D8A4}" dt="2023-05-07T23:43:05.088" v="3922" actId="14100"/>
          <ac:spMkLst>
            <pc:docMk/>
            <pc:sldMk cId="2158886557" sldId="384"/>
            <ac:spMk id="13" creationId="{365ECAEC-8903-8D58-55B1-C25469E6EDB2}"/>
          </ac:spMkLst>
        </pc:spChg>
      </pc:sldChg>
      <pc:sldChg chg="addSp delSp modSp mod ord">
        <pc:chgData name="Michael Larbi" userId="2c59696fcc8b8634" providerId="LiveId" clId="{9CACBB82-E897-446C-A8ED-9321B886D8A4}" dt="2023-05-08T00:01:40.905" v="4090"/>
        <pc:sldMkLst>
          <pc:docMk/>
          <pc:sldMk cId="3247798845" sldId="391"/>
        </pc:sldMkLst>
        <pc:spChg chg="add mod">
          <ac:chgData name="Michael Larbi" userId="2c59696fcc8b8634" providerId="LiveId" clId="{9CACBB82-E897-446C-A8ED-9321B886D8A4}" dt="2023-05-08T00:01:40.905" v="4090"/>
          <ac:spMkLst>
            <pc:docMk/>
            <pc:sldMk cId="3247798845" sldId="391"/>
            <ac:spMk id="2" creationId="{14906A48-D9D4-5053-9C48-7AADA420E728}"/>
          </ac:spMkLst>
        </pc:spChg>
        <pc:spChg chg="del mod">
          <ac:chgData name="Michael Larbi" userId="2c59696fcc8b8634" providerId="LiveId" clId="{9CACBB82-E897-446C-A8ED-9321B886D8A4}" dt="2023-05-08T00:01:38.896" v="4089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Michael Larbi" userId="2c59696fcc8b8634" providerId="LiveId" clId="{9CACBB82-E897-446C-A8ED-9321B886D8A4}" dt="2023-05-08T00:01:31.616" v="4087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Michael Larbi" userId="2c59696fcc8b8634" providerId="LiveId" clId="{9CACBB82-E897-446C-A8ED-9321B886D8A4}" dt="2023-05-07T23:59:24.875" v="4080" actId="20577"/>
          <ac:spMkLst>
            <pc:docMk/>
            <pc:sldMk cId="3247798845" sldId="391"/>
            <ac:spMk id="23" creationId="{8E5E4638-9BCB-4C2E-914F-CC868E2020D5}"/>
          </ac:spMkLst>
        </pc:spChg>
      </pc:sldChg>
      <pc:sldChg chg="addSp delSp modSp mod">
        <pc:chgData name="Michael Larbi" userId="2c59696fcc8b8634" providerId="LiveId" clId="{9CACBB82-E897-446C-A8ED-9321B886D8A4}" dt="2023-05-07T22:45:37.857" v="2263" actId="1076"/>
        <pc:sldMkLst>
          <pc:docMk/>
          <pc:sldMk cId="1044875609" sldId="392"/>
        </pc:sldMkLst>
        <pc:spChg chg="del">
          <ac:chgData name="Michael Larbi" userId="2c59696fcc8b8634" providerId="LiveId" clId="{9CACBB82-E897-446C-A8ED-9321B886D8A4}" dt="2023-05-07T22:45:27.273" v="2261" actId="21"/>
          <ac:spMkLst>
            <pc:docMk/>
            <pc:sldMk cId="1044875609" sldId="392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5:32.589" v="2262" actId="21"/>
          <ac:spMkLst>
            <pc:docMk/>
            <pc:sldMk cId="1044875609" sldId="392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5:37.857" v="2263" actId="1076"/>
          <ac:spMkLst>
            <pc:docMk/>
            <pc:sldMk cId="1044875609" sldId="392"/>
            <ac:spMk id="5" creationId="{95C5ABBC-852B-A642-1B8C-13C9F1EC2F14}"/>
          </ac:spMkLst>
        </pc:spChg>
      </pc:sldChg>
      <pc:sldChg chg="addSp delSp modSp mod">
        <pc:chgData name="Michael Larbi" userId="2c59696fcc8b8634" providerId="LiveId" clId="{9CACBB82-E897-446C-A8ED-9321B886D8A4}" dt="2023-05-07T23:44:16.987" v="3926" actId="14100"/>
        <pc:sldMkLst>
          <pc:docMk/>
          <pc:sldMk cId="472901459" sldId="393"/>
        </pc:sldMkLst>
        <pc:spChg chg="del mod">
          <ac:chgData name="Michael Larbi" userId="2c59696fcc8b8634" providerId="LiveId" clId="{9CACBB82-E897-446C-A8ED-9321B886D8A4}" dt="2023-05-07T22:47:12.031" v="2277" actId="478"/>
          <ac:spMkLst>
            <pc:docMk/>
            <pc:sldMk cId="472901459" sldId="393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7:03.743" v="2275" actId="478"/>
          <ac:spMkLst>
            <pc:docMk/>
            <pc:sldMk cId="472901459" sldId="393"/>
            <ac:spMk id="3" creationId="{7F7F653B-90B5-4F47-A33F-93DCB2EF68C2}"/>
          </ac:spMkLst>
        </pc:spChg>
        <pc:spChg chg="add del mod">
          <ac:chgData name="Michael Larbi" userId="2c59696fcc8b8634" providerId="LiveId" clId="{9CACBB82-E897-446C-A8ED-9321B886D8A4}" dt="2023-05-07T21:21:15.383" v="184" actId="478"/>
          <ac:spMkLst>
            <pc:docMk/>
            <pc:sldMk cId="472901459" sldId="393"/>
            <ac:spMk id="6" creationId="{6A292545-0766-BEED-7A64-3A1F287DF15A}"/>
          </ac:spMkLst>
        </pc:spChg>
        <pc:spChg chg="add del mod">
          <ac:chgData name="Michael Larbi" userId="2c59696fcc8b8634" providerId="LiveId" clId="{9CACBB82-E897-446C-A8ED-9321B886D8A4}" dt="2023-05-07T22:47:19.007" v="2279"/>
          <ac:spMkLst>
            <pc:docMk/>
            <pc:sldMk cId="472901459" sldId="393"/>
            <ac:spMk id="7" creationId="{843266E3-8D0E-7AA9-9AE0-D51A58BFD279}"/>
          </ac:spMkLst>
        </pc:spChg>
        <pc:spChg chg="add mod">
          <ac:chgData name="Michael Larbi" userId="2c59696fcc8b8634" providerId="LiveId" clId="{9CACBB82-E897-446C-A8ED-9321B886D8A4}" dt="2023-05-07T22:47:37.820" v="2280"/>
          <ac:spMkLst>
            <pc:docMk/>
            <pc:sldMk cId="472901459" sldId="393"/>
            <ac:spMk id="9" creationId="{4CF606AB-44F1-45E2-1825-64DA3876CFDC}"/>
          </ac:spMkLst>
        </pc:spChg>
        <pc:spChg chg="mod">
          <ac:chgData name="Michael Larbi" userId="2c59696fcc8b8634" providerId="LiveId" clId="{9CACBB82-E897-446C-A8ED-9321B886D8A4}" dt="2023-05-07T21:13:49.768" v="99" actId="20577"/>
          <ac:spMkLst>
            <pc:docMk/>
            <pc:sldMk cId="472901459" sldId="393"/>
            <ac:spMk id="15" creationId="{40F1DF5B-353A-4270-8C10-6A1509441174}"/>
          </ac:spMkLst>
        </pc:spChg>
        <pc:spChg chg="add del mod">
          <ac:chgData name="Michael Larbi" userId="2c59696fcc8b8634" providerId="LiveId" clId="{9CACBB82-E897-446C-A8ED-9321B886D8A4}" dt="2023-05-07T23:44:16.987" v="3926" actId="14100"/>
          <ac:spMkLst>
            <pc:docMk/>
            <pc:sldMk cId="472901459" sldId="393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2:46:51.269" v="2274" actId="1076"/>
        <pc:sldMkLst>
          <pc:docMk/>
          <pc:sldMk cId="1263015563" sldId="394"/>
        </pc:sldMkLst>
        <pc:spChg chg="del">
          <ac:chgData name="Michael Larbi" userId="2c59696fcc8b8634" providerId="LiveId" clId="{9CACBB82-E897-446C-A8ED-9321B886D8A4}" dt="2023-05-07T22:46:34.924" v="2272" actId="21"/>
          <ac:spMkLst>
            <pc:docMk/>
            <pc:sldMk cId="1263015563" sldId="394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6:43.785" v="2273" actId="21"/>
          <ac:spMkLst>
            <pc:docMk/>
            <pc:sldMk cId="1263015563" sldId="394"/>
            <ac:spMk id="3" creationId="{7F7F653B-90B5-4F47-A33F-93DCB2EF68C2}"/>
          </ac:spMkLst>
        </pc:spChg>
        <pc:spChg chg="add del mod">
          <ac:chgData name="Michael Larbi" userId="2c59696fcc8b8634" providerId="LiveId" clId="{9CACBB82-E897-446C-A8ED-9321B886D8A4}" dt="2023-05-07T22:45:55.572" v="2269"/>
          <ac:spMkLst>
            <pc:docMk/>
            <pc:sldMk cId="1263015563" sldId="394"/>
            <ac:spMk id="5" creationId="{B7CBB320-8B82-A91E-AAB0-E4770BB05244}"/>
          </ac:spMkLst>
        </pc:spChg>
        <pc:spChg chg="add mod">
          <ac:chgData name="Michael Larbi" userId="2c59696fcc8b8634" providerId="LiveId" clId="{9CACBB82-E897-446C-A8ED-9321B886D8A4}" dt="2023-05-07T22:46:51.269" v="2274" actId="1076"/>
          <ac:spMkLst>
            <pc:docMk/>
            <pc:sldMk cId="1263015563" sldId="394"/>
            <ac:spMk id="6" creationId="{2A5E80B1-5977-E95F-0393-53C818B4D55F}"/>
          </ac:spMkLst>
        </pc:spChg>
        <pc:spChg chg="mod">
          <ac:chgData name="Michael Larbi" userId="2c59696fcc8b8634" providerId="LiveId" clId="{9CACBB82-E897-446C-A8ED-9321B886D8A4}" dt="2023-05-07T22:45:50.536" v="2267" actId="20577"/>
          <ac:spMkLst>
            <pc:docMk/>
            <pc:sldMk cId="1263015563" sldId="394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3:44:35.955" v="3927" actId="2711"/>
        <pc:sldMkLst>
          <pc:docMk/>
          <pc:sldMk cId="657323342" sldId="395"/>
        </pc:sldMkLst>
        <pc:spChg chg="del mod">
          <ac:chgData name="Michael Larbi" userId="2c59696fcc8b8634" providerId="LiveId" clId="{9CACBB82-E897-446C-A8ED-9321B886D8A4}" dt="2023-05-07T22:47:55.891" v="2282" actId="478"/>
          <ac:spMkLst>
            <pc:docMk/>
            <pc:sldMk cId="657323342" sldId="395"/>
            <ac:spMk id="2" creationId="{2910D835-B454-4270-BB35-86A187307E6F}"/>
          </ac:spMkLst>
        </pc:spChg>
        <pc:spChg chg="del mod">
          <ac:chgData name="Michael Larbi" userId="2c59696fcc8b8634" providerId="LiveId" clId="{9CACBB82-E897-446C-A8ED-9321B886D8A4}" dt="2023-05-07T22:48:01.801" v="2284" actId="478"/>
          <ac:spMkLst>
            <pc:docMk/>
            <pc:sldMk cId="657323342" sldId="395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07.507" v="2285"/>
          <ac:spMkLst>
            <pc:docMk/>
            <pc:sldMk cId="657323342" sldId="395"/>
            <ac:spMk id="5" creationId="{05A412CA-82AE-4960-D560-393DBA323A3B}"/>
          </ac:spMkLst>
        </pc:spChg>
        <pc:spChg chg="mod">
          <ac:chgData name="Michael Larbi" userId="2c59696fcc8b8634" providerId="LiveId" clId="{9CACBB82-E897-446C-A8ED-9321B886D8A4}" dt="2023-05-07T23:44:35.955" v="3927" actId="2711"/>
          <ac:spMkLst>
            <pc:docMk/>
            <pc:sldMk cId="657323342" sldId="395"/>
            <ac:spMk id="16" creationId="{4BDCF583-1D5D-4235-97C2-39272B80A0B1}"/>
          </ac:spMkLst>
        </pc:spChg>
      </pc:sldChg>
      <pc:sldChg chg="addSp delSp modSp mod">
        <pc:chgData name="Michael Larbi" userId="2c59696fcc8b8634" providerId="LiveId" clId="{9CACBB82-E897-446C-A8ED-9321B886D8A4}" dt="2023-05-07T22:48:34.139" v="2288"/>
        <pc:sldMkLst>
          <pc:docMk/>
          <pc:sldMk cId="4038694712" sldId="396"/>
        </pc:sldMkLst>
        <pc:spChg chg="del">
          <ac:chgData name="Michael Larbi" userId="2c59696fcc8b8634" providerId="LiveId" clId="{9CACBB82-E897-446C-A8ED-9321B886D8A4}" dt="2023-05-07T22:48:27.144" v="2286" actId="478"/>
          <ac:spMkLst>
            <pc:docMk/>
            <pc:sldMk cId="4038694712" sldId="396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8:31.770" v="2287" actId="478"/>
          <ac:spMkLst>
            <pc:docMk/>
            <pc:sldMk cId="4038694712" sldId="396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34.139" v="2288"/>
          <ac:spMkLst>
            <pc:docMk/>
            <pc:sldMk cId="4038694712" sldId="396"/>
            <ac:spMk id="7" creationId="{E85788B8-EF25-4C2E-22A9-7FE892091C7A}"/>
          </ac:spMkLst>
        </pc:spChg>
      </pc:sldChg>
      <pc:sldChg chg="addSp delSp modSp mod">
        <pc:chgData name="Michael Larbi" userId="2c59696fcc8b8634" providerId="LiveId" clId="{9CACBB82-E897-446C-A8ED-9321B886D8A4}" dt="2023-05-07T22:48:54.291" v="2291"/>
        <pc:sldMkLst>
          <pc:docMk/>
          <pc:sldMk cId="1849094829" sldId="397"/>
        </pc:sldMkLst>
        <pc:spChg chg="del">
          <ac:chgData name="Michael Larbi" userId="2c59696fcc8b8634" providerId="LiveId" clId="{9CACBB82-E897-446C-A8ED-9321B886D8A4}" dt="2023-05-07T22:48:46.781" v="2289" actId="478"/>
          <ac:spMkLst>
            <pc:docMk/>
            <pc:sldMk cId="1849094829" sldId="397"/>
            <ac:spMk id="2" creationId="{2910D835-B454-4270-BB35-86A187307E6F}"/>
          </ac:spMkLst>
        </pc:spChg>
        <pc:spChg chg="del">
          <ac:chgData name="Michael Larbi" userId="2c59696fcc8b8634" providerId="LiveId" clId="{9CACBB82-E897-446C-A8ED-9321B886D8A4}" dt="2023-05-07T22:48:50.527" v="2290" actId="478"/>
          <ac:spMkLst>
            <pc:docMk/>
            <pc:sldMk cId="1849094829" sldId="397"/>
            <ac:spMk id="3" creationId="{7F7F653B-90B5-4F47-A33F-93DCB2EF68C2}"/>
          </ac:spMkLst>
        </pc:spChg>
        <pc:spChg chg="add mod">
          <ac:chgData name="Michael Larbi" userId="2c59696fcc8b8634" providerId="LiveId" clId="{9CACBB82-E897-446C-A8ED-9321B886D8A4}" dt="2023-05-07T22:48:54.291" v="2291"/>
          <ac:spMkLst>
            <pc:docMk/>
            <pc:sldMk cId="1849094829" sldId="397"/>
            <ac:spMk id="5" creationId="{A409097A-7D55-A623-CF50-AEC2207A6486}"/>
          </ac:spMkLst>
        </pc:spChg>
        <pc:spChg chg="mod">
          <ac:chgData name="Michael Larbi" userId="2c59696fcc8b8634" providerId="LiveId" clId="{9CACBB82-E897-446C-A8ED-9321B886D8A4}" dt="2023-05-07T21:40:10.454" v="620" actId="20577"/>
          <ac:spMkLst>
            <pc:docMk/>
            <pc:sldMk cId="1849094829" sldId="397"/>
            <ac:spMk id="16" creationId="{4BDCF583-1D5D-4235-97C2-39272B80A0B1}"/>
          </ac:spMkLst>
        </pc:spChg>
      </pc:sldChg>
      <pc:sldChg chg="addSp delSp modSp add mod ord setBg">
        <pc:chgData name="Michael Larbi" userId="2c59696fcc8b8634" providerId="LiveId" clId="{9CACBB82-E897-446C-A8ED-9321B886D8A4}" dt="2023-05-07T23:47:52.996" v="3946" actId="255"/>
        <pc:sldMkLst>
          <pc:docMk/>
          <pc:sldMk cId="3167358428" sldId="398"/>
        </pc:sldMkLst>
        <pc:spChg chg="add del mod ord">
          <ac:chgData name="Michael Larbi" userId="2c59696fcc8b8634" providerId="LiveId" clId="{9CACBB82-E897-446C-A8ED-9321B886D8A4}" dt="2023-05-07T21:57:07.316" v="727"/>
          <ac:spMkLst>
            <pc:docMk/>
            <pc:sldMk cId="3167358428" sldId="398"/>
            <ac:spMk id="3" creationId="{EF469A2B-9842-68C7-885E-4EEEE7436AB2}"/>
          </ac:spMkLst>
        </pc:spChg>
        <pc:spChg chg="del mod">
          <ac:chgData name="Michael Larbi" userId="2c59696fcc8b8634" providerId="LiveId" clId="{9CACBB82-E897-446C-A8ED-9321B886D8A4}" dt="2023-05-07T22:49:19.465" v="2294" actId="478"/>
          <ac:spMkLst>
            <pc:docMk/>
            <pc:sldMk cId="3167358428" sldId="398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7:52.996" v="3946" actId="255"/>
          <ac:spMkLst>
            <pc:docMk/>
            <pc:sldMk cId="3167358428" sldId="398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1:57:30.148" v="731" actId="26606"/>
          <ac:spMkLst>
            <pc:docMk/>
            <pc:sldMk cId="3167358428" sldId="398"/>
            <ac:spMk id="6" creationId="{705C33DF-36C9-49E9-B48D-A320B179C4D4}"/>
          </ac:spMkLst>
        </pc:spChg>
        <pc:spChg chg="mod">
          <ac:chgData name="Michael Larbi" userId="2c59696fcc8b8634" providerId="LiveId" clId="{9CACBB82-E897-446C-A8ED-9321B886D8A4}" dt="2023-05-07T21:57:50.380" v="743" actId="20577"/>
          <ac:spMkLst>
            <pc:docMk/>
            <pc:sldMk cId="3167358428" sldId="398"/>
            <ac:spMk id="7" creationId="{3E174092-82D3-44E0-8948-4096232ED0A7}"/>
          </ac:spMkLst>
        </pc:spChg>
        <pc:spChg chg="add del mod">
          <ac:chgData name="Michael Larbi" userId="2c59696fcc8b8634" providerId="LiveId" clId="{9CACBB82-E897-446C-A8ED-9321B886D8A4}" dt="2023-05-07T21:55:32.434" v="711"/>
          <ac:spMkLst>
            <pc:docMk/>
            <pc:sldMk cId="3167358428" sldId="398"/>
            <ac:spMk id="9" creationId="{950CE6EE-E7E2-5A2A-AAE9-8016511D83EE}"/>
          </ac:spMkLst>
        </pc:spChg>
        <pc:spChg chg="add del mod">
          <ac:chgData name="Michael Larbi" userId="2c59696fcc8b8634" providerId="LiveId" clId="{9CACBB82-E897-446C-A8ED-9321B886D8A4}" dt="2023-05-07T21:55:32.434" v="711"/>
          <ac:spMkLst>
            <pc:docMk/>
            <pc:sldMk cId="3167358428" sldId="398"/>
            <ac:spMk id="10" creationId="{2F46E517-E98F-E167-F103-8B2D87382686}"/>
          </ac:spMkLst>
        </pc:spChg>
        <pc:spChg chg="add del mod">
          <ac:chgData name="Michael Larbi" userId="2c59696fcc8b8634" providerId="LiveId" clId="{9CACBB82-E897-446C-A8ED-9321B886D8A4}" dt="2023-05-07T21:56:26.335" v="722"/>
          <ac:spMkLst>
            <pc:docMk/>
            <pc:sldMk cId="3167358428" sldId="398"/>
            <ac:spMk id="12" creationId="{A5D31565-B361-37A9-B738-C428B20F6318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3" creationId="{82184FF4-7029-4ED7-813A-192E60608764}"/>
          </ac:spMkLst>
        </pc:spChg>
        <pc:spChg chg="add del mod">
          <ac:chgData name="Michael Larbi" userId="2c59696fcc8b8634" providerId="LiveId" clId="{9CACBB82-E897-446C-A8ED-9321B886D8A4}" dt="2023-05-07T21:56:26.335" v="722"/>
          <ac:spMkLst>
            <pc:docMk/>
            <pc:sldMk cId="3167358428" sldId="398"/>
            <ac:spMk id="14" creationId="{0C14924D-CE0B-1938-DCF1-D70580B71222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5" creationId="{AAA7AB09-557C-41AD-9113-FF9F68FA1035}"/>
          </ac:spMkLst>
        </pc:spChg>
        <pc:spChg chg="add del">
          <ac:chgData name="Michael Larbi" userId="2c59696fcc8b8634" providerId="LiveId" clId="{9CACBB82-E897-446C-A8ED-9321B886D8A4}" dt="2023-05-07T21:56:50.719" v="726" actId="26606"/>
          <ac:spMkLst>
            <pc:docMk/>
            <pc:sldMk cId="3167358428" sldId="398"/>
            <ac:spMk id="16" creationId="{A5931BE0-4B93-4D6C-878E-ACC59D6B4587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17" creationId="{EF99ECAA-1F11-4937-BBA6-51935AB44C9D}"/>
          </ac:spMkLst>
        </pc:spChg>
        <pc:spChg chg="add del">
          <ac:chgData name="Michael Larbi" userId="2c59696fcc8b8634" providerId="LiveId" clId="{9CACBB82-E897-446C-A8ED-9321B886D8A4}" dt="2023-05-07T21:56:50.719" v="726" actId="26606"/>
          <ac:spMkLst>
            <pc:docMk/>
            <pc:sldMk cId="3167358428" sldId="398"/>
            <ac:spMk id="18" creationId="{D3262674-A504-4C90-BBBB-94D20F92A2B6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25" creationId="{1DB043B4-68C6-45B9-82AC-A5800EADB8DB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26" creationId="{82184FF4-7029-4ED7-813A-192E60608764}"/>
          </ac:spMkLst>
        </pc:spChg>
        <pc:spChg chg="add del">
          <ac:chgData name="Michael Larbi" userId="2c59696fcc8b8634" providerId="LiveId" clId="{9CACBB82-E897-446C-A8ED-9321B886D8A4}" dt="2023-05-07T21:55:42.302" v="717" actId="26606"/>
          <ac:spMkLst>
            <pc:docMk/>
            <pc:sldMk cId="3167358428" sldId="398"/>
            <ac:spMk id="27" creationId="{28A00A08-E4E6-4184-B484-E0E034072AE0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28" creationId="{EF99ECAA-1F11-4937-BBA6-51935AB44C9D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30" creationId="{AD4EA4DF-0E7C-4098-86F6-7D0ACAEFC0BF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31" creationId="{AAA7AB09-557C-41AD-9113-FF9F68FA1035}"/>
          </ac:spMkLst>
        </pc:spChg>
        <pc:spChg chg="add del mod">
          <ac:chgData name="Michael Larbi" userId="2c59696fcc8b8634" providerId="LiveId" clId="{9CACBB82-E897-446C-A8ED-9321B886D8A4}" dt="2023-05-07T21:55:37.217" v="715" actId="26606"/>
          <ac:spMkLst>
            <pc:docMk/>
            <pc:sldMk cId="3167358428" sldId="398"/>
            <ac:spMk id="40" creationId="{31724F9A-E32D-C572-8528-0B0449AC6D22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41" creationId="{1DB043B4-68C6-45B9-82AC-A5800EADB8DB}"/>
          </ac:spMkLst>
        </pc:spChg>
        <pc:spChg chg="add del">
          <ac:chgData name="Michael Larbi" userId="2c59696fcc8b8634" providerId="LiveId" clId="{9CACBB82-E897-446C-A8ED-9321B886D8A4}" dt="2023-05-07T21:55:37.217" v="715" actId="26606"/>
          <ac:spMkLst>
            <pc:docMk/>
            <pc:sldMk cId="3167358428" sldId="398"/>
            <ac:spMk id="43" creationId="{A5931BE0-4B93-4D6C-878E-ACC59D6B4587}"/>
          </ac:spMkLst>
        </pc:spChg>
        <pc:spChg chg="add mod">
          <ac:chgData name="Michael Larbi" userId="2c59696fcc8b8634" providerId="LiveId" clId="{9CACBB82-E897-446C-A8ED-9321B886D8A4}" dt="2023-05-07T22:49:20.767" v="2295"/>
          <ac:spMkLst>
            <pc:docMk/>
            <pc:sldMk cId="3167358428" sldId="398"/>
            <ac:spMk id="44" creationId="{238BF034-6402-0569-D17A-D9CB51AB2574}"/>
          </ac:spMkLst>
        </pc:spChg>
        <pc:spChg chg="add del">
          <ac:chgData name="Michael Larbi" userId="2c59696fcc8b8634" providerId="LiveId" clId="{9CACBB82-E897-446C-A8ED-9321B886D8A4}" dt="2023-05-07T21:57:30.133" v="730" actId="26606"/>
          <ac:spMkLst>
            <pc:docMk/>
            <pc:sldMk cId="3167358428" sldId="398"/>
            <ac:spMk id="45" creationId="{FE05BC49-0F00-4C85-9AF5-A0CC5B39C8D2}"/>
          </ac:spMkLst>
        </pc:spChg>
        <pc:spChg chg="add">
          <ac:chgData name="Michael Larbi" userId="2c59696fcc8b8634" providerId="LiveId" clId="{9CACBB82-E897-446C-A8ED-9321B886D8A4}" dt="2023-05-07T21:57:30.148" v="731" actId="26606"/>
          <ac:spMkLst>
            <pc:docMk/>
            <pc:sldMk cId="3167358428" sldId="398"/>
            <ac:spMk id="47" creationId="{A5931BE0-4B93-4D6C-878E-ACC59D6B4587}"/>
          </ac:spMkLst>
        </pc:spChg>
        <pc:spChg chg="add mod">
          <ac:chgData name="Michael Larbi" userId="2c59696fcc8b8634" providerId="LiveId" clId="{9CACBB82-E897-446C-A8ED-9321B886D8A4}" dt="2023-05-07T22:12:12.255" v="1181" actId="255"/>
          <ac:spMkLst>
            <pc:docMk/>
            <pc:sldMk cId="3167358428" sldId="398"/>
            <ac:spMk id="48" creationId="{E987FADF-F1C1-3E80-DED8-6AE5A69C7E85}"/>
          </ac:spMkLst>
        </pc:s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19" creationId="{79DE9FAB-6BBA-4CFE-B67D-77B47F01ECA4}"/>
          </ac:grpSpMkLst>
        </pc:gr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29" creationId="{0780E404-3121-4F33-AF2D-65F659A97798}"/>
          </ac:grpSpMkLst>
        </pc:grpChg>
        <pc:grpChg chg="add del">
          <ac:chgData name="Michael Larbi" userId="2c59696fcc8b8634" providerId="LiveId" clId="{9CACBB82-E897-446C-A8ED-9321B886D8A4}" dt="2023-05-07T21:55:42.302" v="717" actId="26606"/>
          <ac:grpSpMkLst>
            <pc:docMk/>
            <pc:sldMk cId="3167358428" sldId="398"/>
            <ac:grpSpMk id="33" creationId="{4B158E9A-DBF4-4AA7-B6B7-8C8EB2FBDD68}"/>
          </ac:grpSpMkLst>
        </pc:grpChg>
        <pc:grpChg chg="add del">
          <ac:chgData name="Michael Larbi" userId="2c59696fcc8b8634" providerId="LiveId" clId="{9CACBB82-E897-446C-A8ED-9321B886D8A4}" dt="2023-05-07T21:57:30.133" v="730" actId="26606"/>
          <ac:grpSpMkLst>
            <pc:docMk/>
            <pc:sldMk cId="3167358428" sldId="398"/>
            <ac:grpSpMk id="35" creationId="{79DE9FAB-6BBA-4CFE-B67D-77B47F01ECA4}"/>
          </ac:grpSpMkLst>
        </pc:grpChg>
        <pc:graphicFrameChg chg="del">
          <ac:chgData name="Michael Larbi" userId="2c59696fcc8b8634" providerId="LiveId" clId="{9CACBB82-E897-446C-A8ED-9321B886D8A4}" dt="2023-05-07T21:51:46.662" v="688" actId="21"/>
          <ac:graphicFrameMkLst>
            <pc:docMk/>
            <pc:sldMk cId="3167358428" sldId="398"/>
            <ac:graphicFrameMk id="11" creationId="{E4A6D503-95F0-4FD3-86D4-D1170C6E2B64}"/>
          </ac:graphicFrameMkLst>
        </pc:graphicFrameChg>
        <pc:picChg chg="add mod ord">
          <ac:chgData name="Michael Larbi" userId="2c59696fcc8b8634" providerId="LiveId" clId="{9CACBB82-E897-446C-A8ED-9321B886D8A4}" dt="2023-05-07T21:55:42.302" v="718"/>
          <ac:picMkLst>
            <pc:docMk/>
            <pc:sldMk cId="3167358428" sldId="398"/>
            <ac:picMk id="8" creationId="{95533E54-C8D5-E5BE-35E2-7DF2ECB8AB87}"/>
          </ac:picMkLst>
        </pc:picChg>
        <pc:picChg chg="add del mod ord">
          <ac:chgData name="Michael Larbi" userId="2c59696fcc8b8634" providerId="LiveId" clId="{9CACBB82-E897-446C-A8ED-9321B886D8A4}" dt="2023-05-07T22:05:26.206" v="930" actId="478"/>
          <ac:picMkLst>
            <pc:docMk/>
            <pc:sldMk cId="3167358428" sldId="398"/>
            <ac:picMk id="24" creationId="{6EA2D9CE-E0C5-BB1B-998C-C0FE5A84D0D6}"/>
          </ac:picMkLst>
        </pc:picChg>
        <pc:picChg chg="add mod">
          <ac:chgData name="Michael Larbi" userId="2c59696fcc8b8634" providerId="LiveId" clId="{9CACBB82-E897-446C-A8ED-9321B886D8A4}" dt="2023-05-07T22:05:02.846" v="927"/>
          <ac:picMkLst>
            <pc:docMk/>
            <pc:sldMk cId="3167358428" sldId="398"/>
            <ac:picMk id="32" creationId="{E4D6E292-A451-3F83-180D-93AECC88CA38}"/>
          </ac:picMkLst>
        </pc:picChg>
        <pc:picChg chg="add mod">
          <ac:chgData name="Michael Larbi" userId="2c59696fcc8b8634" providerId="LiveId" clId="{9CACBB82-E897-446C-A8ED-9321B886D8A4}" dt="2023-05-07T22:06:57.049" v="935" actId="14100"/>
          <ac:picMkLst>
            <pc:docMk/>
            <pc:sldMk cId="3167358428" sldId="398"/>
            <ac:picMk id="42" creationId="{84245756-A1FE-1FAE-9570-368645AF98BB}"/>
          </ac:picMkLst>
        </pc:picChg>
        <pc:picChg chg="add del mod">
          <ac:chgData name="Michael Larbi" userId="2c59696fcc8b8634" providerId="LiveId" clId="{9CACBB82-E897-446C-A8ED-9321B886D8A4}" dt="2023-05-07T21:55:32.434" v="711"/>
          <ac:picMkLst>
            <pc:docMk/>
            <pc:sldMk cId="3167358428" sldId="398"/>
            <ac:picMk id="1025" creationId="{7EE53929-F69A-1B44-FF40-690CF3E95066}"/>
          </ac:picMkLst>
        </pc:picChg>
        <pc:picChg chg="add del mod">
          <ac:chgData name="Michael Larbi" userId="2c59696fcc8b8634" providerId="LiveId" clId="{9CACBB82-E897-446C-A8ED-9321B886D8A4}" dt="2023-05-07T21:56:26.335" v="722"/>
          <ac:picMkLst>
            <pc:docMk/>
            <pc:sldMk cId="3167358428" sldId="398"/>
            <ac:picMk id="1028" creationId="{32946D48-E519-668B-A15E-09A26A0B41BB}"/>
          </ac:picMkLst>
        </pc:picChg>
      </pc:sldChg>
      <pc:sldChg chg="addSp delSp modSp add mod ord">
        <pc:chgData name="Michael Larbi" userId="2c59696fcc8b8634" providerId="LiveId" clId="{9CACBB82-E897-446C-A8ED-9321B886D8A4}" dt="2023-05-07T23:45:48.255" v="3928" actId="2711"/>
        <pc:sldMkLst>
          <pc:docMk/>
          <pc:sldMk cId="746496597" sldId="399"/>
        </pc:sldMkLst>
        <pc:spChg chg="add mod">
          <ac:chgData name="Michael Larbi" userId="2c59696fcc8b8634" providerId="LiveId" clId="{9CACBB82-E897-446C-A8ED-9321B886D8A4}" dt="2023-05-07T22:49:12.266" v="2293"/>
          <ac:spMkLst>
            <pc:docMk/>
            <pc:sldMk cId="746496597" sldId="399"/>
            <ac:spMk id="2" creationId="{B17E1C23-E5D4-7030-2A22-698D328E2815}"/>
          </ac:spMkLst>
        </pc:spChg>
        <pc:spChg chg="del">
          <ac:chgData name="Michael Larbi" userId="2c59696fcc8b8634" providerId="LiveId" clId="{9CACBB82-E897-446C-A8ED-9321B886D8A4}" dt="2023-05-07T22:49:10.577" v="2292" actId="478"/>
          <ac:spMkLst>
            <pc:docMk/>
            <pc:sldMk cId="746496597" sldId="399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5:48.255" v="3928" actId="2711"/>
          <ac:spMkLst>
            <pc:docMk/>
            <pc:sldMk cId="746496597" sldId="399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2:03:57.988" v="922" actId="20577"/>
          <ac:spMkLst>
            <pc:docMk/>
            <pc:sldMk cId="746496597" sldId="399"/>
            <ac:spMk id="48" creationId="{E987FADF-F1C1-3E80-DED8-6AE5A69C7E85}"/>
          </ac:spMkLst>
        </pc:spChg>
      </pc:sldChg>
      <pc:sldChg chg="addSp delSp modSp add mod">
        <pc:chgData name="Michael Larbi" userId="2c59696fcc8b8634" providerId="LiveId" clId="{9CACBB82-E897-446C-A8ED-9321B886D8A4}" dt="2023-05-07T23:48:10.536" v="3947" actId="255"/>
        <pc:sldMkLst>
          <pc:docMk/>
          <pc:sldMk cId="181902025" sldId="400"/>
        </pc:sldMkLst>
        <pc:spChg chg="add mod">
          <ac:chgData name="Michael Larbi" userId="2c59696fcc8b8634" providerId="LiveId" clId="{9CACBB82-E897-446C-A8ED-9321B886D8A4}" dt="2023-05-07T22:49:28.182" v="2297"/>
          <ac:spMkLst>
            <pc:docMk/>
            <pc:sldMk cId="181902025" sldId="400"/>
            <ac:spMk id="3" creationId="{C192B506-C889-B252-F4CC-6A23F556D9A0}"/>
          </ac:spMkLst>
        </pc:spChg>
        <pc:spChg chg="del">
          <ac:chgData name="Michael Larbi" userId="2c59696fcc8b8634" providerId="LiveId" clId="{9CACBB82-E897-446C-A8ED-9321B886D8A4}" dt="2023-05-07T22:49:26.802" v="2296" actId="478"/>
          <ac:spMkLst>
            <pc:docMk/>
            <pc:sldMk cId="181902025" sldId="400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10.536" v="3947" actId="255"/>
          <ac:spMkLst>
            <pc:docMk/>
            <pc:sldMk cId="181902025" sldId="400"/>
            <ac:spMk id="5" creationId="{AFD183D7-B16E-4A9D-BC4B-D1EC347BF97E}"/>
          </ac:spMkLst>
        </pc:spChg>
        <pc:spChg chg="mod">
          <ac:chgData name="Michael Larbi" userId="2c59696fcc8b8634" providerId="LiveId" clId="{9CACBB82-E897-446C-A8ED-9321B886D8A4}" dt="2023-05-07T22:16:03.865" v="1369" actId="20577"/>
          <ac:spMkLst>
            <pc:docMk/>
            <pc:sldMk cId="181902025" sldId="400"/>
            <ac:spMk id="48" creationId="{E987FADF-F1C1-3E80-DED8-6AE5A69C7E85}"/>
          </ac:spMkLst>
        </pc:spChg>
        <pc:picChg chg="add mod">
          <ac:chgData name="Michael Larbi" userId="2c59696fcc8b8634" providerId="LiveId" clId="{9CACBB82-E897-446C-A8ED-9321B886D8A4}" dt="2023-05-07T22:13:11.697" v="1188" actId="14100"/>
          <ac:picMkLst>
            <pc:docMk/>
            <pc:sldMk cId="181902025" sldId="400"/>
            <ac:picMk id="2" creationId="{26FEC2FA-D09D-CFA6-19CD-D9E59A588325}"/>
          </ac:picMkLst>
        </pc:picChg>
        <pc:picChg chg="del">
          <ac:chgData name="Michael Larbi" userId="2c59696fcc8b8634" providerId="LiveId" clId="{9CACBB82-E897-446C-A8ED-9321B886D8A4}" dt="2023-05-07T22:12:50.411" v="1183" actId="478"/>
          <ac:picMkLst>
            <pc:docMk/>
            <pc:sldMk cId="181902025" sldId="400"/>
            <ac:picMk id="42" creationId="{84245756-A1FE-1FAE-9570-368645AF98BB}"/>
          </ac:picMkLst>
        </pc:picChg>
      </pc:sldChg>
      <pc:sldChg chg="addSp delSp modSp add mod">
        <pc:chgData name="Michael Larbi" userId="2c59696fcc8b8634" providerId="LiveId" clId="{9CACBB82-E897-446C-A8ED-9321B886D8A4}" dt="2023-05-07T23:48:24.152" v="3949" actId="27636"/>
        <pc:sldMkLst>
          <pc:docMk/>
          <pc:sldMk cId="54804097" sldId="401"/>
        </pc:sldMkLst>
        <pc:spChg chg="del">
          <ac:chgData name="Michael Larbi" userId="2c59696fcc8b8634" providerId="LiveId" clId="{9CACBB82-E897-446C-A8ED-9321B886D8A4}" dt="2023-05-07T22:49:43.178" v="2298" actId="478"/>
          <ac:spMkLst>
            <pc:docMk/>
            <pc:sldMk cId="54804097" sldId="401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24.152" v="3949" actId="27636"/>
          <ac:spMkLst>
            <pc:docMk/>
            <pc:sldMk cId="54804097" sldId="401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49:44.558" v="2299"/>
          <ac:spMkLst>
            <pc:docMk/>
            <pc:sldMk cId="54804097" sldId="401"/>
            <ac:spMk id="8" creationId="{781903CC-884A-1055-F1F2-D737B3A4980F}"/>
          </ac:spMkLst>
        </pc:spChg>
        <pc:spChg chg="mod">
          <ac:chgData name="Michael Larbi" userId="2c59696fcc8b8634" providerId="LiveId" clId="{9CACBB82-E897-446C-A8ED-9321B886D8A4}" dt="2023-05-07T22:24:04.743" v="1639" actId="20577"/>
          <ac:spMkLst>
            <pc:docMk/>
            <pc:sldMk cId="54804097" sldId="401"/>
            <ac:spMk id="48" creationId="{E987FADF-F1C1-3E80-DED8-6AE5A69C7E85}"/>
          </ac:spMkLst>
        </pc:spChg>
        <pc:picChg chg="del">
          <ac:chgData name="Michael Larbi" userId="2c59696fcc8b8634" providerId="LiveId" clId="{9CACBB82-E897-446C-A8ED-9321B886D8A4}" dt="2023-05-07T22:17:19.110" v="1375" actId="478"/>
          <ac:picMkLst>
            <pc:docMk/>
            <pc:sldMk cId="54804097" sldId="401"/>
            <ac:picMk id="2" creationId="{26FEC2FA-D09D-CFA6-19CD-D9E59A588325}"/>
          </ac:picMkLst>
        </pc:picChg>
        <pc:picChg chg="add mod">
          <ac:chgData name="Michael Larbi" userId="2c59696fcc8b8634" providerId="LiveId" clId="{9CACBB82-E897-446C-A8ED-9321B886D8A4}" dt="2023-05-07T22:25:21.178" v="1649" actId="1076"/>
          <ac:picMkLst>
            <pc:docMk/>
            <pc:sldMk cId="54804097" sldId="401"/>
            <ac:picMk id="3" creationId="{B5F0FD9A-EA83-EB59-F5ED-D079AB097408}"/>
          </ac:picMkLst>
        </pc:picChg>
      </pc:sldChg>
      <pc:sldChg chg="addSp delSp modSp add mod">
        <pc:chgData name="Michael Larbi" userId="2c59696fcc8b8634" providerId="LiveId" clId="{9CACBB82-E897-446C-A8ED-9321B886D8A4}" dt="2023-05-07T23:47:14.440" v="3942" actId="27636"/>
        <pc:sldMkLst>
          <pc:docMk/>
          <pc:sldMk cId="452752183" sldId="402"/>
        </pc:sldMkLst>
        <pc:spChg chg="del">
          <ac:chgData name="Michael Larbi" userId="2c59696fcc8b8634" providerId="LiveId" clId="{9CACBB82-E897-446C-A8ED-9321B886D8A4}" dt="2023-05-07T22:49:51.539" v="2300" actId="478"/>
          <ac:spMkLst>
            <pc:docMk/>
            <pc:sldMk cId="452752183" sldId="402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7:14.440" v="3942" actId="27636"/>
          <ac:spMkLst>
            <pc:docMk/>
            <pc:sldMk cId="452752183" sldId="402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49:52.793" v="2301"/>
          <ac:spMkLst>
            <pc:docMk/>
            <pc:sldMk cId="452752183" sldId="402"/>
            <ac:spMk id="8" creationId="{50B9F763-D361-D26B-8851-834352162872}"/>
          </ac:spMkLst>
        </pc:spChg>
        <pc:spChg chg="mod">
          <ac:chgData name="Michael Larbi" userId="2c59696fcc8b8634" providerId="LiveId" clId="{9CACBB82-E897-446C-A8ED-9321B886D8A4}" dt="2023-05-07T22:34:59.570" v="2007" actId="14100"/>
          <ac:spMkLst>
            <pc:docMk/>
            <pc:sldMk cId="452752183" sldId="402"/>
            <ac:spMk id="48" creationId="{E987FADF-F1C1-3E80-DED8-6AE5A69C7E85}"/>
          </ac:spMkLst>
        </pc:spChg>
        <pc:picChg chg="add mod">
          <ac:chgData name="Michael Larbi" userId="2c59696fcc8b8634" providerId="LiveId" clId="{9CACBB82-E897-446C-A8ED-9321B886D8A4}" dt="2023-05-07T22:26:24.312" v="1656" actId="14100"/>
          <ac:picMkLst>
            <pc:docMk/>
            <pc:sldMk cId="452752183" sldId="402"/>
            <ac:picMk id="2" creationId="{EF27C7CD-F022-76C8-63D7-1387D2D55E73}"/>
          </ac:picMkLst>
        </pc:picChg>
        <pc:picChg chg="del">
          <ac:chgData name="Michael Larbi" userId="2c59696fcc8b8634" providerId="LiveId" clId="{9CACBB82-E897-446C-A8ED-9321B886D8A4}" dt="2023-05-07T22:25:59.932" v="1650" actId="478"/>
          <ac:picMkLst>
            <pc:docMk/>
            <pc:sldMk cId="452752183" sldId="402"/>
            <ac:picMk id="3" creationId="{B5F0FD9A-EA83-EB59-F5ED-D079AB097408}"/>
          </ac:picMkLst>
        </pc:picChg>
      </pc:sldChg>
      <pc:sldChg chg="addSp delSp modSp add mod">
        <pc:chgData name="Michael Larbi" userId="2c59696fcc8b8634" providerId="LiveId" clId="{9CACBB82-E897-446C-A8ED-9321B886D8A4}" dt="2023-05-07T23:48:59.004" v="3957" actId="255"/>
        <pc:sldMkLst>
          <pc:docMk/>
          <pc:sldMk cId="880222189" sldId="403"/>
        </pc:sldMkLst>
        <pc:spChg chg="del">
          <ac:chgData name="Michael Larbi" userId="2c59696fcc8b8634" providerId="LiveId" clId="{9CACBB82-E897-446C-A8ED-9321B886D8A4}" dt="2023-05-07T22:50:00.191" v="2302" actId="478"/>
          <ac:spMkLst>
            <pc:docMk/>
            <pc:sldMk cId="880222189" sldId="403"/>
            <ac:spMk id="4" creationId="{E39EF484-38C8-4EDC-ACF5-695CFB216839}"/>
          </ac:spMkLst>
        </pc:spChg>
        <pc:spChg chg="mod">
          <ac:chgData name="Michael Larbi" userId="2c59696fcc8b8634" providerId="LiveId" clId="{9CACBB82-E897-446C-A8ED-9321B886D8A4}" dt="2023-05-07T23:48:59.004" v="3957" actId="255"/>
          <ac:spMkLst>
            <pc:docMk/>
            <pc:sldMk cId="880222189" sldId="403"/>
            <ac:spMk id="5" creationId="{AFD183D7-B16E-4A9D-BC4B-D1EC347BF97E}"/>
          </ac:spMkLst>
        </pc:spChg>
        <pc:spChg chg="add mod">
          <ac:chgData name="Michael Larbi" userId="2c59696fcc8b8634" providerId="LiveId" clId="{9CACBB82-E897-446C-A8ED-9321B886D8A4}" dt="2023-05-07T22:50:01.524" v="2303"/>
          <ac:spMkLst>
            <pc:docMk/>
            <pc:sldMk cId="880222189" sldId="403"/>
            <ac:spMk id="8" creationId="{F9E361EB-2C6E-0640-9F49-2B49999B7B5F}"/>
          </ac:spMkLst>
        </pc:spChg>
        <pc:spChg chg="mod">
          <ac:chgData name="Michael Larbi" userId="2c59696fcc8b8634" providerId="LiveId" clId="{9CACBB82-E897-446C-A8ED-9321B886D8A4}" dt="2023-05-07T22:43:39.443" v="2258" actId="20577"/>
          <ac:spMkLst>
            <pc:docMk/>
            <pc:sldMk cId="880222189" sldId="403"/>
            <ac:spMk id="48" creationId="{E987FADF-F1C1-3E80-DED8-6AE5A69C7E85}"/>
          </ac:spMkLst>
        </pc:spChg>
        <pc:picChg chg="del">
          <ac:chgData name="Michael Larbi" userId="2c59696fcc8b8634" providerId="LiveId" clId="{9CACBB82-E897-446C-A8ED-9321B886D8A4}" dt="2023-05-07T22:35:54.476" v="2009" actId="478"/>
          <ac:picMkLst>
            <pc:docMk/>
            <pc:sldMk cId="880222189" sldId="403"/>
            <ac:picMk id="2" creationId="{EF27C7CD-F022-76C8-63D7-1387D2D55E73}"/>
          </ac:picMkLst>
        </pc:picChg>
        <pc:picChg chg="add mod">
          <ac:chgData name="Michael Larbi" userId="2c59696fcc8b8634" providerId="LiveId" clId="{9CACBB82-E897-446C-A8ED-9321B886D8A4}" dt="2023-05-07T22:36:18.512" v="2014" actId="14100"/>
          <ac:picMkLst>
            <pc:docMk/>
            <pc:sldMk cId="880222189" sldId="403"/>
            <ac:picMk id="3" creationId="{522C9355-136C-4674-59C7-8B8CC842B978}"/>
          </ac:picMkLst>
        </pc:picChg>
      </pc:sldChg>
      <pc:sldChg chg="modSp add mod">
        <pc:chgData name="Michael Larbi" userId="2c59696fcc8b8634" providerId="LiveId" clId="{9CACBB82-E897-446C-A8ED-9321B886D8A4}" dt="2023-05-07T23:28:32.499" v="3443" actId="20577"/>
        <pc:sldMkLst>
          <pc:docMk/>
          <pc:sldMk cId="3122868669" sldId="404"/>
        </pc:sldMkLst>
        <pc:spChg chg="mod">
          <ac:chgData name="Michael Larbi" userId="2c59696fcc8b8634" providerId="LiveId" clId="{9CACBB82-E897-446C-A8ED-9321B886D8A4}" dt="2023-05-07T23:24:15.694" v="3398" actId="1076"/>
          <ac:spMkLst>
            <pc:docMk/>
            <pc:sldMk cId="3122868669" sldId="404"/>
            <ac:spMk id="11" creationId="{581E8936-2270-47FE-94A4-398CB123EF90}"/>
          </ac:spMkLst>
        </pc:spChg>
        <pc:spChg chg="mod">
          <ac:chgData name="Michael Larbi" userId="2c59696fcc8b8634" providerId="LiveId" clId="{9CACBB82-E897-446C-A8ED-9321B886D8A4}" dt="2023-05-07T23:28:32.499" v="3443" actId="20577"/>
          <ac:spMkLst>
            <pc:docMk/>
            <pc:sldMk cId="3122868669" sldId="404"/>
            <ac:spMk id="13" creationId="{C0287FEC-3826-4868-8D93-52429C6156F5}"/>
          </ac:spMkLst>
        </pc:spChg>
        <pc:picChg chg="mod">
          <ac:chgData name="Michael Larbi" userId="2c59696fcc8b8634" providerId="LiveId" clId="{9CACBB82-E897-446C-A8ED-9321B886D8A4}" dt="2023-05-07T23:22:13.911" v="3383" actId="1076"/>
          <ac:picMkLst>
            <pc:docMk/>
            <pc:sldMk cId="3122868669" sldId="404"/>
            <ac:picMk id="16" creationId="{361E9ADB-7377-4CF1-9AE4-AEFBDEBEEEEC}"/>
          </ac:picMkLst>
        </pc:picChg>
      </pc:sldChg>
      <pc:sldChg chg="modSp add mod">
        <pc:chgData name="Michael Larbi" userId="2c59696fcc8b8634" providerId="LiveId" clId="{9CACBB82-E897-446C-A8ED-9321B886D8A4}" dt="2023-05-07T23:34:12.487" v="3807" actId="20577"/>
        <pc:sldMkLst>
          <pc:docMk/>
          <pc:sldMk cId="633025183" sldId="405"/>
        </pc:sldMkLst>
        <pc:spChg chg="mod">
          <ac:chgData name="Michael Larbi" userId="2c59696fcc8b8634" providerId="LiveId" clId="{9CACBB82-E897-446C-A8ED-9321B886D8A4}" dt="2023-05-07T23:34:12.487" v="3807" actId="20577"/>
          <ac:spMkLst>
            <pc:docMk/>
            <pc:sldMk cId="633025183" sldId="405"/>
            <ac:spMk id="13" creationId="{C0287FEC-3826-4868-8D93-52429C6156F5}"/>
          </ac:spMkLst>
        </pc:spChg>
      </pc:sldChg>
      <pc:sldChg chg="modSp add mod">
        <pc:chgData name="Michael Larbi" userId="2c59696fcc8b8634" providerId="LiveId" clId="{9CACBB82-E897-446C-A8ED-9321B886D8A4}" dt="2023-05-08T00:17:12.993" v="4091" actId="1076"/>
        <pc:sldMkLst>
          <pc:docMk/>
          <pc:sldMk cId="1025389320" sldId="406"/>
        </pc:sldMkLst>
        <pc:spChg chg="mod">
          <ac:chgData name="Michael Larbi" userId="2c59696fcc8b8634" providerId="LiveId" clId="{9CACBB82-E897-446C-A8ED-9321B886D8A4}" dt="2023-05-07T23:39:15.728" v="3902" actId="20577"/>
          <ac:spMkLst>
            <pc:docMk/>
            <pc:sldMk cId="1025389320" sldId="406"/>
            <ac:spMk id="11" creationId="{581E8936-2270-47FE-94A4-398CB123EF90}"/>
          </ac:spMkLst>
        </pc:spChg>
        <pc:spChg chg="mod">
          <ac:chgData name="Michael Larbi" userId="2c59696fcc8b8634" providerId="LiveId" clId="{9CACBB82-E897-446C-A8ED-9321B886D8A4}" dt="2023-05-07T23:40:47.386" v="3911" actId="20577"/>
          <ac:spMkLst>
            <pc:docMk/>
            <pc:sldMk cId="1025389320" sldId="406"/>
            <ac:spMk id="13" creationId="{C0287FEC-3826-4868-8D93-52429C6156F5}"/>
          </ac:spMkLst>
        </pc:spChg>
        <pc:picChg chg="mod">
          <ac:chgData name="Michael Larbi" userId="2c59696fcc8b8634" providerId="LiveId" clId="{9CACBB82-E897-446C-A8ED-9321B886D8A4}" dt="2023-05-08T00:17:12.993" v="4091" actId="1076"/>
          <ac:picMkLst>
            <pc:docMk/>
            <pc:sldMk cId="1025389320" sldId="406"/>
            <ac:picMk id="16" creationId="{361E9ADB-7377-4CF1-9AE4-AEFBDEBEEEEC}"/>
          </ac:picMkLst>
        </pc:picChg>
      </pc:sldChg>
      <pc:sldChg chg="modSp add mod">
        <pc:chgData name="Michael Larbi" userId="2c59696fcc8b8634" providerId="LiveId" clId="{9CACBB82-E897-446C-A8ED-9321B886D8A4}" dt="2023-05-07T23:59:41.643" v="4081" actId="20577"/>
        <pc:sldMkLst>
          <pc:docMk/>
          <pc:sldMk cId="303587859" sldId="407"/>
        </pc:sldMkLst>
        <pc:spChg chg="mod">
          <ac:chgData name="Michael Larbi" userId="2c59696fcc8b8634" providerId="LiveId" clId="{9CACBB82-E897-446C-A8ED-9321B886D8A4}" dt="2023-05-07T23:59:41.643" v="4081" actId="20577"/>
          <ac:spMkLst>
            <pc:docMk/>
            <pc:sldMk cId="303587859" sldId="407"/>
            <ac:spMk id="13" creationId="{C0287FEC-3826-4868-8D93-52429C6156F5}"/>
          </ac:spMkLst>
        </pc:spChg>
      </pc:sldChg>
      <pc:sldChg chg="addSp delSp modSp add mod">
        <pc:chgData name="Michael Larbi" userId="2c59696fcc8b8634" providerId="LiveId" clId="{9CACBB82-E897-446C-A8ED-9321B886D8A4}" dt="2023-05-08T00:22:03.020" v="4116" actId="2711"/>
        <pc:sldMkLst>
          <pc:docMk/>
          <pc:sldMk cId="3620904467" sldId="408"/>
        </pc:sldMkLst>
        <pc:spChg chg="add del mod">
          <ac:chgData name="Michael Larbi" userId="2c59696fcc8b8634" providerId="LiveId" clId="{9CACBB82-E897-446C-A8ED-9321B886D8A4}" dt="2023-05-08T00:20:23.250" v="4099" actId="478"/>
          <ac:spMkLst>
            <pc:docMk/>
            <pc:sldMk cId="3620904467" sldId="408"/>
            <ac:spMk id="4" creationId="{5089FF1F-83A3-EE88-BE6C-84B10EBE3E82}"/>
          </ac:spMkLst>
        </pc:spChg>
        <pc:spChg chg="add del mod">
          <ac:chgData name="Michael Larbi" userId="2c59696fcc8b8634" providerId="LiveId" clId="{9CACBB82-E897-446C-A8ED-9321B886D8A4}" dt="2023-05-08T00:20:05.551" v="4098" actId="21"/>
          <ac:spMkLst>
            <pc:docMk/>
            <pc:sldMk cId="3620904467" sldId="408"/>
            <ac:spMk id="7" creationId="{4EC81FE1-18A6-9075-5536-52E1A344A849}"/>
          </ac:spMkLst>
        </pc:spChg>
        <pc:spChg chg="del mod">
          <ac:chgData name="Michael Larbi" userId="2c59696fcc8b8634" providerId="LiveId" clId="{9CACBB82-E897-446C-A8ED-9321B886D8A4}" dt="2023-05-08T00:19:44.773" v="4096" actId="478"/>
          <ac:spMkLst>
            <pc:docMk/>
            <pc:sldMk cId="3620904467" sldId="408"/>
            <ac:spMk id="11" creationId="{581E8936-2270-47FE-94A4-398CB123EF90}"/>
          </ac:spMkLst>
        </pc:spChg>
        <pc:spChg chg="mod">
          <ac:chgData name="Michael Larbi" userId="2c59696fcc8b8634" providerId="LiveId" clId="{9CACBB82-E897-446C-A8ED-9321B886D8A4}" dt="2023-05-08T00:22:03.020" v="4116" actId="2711"/>
          <ac:spMkLst>
            <pc:docMk/>
            <pc:sldMk cId="3620904467" sldId="408"/>
            <ac:spMk id="13" creationId="{C0287FEC-3826-4868-8D93-52429C6156F5}"/>
          </ac:spMkLst>
        </pc:spChg>
        <pc:picChg chg="add del mod">
          <ac:chgData name="Michael Larbi" userId="2c59696fcc8b8634" providerId="LiveId" clId="{9CACBB82-E897-446C-A8ED-9321B886D8A4}" dt="2023-05-08T00:21:11.762" v="4106" actId="14100"/>
          <ac:picMkLst>
            <pc:docMk/>
            <pc:sldMk cId="3620904467" sldId="408"/>
            <ac:picMk id="16" creationId="{361E9ADB-7377-4CF1-9AE4-AEFBDEBEEEEC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5/7/2023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685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5767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7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91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3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7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52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16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72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90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362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 dirty="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 dirty="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Chart Table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anchor="b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 dirty="0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mikelarbi4u1.github.io/Michaels-ITSs-Project.com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mikelarbi4u1.github.io/Michaels-ITSs-Project.com/" TargetMode="External"/><Relationship Id="rId2" Type="http://schemas.openxmlformats.org/officeDocument/2006/relationships/hyperlink" Target="mailto:larbim@my.easternct.edu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938C-9D94-4B05-979A-D39FFC45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4377" y="1051551"/>
            <a:ext cx="4442604" cy="2384898"/>
          </a:xfrm>
        </p:spPr>
        <p:txBody>
          <a:bodyPr anchor="b" anchorCtr="0">
            <a:norm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Perception of ChatGPT in Learning Basic Python Coding</a:t>
            </a:r>
            <a:b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/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9A11267-FC52-4990-8D98-010AFABA554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1"/>
            <a:ext cx="3565524" cy="1077190"/>
          </a:xfrm>
        </p:spPr>
        <p:txBody>
          <a:bodyPr>
            <a:normAutofit/>
          </a:bodyPr>
          <a:lstStyle/>
          <a:p>
            <a:r>
              <a:rPr lang="en-US" sz="2400" dirty="0"/>
              <a:t>Michael A. Larbi</a:t>
            </a:r>
          </a:p>
          <a:p>
            <a:r>
              <a:rPr lang="en-US" dirty="0"/>
              <a:t>May 3</a:t>
            </a:r>
            <a:r>
              <a:rPr lang="en-US" baseline="30000" dirty="0"/>
              <a:t>rd</a:t>
            </a:r>
            <a:r>
              <a:rPr lang="en-US" dirty="0"/>
              <a:t>, 2023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sz="1600" dirty="0"/>
              <a:t>Here 90% of the participants indicated that they had prior knowledge of python with 30% being very knowledgeable with python</a:t>
            </a:r>
          </a:p>
        </p:txBody>
      </p:sp>
      <p:pic>
        <p:nvPicPr>
          <p:cNvPr id="24" name="Content Placeholder 2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EA2D9CE-E0C5-BB1B-998C-C0FE5A84D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177" b="-1"/>
          <a:stretch/>
        </p:blipFill>
        <p:spPr>
          <a:xfrm>
            <a:off x="4743451" y="549276"/>
            <a:ext cx="6897687" cy="5214216"/>
          </a:xfrm>
          <a:custGeom>
            <a:avLst/>
            <a:gdLst/>
            <a:ahLst/>
            <a:cxnLst/>
            <a:rect l="l" t="t" r="r" b="b"/>
            <a:pathLst>
              <a:path w="6897687" h="5759451">
                <a:moveTo>
                  <a:pt x="0" y="0"/>
                </a:moveTo>
                <a:lnTo>
                  <a:pt x="6897687" y="0"/>
                </a:lnTo>
                <a:lnTo>
                  <a:pt x="6897687" y="5759451"/>
                </a:lnTo>
                <a:lnTo>
                  <a:pt x="0" y="5759451"/>
                </a:lnTo>
                <a:close/>
              </a:path>
            </a:pathLst>
          </a:cu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600"/>
              </a:spcAft>
            </a:pPr>
            <a:r>
              <a:rPr lang="en-US" sz="18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1.  The knowledge levels of student on Python, prior to the study. 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prior knowledge on Python before learning it with </a:t>
            </a:r>
            <a:r>
              <a:rPr lang="en-US" sz="18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1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B17E1C23-E5D4-7030-2A22-698D328E2815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74649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that they were very experienced with w3schools as  opposed to 10% who less experienced with 60% being intermediate prior to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effectLst/>
                <a:ea typeface="Calibri" panose="020F0502020204030204" pitchFamily="34" charset="0"/>
              </a:rPr>
              <a:t>Figure 2. Students experience level with w3schools prior to the survey. </a:t>
            </a:r>
            <a:r>
              <a:rPr lang="en-US" sz="1400" dirty="0">
                <a:effectLst/>
                <a:ea typeface="Calibri" panose="020F0502020204030204" pitchFamily="34" charset="0"/>
              </a:rPr>
              <a:t>The Graph shows the responses collected from computer science students based on their learning experiences with w3schools prior to the survey.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42" name="Picture 41" descr="Table&#10;&#10;Description automatically generated">
            <a:extLst>
              <a:ext uri="{FF2B5EF4-FFF2-40B4-BE49-F238E27FC236}">
                <a16:creationId xmlns:a16="http://schemas.microsoft.com/office/drawing/2014/main" id="{84245756-A1FE-1FAE-9570-368645AF9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549275"/>
            <a:ext cx="6802005" cy="5214217"/>
          </a:xfrm>
          <a:prstGeom prst="rect">
            <a:avLst/>
          </a:prstGeom>
        </p:spPr>
      </p:pic>
      <p:sp>
        <p:nvSpPr>
          <p:cNvPr id="44" name="Date Placeholder 3">
            <a:extLst>
              <a:ext uri="{FF2B5EF4-FFF2-40B4-BE49-F238E27FC236}">
                <a16:creationId xmlns:a16="http://schemas.microsoft.com/office/drawing/2014/main" id="{238BF034-6402-0569-D17A-D9CB51AB2574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167358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that they were very experienced with ChatGPT as  opposed to 70% who were intermediately experienced with none being  less experienced prior to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568274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sz="1400" b="1" dirty="0">
                <a:effectLst/>
                <a:ea typeface="Calibri" panose="020F0502020204030204" pitchFamily="34" charset="0"/>
              </a:rPr>
              <a:t>Figure 3. Students experience level with ChatGPT prior to the survey. </a:t>
            </a:r>
            <a:r>
              <a:rPr lang="en-US" sz="1400" dirty="0">
                <a:effectLst/>
                <a:ea typeface="Calibri" panose="020F0502020204030204" pitchFamily="34" charset="0"/>
              </a:rPr>
              <a:t>The Graph shows the responses collected from computer science students based on their learning experiences with ChatGPT prior to the survey. </a:t>
            </a:r>
            <a:endParaRPr lang="en-US" sz="14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2" name="Picture 1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26FEC2FA-D09D-CFA6-19CD-D9E59A588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0" y="549275"/>
            <a:ext cx="6815945" cy="5214217"/>
          </a:xfrm>
          <a:prstGeom prst="rect">
            <a:avLst/>
          </a:prstGeom>
        </p:spPr>
      </p:pic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192B506-C889-B252-F4CC-6A23F556D9A0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81902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678400"/>
            <a:ext cx="3565525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Here 30% of the participants indicated ChatGPT was a lot more informative than w3schools prior to the survey.</a:t>
            </a:r>
          </a:p>
          <a:p>
            <a:r>
              <a:rPr lang="en-US" dirty="0"/>
              <a:t>Overall ChatGPT was 70% informative than w3schools.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851215"/>
            <a:ext cx="6897686" cy="655998"/>
          </a:xfrm>
        </p:spPr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sz="1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4. Summary of perceived information provided from using chatgpt and w3schools.com. </a:t>
            </a:r>
            <a:r>
              <a:rPr lang="en-US" sz="1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 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13</a:t>
            </a:fld>
            <a:endParaRPr lang="en-US"/>
          </a:p>
        </p:txBody>
      </p:sp>
      <p:pic>
        <p:nvPicPr>
          <p:cNvPr id="3" name="Picture 2" descr="Chart, waterfall chart&#10;&#10;Description automatically generated">
            <a:extLst>
              <a:ext uri="{FF2B5EF4-FFF2-40B4-BE49-F238E27FC236}">
                <a16:creationId xmlns:a16="http://schemas.microsoft.com/office/drawing/2014/main" id="{B5F0FD9A-EA83-EB59-F5ED-D079AB09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445061"/>
            <a:ext cx="6552622" cy="5258078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81903CC-884A-1055-F1F2-D737B3A4980F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54804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2678400"/>
            <a:ext cx="4140680" cy="3414425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Fifty five percent (55%)   participants specified that they learnt more with w3schools than forty five percent (45%) for ChatGPT after the survey.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907139"/>
            <a:ext cx="6897686" cy="568274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55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5. Summary of student learning perception from using chatgpt and w3schools.com. </a:t>
            </a:r>
            <a:r>
              <a:rPr lang="en-US" sz="55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2" name="Picture 1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EF27C7CD-F022-76C8-63D7-1387D2D55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549275"/>
            <a:ext cx="6552622" cy="5214217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0B9F763-D361-D26B-8851-834352162872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52752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30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wrap="square"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sp>
        <p:nvSpPr>
          <p:cNvPr id="48" name="Content Placeholder 27">
            <a:extLst>
              <a:ext uri="{FF2B5EF4-FFF2-40B4-BE49-F238E27FC236}">
                <a16:creationId xmlns:a16="http://schemas.microsoft.com/office/drawing/2014/main" id="{E987FADF-F1C1-3E80-DED8-6AE5A69C7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309" y="2678400"/>
            <a:ext cx="4140680" cy="3414425"/>
          </a:xfrm>
        </p:spPr>
        <p:txBody>
          <a:bodyPr anchor="t">
            <a:normAutofit/>
          </a:bodyPr>
          <a:lstStyle/>
          <a:p>
            <a:r>
              <a:rPr lang="en-US" dirty="0"/>
              <a:t>Overall Eighty percent (80%) preferred equally between ChatGPT and w3schools where as, twenty percent preferred none.</a:t>
            </a:r>
          </a:p>
          <a:p>
            <a:endParaRPr lang="en-US" sz="16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743451" y="5907139"/>
            <a:ext cx="6897686" cy="568274"/>
          </a:xfrm>
        </p:spPr>
        <p:txBody>
          <a:bodyPr>
            <a:normAutofit fontScale="25000" lnSpcReduction="20000"/>
          </a:bodyPr>
          <a:lstStyle/>
          <a:p>
            <a:pPr>
              <a:spcAft>
                <a:spcPts val="600"/>
              </a:spcAft>
            </a:pPr>
            <a:r>
              <a:rPr lang="en-US" sz="5600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Figure 5. Summary of student learning perception from using chatgpt and w3schools.com. </a:t>
            </a:r>
            <a:r>
              <a:rPr lang="en-US" sz="56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Graph shows the responses collected from computer science students based on their learning experiences between chatgpt and w3schools.</a:t>
            </a:r>
          </a:p>
          <a:p>
            <a:pPr>
              <a:spcAft>
                <a:spcPts val="600"/>
              </a:spcAft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:a16="http://schemas.microsoft.com/office/drawing/2014/main" id="{522C9355-136C-4674-59C7-8B8CC842B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451" y="549275"/>
            <a:ext cx="6660670" cy="5160964"/>
          </a:xfrm>
          <a:prstGeom prst="rect">
            <a:avLst/>
          </a:prstGeom>
        </p:spPr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9E361EB-2C6E-0640-9F49-2B49999B7B5F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88022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214407"/>
            <a:ext cx="11091600" cy="589412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Content Placeholder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E313425-5161-E423-F6A1-512A71FFD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520" y="1091770"/>
            <a:ext cx="3379385" cy="2560925"/>
          </a:xfrm>
          <a:prstGeom prst="rect">
            <a:avLst/>
          </a:prstGeo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CE6C685-F42A-C8ED-65B2-BC8DC1501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3309" y="1088949"/>
            <a:ext cx="3445164" cy="2566566"/>
          </a:xfrm>
          <a:prstGeom prst="rect">
            <a:avLst/>
          </a:prstGeom>
        </p:spPr>
      </p:pic>
      <p:pic>
        <p:nvPicPr>
          <p:cNvPr id="10" name="Picture 9" descr="Graphical user interface, application, table&#10;&#10;Description automatically generated">
            <a:extLst>
              <a:ext uri="{FF2B5EF4-FFF2-40B4-BE49-F238E27FC236}">
                <a16:creationId xmlns:a16="http://schemas.microsoft.com/office/drawing/2014/main" id="{89814ABE-29DF-4ED6-3A31-2619B67B9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783" y="1091770"/>
            <a:ext cx="3520893" cy="2566566"/>
          </a:xfrm>
          <a:prstGeom prst="rect">
            <a:avLst/>
          </a:prstGeom>
        </p:spPr>
      </p:pic>
      <p:pic>
        <p:nvPicPr>
          <p:cNvPr id="12" name="Picture 11" descr="Chart, waterfall chart&#10;&#10;Description automatically generated">
            <a:extLst>
              <a:ext uri="{FF2B5EF4-FFF2-40B4-BE49-F238E27FC236}">
                <a16:creationId xmlns:a16="http://schemas.microsoft.com/office/drawing/2014/main" id="{29740139-63E2-DF2C-1578-FE5C05D16F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520" y="3917618"/>
            <a:ext cx="3379385" cy="2555657"/>
          </a:xfrm>
          <a:prstGeom prst="rect">
            <a:avLst/>
          </a:prstGeom>
        </p:spPr>
      </p:pic>
      <p:pic>
        <p:nvPicPr>
          <p:cNvPr id="13" name="Picture 12" descr="Chart, table&#10;&#10;Description automatically generated with medium confidence">
            <a:extLst>
              <a:ext uri="{FF2B5EF4-FFF2-40B4-BE49-F238E27FC236}">
                <a16:creationId xmlns:a16="http://schemas.microsoft.com/office/drawing/2014/main" id="{D9497F55-D0BE-59A0-418B-BF826D85CA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3309" y="3943070"/>
            <a:ext cx="3445163" cy="2555657"/>
          </a:xfrm>
          <a:prstGeom prst="rect">
            <a:avLst/>
          </a:prstGeom>
        </p:spPr>
      </p:pic>
      <p:pic>
        <p:nvPicPr>
          <p:cNvPr id="14" name="Picture 13" descr="Chart&#10;&#10;Description automatically generated with medium confidence">
            <a:extLst>
              <a:ext uri="{FF2B5EF4-FFF2-40B4-BE49-F238E27FC236}">
                <a16:creationId xmlns:a16="http://schemas.microsoft.com/office/drawing/2014/main" id="{59798B37-E28C-8B29-B8A2-A14B3D9A22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75783" y="3934586"/>
            <a:ext cx="3516907" cy="2555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0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907102"/>
            <a:ext cx="7213748" cy="354234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ChatGPT was more informative than w3schools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were more experienced with ChatGPT than w3schools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Participants learnt more with w3schools than ChatGPT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was equal preference between ChatGPT and w3schools.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Overall, participants equally preferred ChatGPT to w3school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Limitations: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Did not include randomly selected student participants.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based on basic python coding not intermediate or expert level python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Did not include other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Was only based on results between ChatGPT and w3schools only.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Time constraint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Limited number of participants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122868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Limitations &amp; Future work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Future work: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random selection for student participants.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Intermediate or expert level python coding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include other programming languages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Compare ChatGPT to other Intelligent Tutoring Systems and educative platforms like w3schools.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Acquire enough time for in depth research study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Should include larger group of participants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63302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89" y="232575"/>
            <a:ext cx="3565524" cy="1598363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99" y="2093523"/>
            <a:ext cx="3565525" cy="37407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Materials &amp;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Limitations &amp;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Hub Link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</a:t>
            </a:r>
          </a:p>
          <a:p>
            <a:endParaRPr lang="en-US" dirty="0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/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/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19D0F-2C84-445E-AF2C-B461AAE3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400800"/>
            <a:ext cx="2628900" cy="260300"/>
          </a:xfrm>
        </p:spPr>
        <p:txBody>
          <a:bodyPr/>
          <a:lstStyle/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34506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Introduction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Materials &amp; Methods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Results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Summary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Limitations &amp; Future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Git Hub Link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Questions ?</a:t>
            </a: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0253893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34506"/>
            <a:ext cx="12192000" cy="72461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992038" y="888521"/>
            <a:ext cx="10491785" cy="5560921"/>
          </a:xfrm>
        </p:spPr>
        <p:txBody>
          <a:bodyPr>
            <a:normAutofit fontScale="25000" lnSpcReduction="200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3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Bibliography</a:t>
            </a:r>
            <a:endParaRPr lang="en-US" sz="43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	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D. N. J. Ahuja and R.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Sille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“A Critical Review of Development of Intelligent Tutoring Systems: Retrospect, Present and Prospect,” vol. 10, no. 4, 2013.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[2]	M. J. Reiss, “The Use of Al in Education: Practicalities and Ethical Considerations,” </a:t>
            </a:r>
            <a:r>
              <a:rPr lang="en-US" sz="4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Lond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Rev. Educ.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19, no. 1, 2021, Accessed: Mar. 18, 2023. [Online]. Available: https://eric.ed.gov/?id=EJ1297682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[3]	A. Jaiswal and C. J. Arun, “Potential of Artificial Intelligence for transformation of the education system in India”.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[4]	X. Huang, D. Zou, G. Cheng, X. Chen, and H.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Xie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“Trends, Research Issues and Applications of Artificial Intelligence in Language Education,”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Educ. Technol. Soc.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26, no. 1, pp. 112–131, 2023.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[5]	A. C.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Graesser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M. W. Conley, and A. Olney, “Running head: INTELLIGENT TUTORING SYSTEMS”.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[6]	“Intelligent tutoring systems: an overview”.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[7]	N. M. S.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Surameery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M. Y.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Shakor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“Use Chat GPT to Solve Programming Bugs,”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Int. J. Inf. Technol. </a:t>
            </a:r>
            <a:r>
              <a:rPr lang="en-US" sz="4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Eng. IJITC ISSN 2455-5290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3, no. 01, Art. no. 01, Jan. 2023,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10.55529/ijitc.31.17.22.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[8]	S. Biswas, “Role of ChatGPT in Computer Programming.: ChatGPT in Computer Programming.,”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Mesopotamian J. </a:t>
            </a:r>
            <a:r>
              <a:rPr lang="en-US" sz="4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Comput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Sci.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2023, pp. 8–16, Feb. 2023,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10.58496/MJCSC/2023/002.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[9]	H. Chun, “A Study on the Impact of 3D Printing and Artificial Intelligence on Education and Learning Process,”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Sci. Program.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2021, p. e2247346, Nov. 2021,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10.1155/2021/2247346.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[10]	O.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Omoyeni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and S.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Ojedeji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“Exploring the Potentials of Emerging Technologies for Literacy and Skills Development: Spotlight on Artificial Intelligence,”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Int. J. Lit. Educ.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Jan. 2019.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[11]	S. Wang, H. Yu, X. Hu, and J. Li, “Participant or spectator? Comprehending the willingness of faculty to use intelligent tutoring systems in the artificial intelligence era,”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Br. J. Educ. Technol.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51, no. 5, pp. 1657–1673, Sep. 2020,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10.1111/bjet.12998.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[12]	“SurveyMonkey Analyze - Comparing Chatgpt with w3schools.” https://www.surveymonkey.com/analyze/browse/B2I0VaebSx5SXnbq6MF_2BiBhIU0UfvHM_2Br9T5rnH7nLA_3D? (accessed May 07, 2023).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[13]	A. S. George and A. S. H. George, “A Review of ChatGPT AI’s Impact on Several Business Sectors,”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Partn. </a:t>
            </a:r>
            <a:r>
              <a:rPr lang="en-US" sz="4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Univers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Int. </a:t>
            </a:r>
            <a:r>
              <a:rPr lang="en-US" sz="4800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Innov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J.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vol. 1, no. 1, Art. no. 1, Feb. 2023,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10.5281/zenodo.7644359.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[14]	M.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Firat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4800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How Chat GPT Can Transform Autodidactic Experiences and Open Education?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2023. </a:t>
            </a:r>
            <a:r>
              <a:rPr lang="en-US" sz="4800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doi</a:t>
            </a:r>
            <a:r>
              <a:rPr lang="en-US" sz="48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 10.31219/osf.io/9ge8m.</a:t>
            </a:r>
          </a:p>
          <a:p>
            <a:pPr marL="0" marR="0" algn="just">
              <a:lnSpc>
                <a:spcPct val="20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5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3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62090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192" y="4448115"/>
            <a:ext cx="4500562" cy="1562959"/>
          </a:xfrm>
        </p:spPr>
        <p:txBody>
          <a:bodyPr/>
          <a:lstStyle/>
          <a:p>
            <a:r>
              <a:rPr lang="en-US" dirty="0"/>
              <a:t>Git Hub Link</a:t>
            </a:r>
          </a:p>
        </p:txBody>
      </p:sp>
      <p:pic>
        <p:nvPicPr>
          <p:cNvPr id="16" name="Picture Placeholder 15" descr="Data Points Digital background">
            <a:extLst>
              <a:ext uri="{FF2B5EF4-FFF2-40B4-BE49-F238E27FC236}">
                <a16:creationId xmlns:a16="http://schemas.microsoft.com/office/drawing/2014/main" id="{361E9ADB-7377-4CF1-9AE4-AEFBDEBEEEE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r="11"/>
          <a:stretch/>
        </p:blipFill>
        <p:spPr>
          <a:xfrm>
            <a:off x="0" y="-17253"/>
            <a:ext cx="12192000" cy="1940943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70075" y="2656936"/>
            <a:ext cx="7213748" cy="3792506"/>
          </a:xfrm>
        </p:spPr>
        <p:txBody>
          <a:bodyPr>
            <a:normAutofit/>
          </a:bodyPr>
          <a:lstStyle/>
          <a:p>
            <a:r>
              <a:rPr lang="en-US" b="1" dirty="0">
                <a:hlinkClick r:id="rId4"/>
              </a:rPr>
              <a:t>https://mikelarbi4u1.github.io/Michaels-ITSs-Project.com/</a:t>
            </a:r>
            <a:endParaRPr lang="en-US" b="1" dirty="0"/>
          </a:p>
          <a:p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752CCCC-3B60-0E85-DDD4-76150BFDD65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03587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Larbi</a:t>
            </a:r>
          </a:p>
          <a:p>
            <a:r>
              <a:rPr lang="en-US" dirty="0">
                <a:hlinkClick r:id="rId2"/>
              </a:rPr>
              <a:t>larbim@my.easternct.edu</a:t>
            </a:r>
            <a:endParaRPr lang="en-US" dirty="0"/>
          </a:p>
          <a:p>
            <a:r>
              <a:rPr lang="en-US" dirty="0">
                <a:hlinkClick r:id="rId3"/>
              </a:rPr>
              <a:t>https://mikelarbi4u1.github.io/Michaels-ITSs-Project.com/</a:t>
            </a:r>
            <a:endParaRPr lang="en-US" dirty="0"/>
          </a:p>
          <a:p>
            <a:endParaRPr lang="en-US" dirty="0"/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4906A48-D9D4-5053-9C48-7AADA420E728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5524" cy="1997855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Introduction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25C2D0C-89F2-4874-A67D-504E65834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9253"/>
          <a:stretch/>
        </p:blipFill>
        <p:spPr>
          <a:xfrm>
            <a:off x="5587746" y="1596771"/>
            <a:ext cx="3448558" cy="3448558"/>
          </a:xfrm>
          <a:custGeom>
            <a:avLst/>
            <a:gdLst/>
            <a:ahLst/>
            <a:cxnLst/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1" r="6" b="10894"/>
          <a:stretch/>
        </p:blipFill>
        <p:spPr>
          <a:xfrm>
            <a:off x="8918575" y="596392"/>
            <a:ext cx="2263776" cy="2263776"/>
          </a:xfrm>
          <a:custGeom>
            <a:avLst/>
            <a:gdLst/>
            <a:ahLst/>
            <a:cxnLst/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73FD8943-49CD-489F-AF30-D186003CB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D1AA9E7-DA6E-4B0E-AFF8-ACA4D7D79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A334A1-5994-4CBD-AF0E-366DEF3A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7" r="-5" b="3998"/>
          <a:stretch/>
        </p:blipFill>
        <p:spPr>
          <a:xfrm>
            <a:off x="9091612" y="3324733"/>
            <a:ext cx="2936876" cy="2936876"/>
          </a:xfrm>
          <a:custGeom>
            <a:avLst/>
            <a:gdLst/>
            <a:ahLst/>
            <a:cxnLst/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7F05EE4-E0F9-0BF0-D2CB-0503B638E57D}"/>
              </a:ext>
            </a:extLst>
          </p:cNvPr>
          <p:cNvSpPr txBox="1">
            <a:spLocks/>
          </p:cNvSpPr>
          <p:nvPr/>
        </p:nvSpPr>
        <p:spPr>
          <a:xfrm>
            <a:off x="550863" y="6400800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365ECAEC-8903-8D58-55B1-C25469E6EDB2}"/>
              </a:ext>
            </a:extLst>
          </p:cNvPr>
          <p:cNvSpPr txBox="1">
            <a:spLocks/>
          </p:cNvSpPr>
          <p:nvPr/>
        </p:nvSpPr>
        <p:spPr>
          <a:xfrm>
            <a:off x="649288" y="3043254"/>
            <a:ext cx="3565524" cy="1267618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 came across this topic?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importance?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did I pick this topic?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1677448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Introduction(Background)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83" y="2620062"/>
            <a:ext cx="8095270" cy="3076732"/>
          </a:xfrm>
        </p:spPr>
        <p:txBody>
          <a:bodyPr vert="horz" wrap="square" lIns="0" tIns="0" rIns="0" bIns="0" rtlCol="0">
            <a:normAutofit fontScale="85000" lnSpcReduction="10000"/>
          </a:bodyPr>
          <a:lstStyle/>
          <a:p>
            <a:pPr marL="0" indent="0">
              <a:lnSpc>
                <a:spcPct val="200000"/>
              </a:lnSpc>
            </a:pP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Over the past few years, Intelligent Tutoring Systems (ITSs) have gained a great deal of attention in the field of education. It has been shown in numerous studies that intelligent tutoring systems like </a:t>
            </a:r>
            <a:r>
              <a:rPr lang="en-US" kern="1200" dirty="0" err="1">
                <a:effectLst/>
                <a:latin typeface="+mn-lt"/>
                <a:ea typeface="+mn-ea"/>
                <a:cs typeface="+mn-cs"/>
              </a:rPr>
              <a:t>GhatGPT</a:t>
            </a: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 can greatly enhance students' learning outcomes, especially in difficult and time-consuming subjects, </a:t>
            </a:r>
            <a:r>
              <a:rPr lang="en-US" kern="1200" dirty="0">
                <a:latin typeface="+mn-lt"/>
                <a:ea typeface="+mn-ea"/>
                <a:cs typeface="+mn-cs"/>
              </a:rPr>
              <a:t>similarly</a:t>
            </a:r>
            <a:r>
              <a:rPr lang="en-US" kern="1200" dirty="0">
                <a:effectLst/>
                <a:latin typeface="+mn-lt"/>
                <a:ea typeface="+mn-ea"/>
                <a:cs typeface="+mn-cs"/>
              </a:rPr>
              <a:t> w3schools provides the platform for learning coding in its simplicity</a:t>
            </a:r>
            <a:r>
              <a:rPr lang="en-US" sz="2000" kern="1200" dirty="0">
                <a:effectLst/>
                <a:latin typeface="+mn-lt"/>
                <a:ea typeface="+mn-ea"/>
                <a:cs typeface="+mn-cs"/>
              </a:rPr>
              <a:t>.</a:t>
            </a: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8564453" y="206272"/>
            <a:ext cx="3437001" cy="343700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C5ABBC-852B-A642-1B8C-13C9F1EC2F14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04487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546942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Introduction(Background)</a:t>
            </a: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9183" y="1343147"/>
            <a:ext cx="8095270" cy="5037718"/>
          </a:xfrm>
        </p:spPr>
        <p:txBody>
          <a:bodyPr vert="horz" wrap="square" lIns="0" tIns="0" rIns="0" bIns="0" rtlCol="0">
            <a:normAutofit fontScale="92500" lnSpcReduction="10000"/>
          </a:bodyPr>
          <a:lstStyle/>
          <a:p>
            <a:pPr marL="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ChatGPT is a large language model or a chatbot system developed by Open AI and was released in November 2022, based on GPT -3.5 and GPT -4 architecture model, trained to understand and generate human-like text, as well as to perform a wide range of natural language processing tasks. In computer science ChatGPT is a very useful toolkit for developers in areas like :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debugging, 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optimization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Snippet prediction     </a:t>
            </a:r>
          </a:p>
          <a:p>
            <a:pPr marL="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refactoring etc.</a:t>
            </a:r>
            <a:endParaRPr lang="en-US" sz="2000" kern="1200" dirty="0"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44" r="5007" b="2"/>
          <a:stretch/>
        </p:blipFill>
        <p:spPr>
          <a:xfrm>
            <a:off x="8564453" y="206272"/>
            <a:ext cx="3437001" cy="3437001"/>
          </a:xfrm>
          <a:custGeom>
            <a:avLst/>
            <a:gdLst/>
            <a:ahLst/>
            <a:cxnLst/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</p:pic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3840CF4-F848-4FE0-AEA6-C9E806911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20950" y="549275"/>
            <a:ext cx="667802" cy="631474"/>
            <a:chOff x="10478914" y="1506691"/>
            <a:chExt cx="667802" cy="631474"/>
          </a:xfrm>
        </p:grpSpPr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4B46153-41DB-494F-9B08-EBCCF27283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B6D42DA-2D84-4A50-A359-7A5C651B1C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67" name="Oval 166">
            <a:extLst>
              <a:ext uri="{FF2B5EF4-FFF2-40B4-BE49-F238E27FC236}">
                <a16:creationId xmlns:a16="http://schemas.microsoft.com/office/drawing/2014/main" id="{94459D96-B947-4C7F-8BCA-915F8B07C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2954" y="5171203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A5E80B1-5977-E95F-0393-53C818B4D55F}"/>
              </a:ext>
            </a:extLst>
          </p:cNvPr>
          <p:cNvSpPr txBox="1">
            <a:spLocks/>
          </p:cNvSpPr>
          <p:nvPr/>
        </p:nvSpPr>
        <p:spPr>
          <a:xfrm>
            <a:off x="550863" y="6510348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26301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(Significance)</a:t>
            </a: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5"/>
            <a:ext cx="5647065" cy="4572000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00000"/>
              </a:lnSpc>
            </a:pPr>
            <a:r>
              <a:rPr lang="en-US" dirty="0">
                <a:ea typeface="Calibri" panose="020F0502020204030204" pitchFamily="34" charset="0"/>
              </a:rPr>
              <a:t>To deepen our understanding about students’ perception on the use of ChatGPT to learn basic python coding. </a:t>
            </a:r>
          </a:p>
          <a:p>
            <a:pPr marL="0" indent="0">
              <a:lnSpc>
                <a:spcPct val="100000"/>
              </a:lnSpc>
            </a:pPr>
            <a:endParaRPr lang="en-US" sz="18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800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CF606AB-44F1-45E2-1825-64DA3876CFDC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7290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Introduction(</a:t>
            </a:r>
            <a:r>
              <a:rPr lang="en-US" sz="3700" dirty="0"/>
              <a:t>Objective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5"/>
            <a:ext cx="5543549" cy="4572000"/>
          </a:xfrm>
        </p:spPr>
        <p:txBody>
          <a:bodyPr vert="horz" wrap="square" lIns="0" tIns="0" rIns="0" bIns="0" rtlCol="0" anchor="t">
            <a:normAutofit fontScale="92500" lnSpcReduction="200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To examine the experiences of students with ChatGPT in learning basic python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To examine the experiences of students with w3schools in learning basic python coding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ea typeface="Calibri" panose="020F0502020204030204" pitchFamily="34" charset="0"/>
              </a:rPr>
              <a:t>Aims to compare the learning experience of senior computer science students in using w3schools and </a:t>
            </a:r>
            <a:r>
              <a:rPr lang="en-US" sz="1800" dirty="0" err="1">
                <a:effectLst/>
                <a:ea typeface="Calibri" panose="020F0502020204030204" pitchFamily="34" charset="0"/>
              </a:rPr>
              <a:t>chatGPT</a:t>
            </a:r>
            <a:r>
              <a:rPr lang="en-US" sz="1800" dirty="0">
                <a:effectLst/>
                <a:ea typeface="Calibri" panose="020F0502020204030204" pitchFamily="34" charset="0"/>
              </a:rPr>
              <a:t> to learn basic python programming at Eastern Connecticut State University</a:t>
            </a:r>
            <a:endParaRPr lang="en-US" sz="1800" dirty="0">
              <a:ea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sz="1700" b="1" dirty="0"/>
              <a:t>Hypothesis: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That ChatGPT will be more informative and have more preference than w3schools.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A412CA-82AE-4960-D560-393DBA323A3B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65732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dirty="0"/>
              <a:t>Materials and Methods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1520824"/>
            <a:ext cx="5543549" cy="5250912"/>
          </a:xfrm>
        </p:spPr>
        <p:txBody>
          <a:bodyPr vert="horz" wrap="square" lIns="0" tIns="0" rIns="0" bIns="0" rtlCol="0" anchor="t"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Research and Review Articles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Laptop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SurveyMonkey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10 undergrad students from 2023 Spring Senior Research class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David G. Carter (Sci. Building) classroom 135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Piazza.com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Classroom desktop computers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Google flip a coin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Microsoft word</a:t>
            </a:r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85788B8-EF25-4C2E-22A9-7FE892091C7A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4038694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5931BE0-4B93-4D6C-878E-ACC59D6B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2" y="580363"/>
            <a:ext cx="5437188" cy="1333055"/>
          </a:xfrm>
        </p:spPr>
        <p:txBody>
          <a:bodyPr vert="horz" wrap="square" lIns="0" tIns="0" rIns="0" bIns="0" rtlCol="0" anchor="t" anchorCtr="0">
            <a:normAutofit/>
          </a:bodyPr>
          <a:lstStyle/>
          <a:p>
            <a:r>
              <a:rPr lang="en-US" sz="3700" dirty="0"/>
              <a:t>Materials and Methods</a:t>
            </a: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40" name="Group 28">
            <a:extLst>
              <a:ext uri="{FF2B5EF4-FFF2-40B4-BE49-F238E27FC236}">
                <a16:creationId xmlns:a16="http://schemas.microsoft.com/office/drawing/2014/main" id="{11F8F457-0192-4F9A-9EEF-D784521FA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02932" y="412017"/>
            <a:ext cx="667800" cy="631474"/>
            <a:chOff x="8069541" y="1262702"/>
            <a:chExt cx="667800" cy="631474"/>
          </a:xfrm>
        </p:grpSpPr>
        <p:sp>
          <p:nvSpPr>
            <p:cNvPr id="41" name="Freeform: Shape 29">
              <a:extLst>
                <a:ext uri="{FF2B5EF4-FFF2-40B4-BE49-F238E27FC236}">
                  <a16:creationId xmlns:a16="http://schemas.microsoft.com/office/drawing/2014/main" id="{811A27EA-330C-4F31-9051-19CBAE9788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8069541" y="1262702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127000" dist="50800" dir="42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Oval 30">
              <a:extLst>
                <a:ext uri="{FF2B5EF4-FFF2-40B4-BE49-F238E27FC236}">
                  <a16:creationId xmlns:a16="http://schemas.microsoft.com/office/drawing/2014/main" id="{786FC59F-EC76-4A7A-AF75-507FBE3B5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332341" y="1436239"/>
              <a:ext cx="270000" cy="54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8" name="Picture Placeholder 7" descr="Data Points Digital background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8" r="-2" b="-2"/>
          <a:stretch/>
        </p:blipFill>
        <p:spPr>
          <a:xfrm>
            <a:off x="550863" y="2530474"/>
            <a:ext cx="5773738" cy="3779838"/>
          </a:xfrm>
          <a:custGeom>
            <a:avLst/>
            <a:gdLst/>
            <a:ahLst/>
            <a:cxnLst/>
            <a:rect l="l" t="t" r="r" b="b"/>
            <a:pathLst>
              <a:path w="5773738" h="3779838">
                <a:moveTo>
                  <a:pt x="0" y="0"/>
                </a:moveTo>
                <a:lnTo>
                  <a:pt x="5773738" y="0"/>
                </a:lnTo>
                <a:lnTo>
                  <a:pt x="5773738" y="3779838"/>
                </a:lnTo>
                <a:lnTo>
                  <a:pt x="0" y="3779838"/>
                </a:lnTo>
                <a:close/>
              </a:path>
            </a:pathLst>
          </a:custGeom>
        </p:spPr>
      </p:pic>
      <p:sp>
        <p:nvSpPr>
          <p:cNvPr id="16" name="Subtitle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7168" y="414068"/>
            <a:ext cx="5543549" cy="635766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r>
              <a:rPr lang="en-US" sz="1700" dirty="0"/>
              <a:t>Explored the students’ perception of </a:t>
            </a:r>
            <a:r>
              <a:rPr lang="en-US" sz="1700" dirty="0" err="1"/>
              <a:t>chatGPT</a:t>
            </a:r>
            <a:r>
              <a:rPr lang="en-US" sz="1700" dirty="0"/>
              <a:t> in learning basic coding using </a:t>
            </a:r>
            <a:r>
              <a:rPr lang="en-US" sz="1700" dirty="0" err="1"/>
              <a:t>surveyMonkey</a:t>
            </a:r>
            <a:r>
              <a:rPr lang="en-US" sz="1700" dirty="0"/>
              <a:t> by examining: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Participants prior experience in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 err="1"/>
              <a:t>Paticipants</a:t>
            </a:r>
            <a:r>
              <a:rPr lang="en-US" sz="1700" dirty="0"/>
              <a:t> prior experience with ChatGPT and w3schools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How much they learn between ChatGPT and w3school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Participants overall preference between ChatGPT and w3schools.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Conduct a comparative analysis for better understanding between ChatGPT and w3schools</a:t>
            </a:r>
          </a:p>
          <a:p>
            <a:pPr marL="0" indent="0">
              <a:lnSpc>
                <a:spcPct val="150000"/>
              </a:lnSpc>
            </a:pPr>
            <a:r>
              <a:rPr lang="en-US" sz="1700" dirty="0"/>
              <a:t>Represent the results Bar chart and pie chart</a:t>
            </a:r>
          </a:p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endParaRPr lang="en-US" sz="1700" dirty="0"/>
          </a:p>
          <a:p>
            <a:pPr marL="0" indent="0">
              <a:lnSpc>
                <a:spcPct val="150000"/>
              </a:lnSpc>
            </a:pPr>
            <a:endParaRPr lang="en-US" sz="1700" dirty="0"/>
          </a:p>
        </p:txBody>
      </p:sp>
      <p:sp>
        <p:nvSpPr>
          <p:cNvPr id="43" name="Freeform: Shape 32">
            <a:extLst>
              <a:ext uri="{FF2B5EF4-FFF2-40B4-BE49-F238E27FC236}">
                <a16:creationId xmlns:a16="http://schemas.microsoft.com/office/drawing/2014/main" id="{3E6AA126-9DDC-4FBE-AEE6-8D0E982B0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2295" y="6121100"/>
            <a:ext cx="1080000" cy="736900"/>
          </a:xfrm>
          <a:custGeom>
            <a:avLst/>
            <a:gdLst>
              <a:gd name="connsiteX0" fmla="*/ 540000 w 1080000"/>
              <a:gd name="connsiteY0" fmla="*/ 0 h 736900"/>
              <a:gd name="connsiteX1" fmla="*/ 1080000 w 1080000"/>
              <a:gd name="connsiteY1" fmla="*/ 540000 h 736900"/>
              <a:gd name="connsiteX2" fmla="*/ 1069029 w 1080000"/>
              <a:gd name="connsiteY2" fmla="*/ 648829 h 736900"/>
              <a:gd name="connsiteX3" fmla="*/ 1041691 w 1080000"/>
              <a:gd name="connsiteY3" fmla="*/ 736900 h 736900"/>
              <a:gd name="connsiteX4" fmla="*/ 38310 w 1080000"/>
              <a:gd name="connsiteY4" fmla="*/ 736900 h 736900"/>
              <a:gd name="connsiteX5" fmla="*/ 10971 w 1080000"/>
              <a:gd name="connsiteY5" fmla="*/ 648829 h 736900"/>
              <a:gd name="connsiteX6" fmla="*/ 0 w 1080000"/>
              <a:gd name="connsiteY6" fmla="*/ 540000 h 736900"/>
              <a:gd name="connsiteX7" fmla="*/ 540000 w 1080000"/>
              <a:gd name="connsiteY7" fmla="*/ 0 h 7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0000" h="736900">
                <a:moveTo>
                  <a:pt x="540000" y="0"/>
                </a:moveTo>
                <a:cubicBezTo>
                  <a:pt x="838234" y="0"/>
                  <a:pt x="1080000" y="241766"/>
                  <a:pt x="1080000" y="540000"/>
                </a:cubicBezTo>
                <a:cubicBezTo>
                  <a:pt x="1080000" y="577280"/>
                  <a:pt x="1076223" y="613676"/>
                  <a:pt x="1069029" y="648829"/>
                </a:cubicBezTo>
                <a:lnTo>
                  <a:pt x="1041691" y="736900"/>
                </a:lnTo>
                <a:lnTo>
                  <a:pt x="38310" y="736900"/>
                </a:lnTo>
                <a:lnTo>
                  <a:pt x="10971" y="648829"/>
                </a:lnTo>
                <a:cubicBezTo>
                  <a:pt x="3778" y="613676"/>
                  <a:pt x="0" y="577280"/>
                  <a:pt x="0" y="540000"/>
                </a:cubicBezTo>
                <a:cubicBezTo>
                  <a:pt x="0" y="241766"/>
                  <a:pt x="241766" y="0"/>
                  <a:pt x="540000" y="0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76200" dir="1926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vert="horz" wrap="square"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DBA1B0FB-D917-4C8C-928F-313BD683BF39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09097A-7D55-A623-CF50-AEC2207A6486}"/>
              </a:ext>
            </a:extLst>
          </p:cNvPr>
          <p:cNvSpPr txBox="1">
            <a:spLocks/>
          </p:cNvSpPr>
          <p:nvPr/>
        </p:nvSpPr>
        <p:spPr>
          <a:xfrm>
            <a:off x="666352" y="6420199"/>
            <a:ext cx="2628900" cy="26030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lumMod val="65000"/>
                    <a:alpha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Wednesday, May 3</a:t>
            </a:r>
            <a:r>
              <a:rPr lang="en-US" baseline="30000" dirty="0"/>
              <a:t>rd</a:t>
            </a:r>
            <a:r>
              <a:rPr lang="en-US" dirty="0"/>
              <a:t> , 2023</a:t>
            </a:r>
          </a:p>
        </p:txBody>
      </p:sp>
    </p:spTree>
    <p:extLst>
      <p:ext uri="{BB962C8B-B14F-4D97-AF65-F5344CB8AC3E}">
        <p14:creationId xmlns:p14="http://schemas.microsoft.com/office/powerpoint/2010/main" val="1849094829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1910</TotalTime>
  <Words>1815</Words>
  <Application>Microsoft Office PowerPoint</Application>
  <PresentationFormat>Widescreen</PresentationFormat>
  <Paragraphs>184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 New Roman</vt:lpstr>
      <vt:lpstr>Walbaum Display</vt:lpstr>
      <vt:lpstr>3DFloatVTI</vt:lpstr>
      <vt:lpstr>The Perception of ChatGPT in Learning Basic Python Coding  </vt:lpstr>
      <vt:lpstr>Overview</vt:lpstr>
      <vt:lpstr>Introduction</vt:lpstr>
      <vt:lpstr>Introduction(Background)</vt:lpstr>
      <vt:lpstr>Introduction(Background)</vt:lpstr>
      <vt:lpstr>Introduction (Significance)</vt:lpstr>
      <vt:lpstr>Introduction(Objective)</vt:lpstr>
      <vt:lpstr>Materials and Methods</vt:lpstr>
      <vt:lpstr>Materials and Methods</vt:lpstr>
      <vt:lpstr>Results</vt:lpstr>
      <vt:lpstr>Results</vt:lpstr>
      <vt:lpstr>Results</vt:lpstr>
      <vt:lpstr>Results</vt:lpstr>
      <vt:lpstr>Results</vt:lpstr>
      <vt:lpstr>Results</vt:lpstr>
      <vt:lpstr>Summary</vt:lpstr>
      <vt:lpstr>Summary</vt:lpstr>
      <vt:lpstr>Limitations &amp; Future work</vt:lpstr>
      <vt:lpstr>Limitations &amp; Future work</vt:lpstr>
      <vt:lpstr>Conclusion</vt:lpstr>
      <vt:lpstr>PowerPoint Presentation</vt:lpstr>
      <vt:lpstr>Git Hub Link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Perception of ChatGPT in Learning Basic Python Coding  </dc:title>
  <dc:creator>Michael Larbi</dc:creator>
  <cp:lastModifiedBy>Michael Larbi</cp:lastModifiedBy>
  <cp:revision>1</cp:revision>
  <dcterms:created xsi:type="dcterms:W3CDTF">2023-05-06T16:25:50Z</dcterms:created>
  <dcterms:modified xsi:type="dcterms:W3CDTF">2023-05-08T00:22:03Z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