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3"/>
  </p:notesMasterIdLst>
  <p:handoutMasterIdLst>
    <p:handoutMasterId r:id="rId34"/>
  </p:handoutMasterIdLst>
  <p:sldIdLst>
    <p:sldId id="257" r:id="rId5"/>
    <p:sldId id="389" r:id="rId6"/>
    <p:sldId id="384" r:id="rId7"/>
    <p:sldId id="392" r:id="rId8"/>
    <p:sldId id="411" r:id="rId9"/>
    <p:sldId id="410" r:id="rId10"/>
    <p:sldId id="409" r:id="rId11"/>
    <p:sldId id="413" r:id="rId12"/>
    <p:sldId id="394" r:id="rId13"/>
    <p:sldId id="412" r:id="rId14"/>
    <p:sldId id="393" r:id="rId15"/>
    <p:sldId id="395" r:id="rId16"/>
    <p:sldId id="396" r:id="rId17"/>
    <p:sldId id="397" r:id="rId18"/>
    <p:sldId id="399" r:id="rId19"/>
    <p:sldId id="398" r:id="rId20"/>
    <p:sldId id="400" r:id="rId21"/>
    <p:sldId id="401" r:id="rId22"/>
    <p:sldId id="402" r:id="rId23"/>
    <p:sldId id="403" r:id="rId24"/>
    <p:sldId id="277" r:id="rId25"/>
    <p:sldId id="321" r:id="rId26"/>
    <p:sldId id="404" r:id="rId27"/>
    <p:sldId id="405" r:id="rId28"/>
    <p:sldId id="406" r:id="rId29"/>
    <p:sldId id="408" r:id="rId30"/>
    <p:sldId id="407" r:id="rId31"/>
    <p:sldId id="3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ACBB82-E897-446C-A8ED-9321B886D8A4}" v="227" dt="2023-05-10T14:52:35.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1" d="100"/>
          <a:sy n="111" d="100"/>
        </p:scale>
        <p:origin x="594"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Larbi" userId="2c59696fcc8b8634" providerId="LiveId" clId="{9CACBB82-E897-446C-A8ED-9321B886D8A4}"/>
    <pc:docChg chg="undo redo custSel addSld delSld modSld sldOrd">
      <pc:chgData name="Michael Larbi" userId="2c59696fcc8b8634" providerId="LiveId" clId="{9CACBB82-E897-446C-A8ED-9321B886D8A4}" dt="2023-05-10T14:52:35.281" v="4525"/>
      <pc:docMkLst>
        <pc:docMk/>
      </pc:docMkLst>
      <pc:sldChg chg="addSp delSp modSp mod modTransition delAnim">
        <pc:chgData name="Michael Larbi" userId="2c59696fcc8b8634" providerId="LiveId" clId="{9CACBB82-E897-446C-A8ED-9321B886D8A4}" dt="2023-05-10T14:52:35.281" v="4525"/>
        <pc:sldMkLst>
          <pc:docMk/>
          <pc:sldMk cId="752814286" sldId="257"/>
        </pc:sldMkLst>
        <pc:picChg chg="del">
          <ac:chgData name="Michael Larbi" userId="2c59696fcc8b8634" providerId="LiveId" clId="{9CACBB82-E897-446C-A8ED-9321B886D8A4}" dt="2023-05-10T14:05:59.083" v="4462" actId="478"/>
          <ac:picMkLst>
            <pc:docMk/>
            <pc:sldMk cId="752814286" sldId="257"/>
            <ac:picMk id="6" creationId="{2429FFCE-9D01-27E0-C596-352562587889}"/>
          </ac:picMkLst>
        </pc:picChg>
        <pc:picChg chg="add del mod">
          <ac:chgData name="Michael Larbi" userId="2c59696fcc8b8634" providerId="LiveId" clId="{9CACBB82-E897-446C-A8ED-9321B886D8A4}" dt="2023-05-10T14:16:45.623" v="4465"/>
          <ac:picMkLst>
            <pc:docMk/>
            <pc:sldMk cId="752814286" sldId="257"/>
            <ac:picMk id="10" creationId="{A0235117-993E-7018-B76F-62B947D99A3D}"/>
          </ac:picMkLst>
        </pc:picChg>
        <pc:picChg chg="add del mod">
          <ac:chgData name="Michael Larbi" userId="2c59696fcc8b8634" providerId="LiveId" clId="{9CACBB82-E897-446C-A8ED-9321B886D8A4}" dt="2023-05-10T14:21:24.847" v="4468"/>
          <ac:picMkLst>
            <pc:docMk/>
            <pc:sldMk cId="752814286" sldId="257"/>
            <ac:picMk id="15" creationId="{36FB6696-9B83-0C10-BFF1-97EC49087CD7}"/>
          </ac:picMkLst>
        </pc:picChg>
        <pc:picChg chg="add del mod">
          <ac:chgData name="Michael Larbi" userId="2c59696fcc8b8634" providerId="LiveId" clId="{9CACBB82-E897-446C-A8ED-9321B886D8A4}" dt="2023-05-10T14:22:49.811" v="4473"/>
          <ac:picMkLst>
            <pc:docMk/>
            <pc:sldMk cId="752814286" sldId="257"/>
            <ac:picMk id="16" creationId="{D731DABE-229E-C455-A1C8-96E25FBDC7B4}"/>
          </ac:picMkLst>
        </pc:picChg>
        <pc:picChg chg="add del mod">
          <ac:chgData name="Michael Larbi" userId="2c59696fcc8b8634" providerId="LiveId" clId="{9CACBB82-E897-446C-A8ED-9321B886D8A4}" dt="2023-05-10T14:24:56.150" v="4481"/>
          <ac:picMkLst>
            <pc:docMk/>
            <pc:sldMk cId="752814286" sldId="257"/>
            <ac:picMk id="17" creationId="{1346BA13-F3CD-25E6-18AF-6C8889F588DB}"/>
          </ac:picMkLst>
        </pc:picChg>
        <pc:picChg chg="add del mod">
          <ac:chgData name="Michael Larbi" userId="2c59696fcc8b8634" providerId="LiveId" clId="{9CACBB82-E897-446C-A8ED-9321B886D8A4}" dt="2023-05-10T14:26:01.526" v="4490"/>
          <ac:picMkLst>
            <pc:docMk/>
            <pc:sldMk cId="752814286" sldId="257"/>
            <ac:picMk id="18" creationId="{416D8978-FD78-3D31-2825-B982A3626103}"/>
          </ac:picMkLst>
        </pc:picChg>
        <pc:picChg chg="add del mod">
          <ac:chgData name="Michael Larbi" userId="2c59696fcc8b8634" providerId="LiveId" clId="{9CACBB82-E897-446C-A8ED-9321B886D8A4}" dt="2023-05-10T14:28:47.944" v="4498"/>
          <ac:picMkLst>
            <pc:docMk/>
            <pc:sldMk cId="752814286" sldId="257"/>
            <ac:picMk id="19" creationId="{3D029664-2CBB-C4C0-2295-56F94CA4E479}"/>
          </ac:picMkLst>
        </pc:picChg>
        <pc:picChg chg="add del mod">
          <ac:chgData name="Michael Larbi" userId="2c59696fcc8b8634" providerId="LiveId" clId="{9CACBB82-E897-446C-A8ED-9321B886D8A4}" dt="2023-05-10T14:52:35.281" v="4525"/>
          <ac:picMkLst>
            <pc:docMk/>
            <pc:sldMk cId="752814286" sldId="257"/>
            <ac:picMk id="20" creationId="{A41F7947-E50D-73B6-5023-5681DF679980}"/>
          </ac:picMkLst>
        </pc:picChg>
      </pc:sldChg>
      <pc:sldChg chg="del">
        <pc:chgData name="Michael Larbi" userId="2c59696fcc8b8634" providerId="LiveId" clId="{9CACBB82-E897-446C-A8ED-9321B886D8A4}" dt="2023-05-08T00:00:24.794" v="4082" actId="47"/>
        <pc:sldMkLst>
          <pc:docMk/>
          <pc:sldMk cId="2979876663" sldId="268"/>
        </pc:sldMkLst>
      </pc:sldChg>
      <pc:sldChg chg="del">
        <pc:chgData name="Michael Larbi" userId="2c59696fcc8b8634" providerId="LiveId" clId="{9CACBB82-E897-446C-A8ED-9321B886D8A4}" dt="2023-05-08T00:00:53.228" v="4085" actId="47"/>
        <pc:sldMkLst>
          <pc:docMk/>
          <pc:sldMk cId="3891345585" sldId="270"/>
        </pc:sldMkLst>
      </pc:sldChg>
      <pc:sldChg chg="del">
        <pc:chgData name="Michael Larbi" userId="2c59696fcc8b8634" providerId="LiveId" clId="{9CACBB82-E897-446C-A8ED-9321B886D8A4}" dt="2023-05-08T00:00:29.291" v="4083" actId="47"/>
        <pc:sldMkLst>
          <pc:docMk/>
          <pc:sldMk cId="2624630061" sldId="272"/>
        </pc:sldMkLst>
      </pc:sldChg>
      <pc:sldChg chg="addSp delSp modSp mod modTransition">
        <pc:chgData name="Michael Larbi" userId="2c59696fcc8b8634" providerId="LiveId" clId="{9CACBB82-E897-446C-A8ED-9321B886D8A4}" dt="2023-05-10T14:37:49.405" v="4524"/>
        <pc:sldMkLst>
          <pc:docMk/>
          <pc:sldMk cId="3740286033" sldId="277"/>
        </pc:sldMkLst>
        <pc:spChg chg="add mod">
          <ac:chgData name="Michael Larbi" userId="2c59696fcc8b8634" providerId="LiveId" clId="{9CACBB82-E897-446C-A8ED-9321B886D8A4}" dt="2023-05-10T09:48:25.178" v="4201"/>
          <ac:spMkLst>
            <pc:docMk/>
            <pc:sldMk cId="3740286033" sldId="277"/>
            <ac:spMk id="2" creationId="{B46E0E67-0CF3-F5A3-83ED-2640D18B12FA}"/>
          </ac:spMkLst>
        </pc:spChg>
        <pc:spChg chg="add del mod">
          <ac:chgData name="Michael Larbi" userId="2c59696fcc8b8634" providerId="LiveId" clId="{9CACBB82-E897-446C-A8ED-9321B886D8A4}" dt="2023-05-07T21:40:41.081" v="621"/>
          <ac:spMkLst>
            <pc:docMk/>
            <pc:sldMk cId="3740286033" sldId="277"/>
            <ac:spMk id="3" creationId="{DF98D322-2362-4018-4632-9A116CFA0E7F}"/>
          </ac:spMkLst>
        </pc:spChg>
        <pc:spChg chg="del mod">
          <ac:chgData name="Michael Larbi" userId="2c59696fcc8b8634" providerId="LiveId" clId="{9CACBB82-E897-446C-A8ED-9321B886D8A4}" dt="2023-05-10T09:48:23.766" v="4200" actId="478"/>
          <ac:spMkLst>
            <pc:docMk/>
            <pc:sldMk cId="3740286033" sldId="277"/>
            <ac:spMk id="4" creationId="{E39EF484-38C8-4EDC-ACF5-695CFB216839}"/>
          </ac:spMkLst>
        </pc:spChg>
        <pc:spChg chg="del">
          <ac:chgData name="Michael Larbi" userId="2c59696fcc8b8634" providerId="LiveId" clId="{9CACBB82-E897-446C-A8ED-9321B886D8A4}" dt="2023-05-10T09:48:30.828" v="4202" actId="478"/>
          <ac:spMkLst>
            <pc:docMk/>
            <pc:sldMk cId="3740286033" sldId="277"/>
            <ac:spMk id="5" creationId="{AFD183D7-B16E-4A9D-BC4B-D1EC347BF97E}"/>
          </ac:spMkLst>
        </pc:spChg>
        <pc:spChg chg="mod">
          <ac:chgData name="Michael Larbi" userId="2c59696fcc8b8634" providerId="LiveId" clId="{9CACBB82-E897-446C-A8ED-9321B886D8A4}" dt="2023-05-07T22:51:24.224" v="2315" actId="20577"/>
          <ac:spMkLst>
            <pc:docMk/>
            <pc:sldMk cId="3740286033" sldId="277"/>
            <ac:spMk id="7" creationId="{3E174092-82D3-44E0-8948-4096232ED0A7}"/>
          </ac:spMkLst>
        </pc:spChg>
        <pc:graphicFrameChg chg="del">
          <ac:chgData name="Michael Larbi" userId="2c59696fcc8b8634" providerId="LiveId" clId="{9CACBB82-E897-446C-A8ED-9321B886D8A4}" dt="2023-05-07T21:09:13.298" v="90" actId="478"/>
          <ac:graphicFrameMkLst>
            <pc:docMk/>
            <pc:sldMk cId="3740286033" sldId="277"/>
            <ac:graphicFrameMk id="11" creationId="{E4A6D503-95F0-4FD3-86D4-D1170C6E2B64}"/>
          </ac:graphicFrameMkLst>
        </pc:graphicFrameChg>
        <pc:picChg chg="add mod">
          <ac:chgData name="Michael Larbi" userId="2c59696fcc8b8634" providerId="LiveId" clId="{9CACBB82-E897-446C-A8ED-9321B886D8A4}" dt="2023-05-07T21:48:18.032" v="683" actId="14100"/>
          <ac:picMkLst>
            <pc:docMk/>
            <pc:sldMk cId="3740286033" sldId="277"/>
            <ac:picMk id="8" creationId="{4E313425-5161-E423-F6A1-512A71FFDDD3}"/>
          </ac:picMkLst>
        </pc:picChg>
        <pc:picChg chg="add mod">
          <ac:chgData name="Michael Larbi" userId="2c59696fcc8b8634" providerId="LiveId" clId="{9CACBB82-E897-446C-A8ED-9321B886D8A4}" dt="2023-05-07T21:47:38.486" v="677" actId="1076"/>
          <ac:picMkLst>
            <pc:docMk/>
            <pc:sldMk cId="3740286033" sldId="277"/>
            <ac:picMk id="9" creationId="{8CE6C685-F42A-C8ED-65B2-BC8DC15019B6}"/>
          </ac:picMkLst>
        </pc:picChg>
        <pc:picChg chg="add mod">
          <ac:chgData name="Michael Larbi" userId="2c59696fcc8b8634" providerId="LiveId" clId="{9CACBB82-E897-446C-A8ED-9321B886D8A4}" dt="2023-05-07T21:47:31.412" v="675" actId="1076"/>
          <ac:picMkLst>
            <pc:docMk/>
            <pc:sldMk cId="3740286033" sldId="277"/>
            <ac:picMk id="10" creationId="{89814ABE-29DF-4ED6-3A31-2619B67B9480}"/>
          </ac:picMkLst>
        </pc:picChg>
        <pc:picChg chg="add mod">
          <ac:chgData name="Michael Larbi" userId="2c59696fcc8b8634" providerId="LiveId" clId="{9CACBB82-E897-446C-A8ED-9321B886D8A4}" dt="2023-05-07T21:48:07.098" v="682" actId="14100"/>
          <ac:picMkLst>
            <pc:docMk/>
            <pc:sldMk cId="3740286033" sldId="277"/>
            <ac:picMk id="12" creationId="{29740139-63E2-DF2C-1578-FE5C05D16FFB}"/>
          </ac:picMkLst>
        </pc:picChg>
        <pc:picChg chg="add mod">
          <ac:chgData name="Michael Larbi" userId="2c59696fcc8b8634" providerId="LiveId" clId="{9CACBB82-E897-446C-A8ED-9321B886D8A4}" dt="2023-05-07T21:48:28.082" v="685" actId="14100"/>
          <ac:picMkLst>
            <pc:docMk/>
            <pc:sldMk cId="3740286033" sldId="277"/>
            <ac:picMk id="13" creationId="{D9497F55-D0BE-59A0-418B-BF826D85CAF4}"/>
          </ac:picMkLst>
        </pc:picChg>
        <pc:picChg chg="add mod">
          <ac:chgData name="Michael Larbi" userId="2c59696fcc8b8634" providerId="LiveId" clId="{9CACBB82-E897-446C-A8ED-9321B886D8A4}" dt="2023-05-07T21:47:34.941" v="676" actId="1076"/>
          <ac:picMkLst>
            <pc:docMk/>
            <pc:sldMk cId="3740286033" sldId="277"/>
            <ac:picMk id="14" creationId="{59798B37-E28C-8B29-B8A2-A14B3D9A22E4}"/>
          </ac:picMkLst>
        </pc:picChg>
      </pc:sldChg>
      <pc:sldChg chg="del">
        <pc:chgData name="Michael Larbi" userId="2c59696fcc8b8634" providerId="LiveId" clId="{9CACBB82-E897-446C-A8ED-9321B886D8A4}" dt="2023-05-07T22:52:10.682" v="2316" actId="2696"/>
        <pc:sldMkLst>
          <pc:docMk/>
          <pc:sldMk cId="2496947791" sldId="278"/>
        </pc:sldMkLst>
      </pc:sldChg>
      <pc:sldChg chg="del">
        <pc:chgData name="Michael Larbi" userId="2c59696fcc8b8634" providerId="LiveId" clId="{9CACBB82-E897-446C-A8ED-9321B886D8A4}" dt="2023-05-08T00:00:56.416" v="4086" actId="47"/>
        <pc:sldMkLst>
          <pc:docMk/>
          <pc:sldMk cId="395518310" sldId="279"/>
        </pc:sldMkLst>
      </pc:sldChg>
      <pc:sldChg chg="del">
        <pc:chgData name="Michael Larbi" userId="2c59696fcc8b8634" providerId="LiveId" clId="{9CACBB82-E897-446C-A8ED-9321B886D8A4}" dt="2023-05-08T00:00:48.059" v="4084" actId="47"/>
        <pc:sldMkLst>
          <pc:docMk/>
          <pc:sldMk cId="1420547054" sldId="281"/>
        </pc:sldMkLst>
      </pc:sldChg>
      <pc:sldChg chg="addSp delSp modSp mod ord modTransition">
        <pc:chgData name="Michael Larbi" userId="2c59696fcc8b8634" providerId="LiveId" clId="{9CACBB82-E897-446C-A8ED-9321B886D8A4}" dt="2023-05-10T14:37:49.405" v="4524"/>
        <pc:sldMkLst>
          <pc:docMk/>
          <pc:sldMk cId="3521561301" sldId="321"/>
        </pc:sldMkLst>
        <pc:spChg chg="add mod">
          <ac:chgData name="Michael Larbi" userId="2c59696fcc8b8634" providerId="LiveId" clId="{9CACBB82-E897-446C-A8ED-9321B886D8A4}" dt="2023-05-07T23:05:34.827" v="2748"/>
          <ac:spMkLst>
            <pc:docMk/>
            <pc:sldMk cId="3521561301" sldId="321"/>
            <ac:spMk id="2" creationId="{6752CCCC-3B60-0E85-DDD4-76150BFDD658}"/>
          </ac:spMkLst>
        </pc:spChg>
        <pc:spChg chg="del">
          <ac:chgData name="Michael Larbi" userId="2c59696fcc8b8634" providerId="LiveId" clId="{9CACBB82-E897-446C-A8ED-9321B886D8A4}" dt="2023-05-07T23:05:33.162" v="2747" actId="478"/>
          <ac:spMkLst>
            <pc:docMk/>
            <pc:sldMk cId="3521561301" sldId="321"/>
            <ac:spMk id="4" creationId="{0C329F70-04F7-4C70-BCF8-D4371F54EF2F}"/>
          </ac:spMkLst>
        </pc:spChg>
        <pc:spChg chg="del mod">
          <ac:chgData name="Michael Larbi" userId="2c59696fcc8b8634" providerId="LiveId" clId="{9CACBB82-E897-446C-A8ED-9321B886D8A4}" dt="2023-05-07T23:05:42.228" v="2750" actId="478"/>
          <ac:spMkLst>
            <pc:docMk/>
            <pc:sldMk cId="3521561301" sldId="321"/>
            <ac:spMk id="5" creationId="{06A3302E-502D-4151-81C9-5FD6AF9596D6}"/>
          </ac:spMkLst>
        </pc:spChg>
        <pc:spChg chg="mod">
          <ac:chgData name="Michael Larbi" userId="2c59696fcc8b8634" providerId="LiveId" clId="{9CACBB82-E897-446C-A8ED-9321B886D8A4}" dt="2023-05-07T23:08:35.827" v="2772" actId="12"/>
          <ac:spMkLst>
            <pc:docMk/>
            <pc:sldMk cId="3521561301" sldId="321"/>
            <ac:spMk id="13" creationId="{C0287FEC-3826-4868-8D93-52429C6156F5}"/>
          </ac:spMkLst>
        </pc:spChg>
        <pc:picChg chg="mod">
          <ac:chgData name="Michael Larbi" userId="2c59696fcc8b8634" providerId="LiveId" clId="{9CACBB82-E897-446C-A8ED-9321B886D8A4}" dt="2023-05-07T22:52:53.649" v="2319" actId="14100"/>
          <ac:picMkLst>
            <pc:docMk/>
            <pc:sldMk cId="3521561301" sldId="321"/>
            <ac:picMk id="16" creationId="{361E9ADB-7377-4CF1-9AE4-AEFBDEBEEEEC}"/>
          </ac:picMkLst>
        </pc:picChg>
      </pc:sldChg>
      <pc:sldChg chg="addSp delSp modSp mod modTransition">
        <pc:chgData name="Michael Larbi" userId="2c59696fcc8b8634" providerId="LiveId" clId="{9CACBB82-E897-446C-A8ED-9321B886D8A4}" dt="2023-05-10T14:52:35.281" v="4525"/>
        <pc:sldMkLst>
          <pc:docMk/>
          <pc:sldMk cId="2158886557" sldId="384"/>
        </pc:sldMkLst>
        <pc:spChg chg="del mod">
          <ac:chgData name="Michael Larbi" userId="2c59696fcc8b8634" providerId="LiveId" clId="{9CACBB82-E897-446C-A8ED-9321B886D8A4}" dt="2023-05-07T23:43:46.389" v="3924" actId="478"/>
          <ac:spMkLst>
            <pc:docMk/>
            <pc:sldMk cId="2158886557" sldId="384"/>
            <ac:spMk id="5" creationId="{06A3302E-502D-4151-81C9-5FD6AF9596D6}"/>
          </ac:spMkLst>
        </pc:spChg>
        <pc:spChg chg="add del mod">
          <ac:chgData name="Michael Larbi" userId="2c59696fcc8b8634" providerId="LiveId" clId="{9CACBB82-E897-446C-A8ED-9321B886D8A4}" dt="2023-05-07T23:41:45.080" v="3913" actId="478"/>
          <ac:spMkLst>
            <pc:docMk/>
            <pc:sldMk cId="2158886557" sldId="384"/>
            <ac:spMk id="10" creationId="{8D4B0A52-3DCA-98E3-0E50-CAD588DB473C}"/>
          </ac:spMkLst>
        </pc:spChg>
        <pc:spChg chg="del mod">
          <ac:chgData name="Michael Larbi" userId="2c59696fcc8b8634" providerId="LiveId" clId="{9CACBB82-E897-446C-A8ED-9321B886D8A4}" dt="2023-05-07T23:41:39.397" v="3912" actId="21"/>
          <ac:spMkLst>
            <pc:docMk/>
            <pc:sldMk cId="2158886557" sldId="384"/>
            <ac:spMk id="12" creationId="{E5127060-CDBF-435F-9009-A5451CCE305D}"/>
          </ac:spMkLst>
        </pc:spChg>
        <pc:spChg chg="add mod">
          <ac:chgData name="Michael Larbi" userId="2c59696fcc8b8634" providerId="LiveId" clId="{9CACBB82-E897-446C-A8ED-9321B886D8A4}" dt="2023-05-10T13:41:21.217" v="4272" actId="14100"/>
          <ac:spMkLst>
            <pc:docMk/>
            <pc:sldMk cId="2158886557" sldId="384"/>
            <ac:spMk id="13" creationId="{365ECAEC-8903-8D58-55B1-C25469E6EDB2}"/>
          </ac:spMkLst>
        </pc:spChg>
        <pc:picChg chg="add del mod">
          <ac:chgData name="Michael Larbi" userId="2c59696fcc8b8634" providerId="LiveId" clId="{9CACBB82-E897-446C-A8ED-9321B886D8A4}" dt="2023-05-10T14:22:49.811" v="4473"/>
          <ac:picMkLst>
            <pc:docMk/>
            <pc:sldMk cId="2158886557" sldId="384"/>
            <ac:picMk id="16" creationId="{9DFDD0D6-A4BC-979D-021A-376EC1F7996F}"/>
          </ac:picMkLst>
        </pc:picChg>
        <pc:picChg chg="add del mod">
          <ac:chgData name="Michael Larbi" userId="2c59696fcc8b8634" providerId="LiveId" clId="{9CACBB82-E897-446C-A8ED-9321B886D8A4}" dt="2023-05-10T14:23:13.687" v="4476"/>
          <ac:picMkLst>
            <pc:docMk/>
            <pc:sldMk cId="2158886557" sldId="384"/>
            <ac:picMk id="21" creationId="{F016162F-53F0-B364-812C-943479115753}"/>
          </ac:picMkLst>
        </pc:picChg>
        <pc:picChg chg="add del mod">
          <ac:chgData name="Michael Larbi" userId="2c59696fcc8b8634" providerId="LiveId" clId="{9CACBB82-E897-446C-A8ED-9321B886D8A4}" dt="2023-05-10T14:24:56.150" v="4481"/>
          <ac:picMkLst>
            <pc:docMk/>
            <pc:sldMk cId="2158886557" sldId="384"/>
            <ac:picMk id="24" creationId="{BF7D1E0E-5FDE-1454-E64B-D699BEDCBD40}"/>
          </ac:picMkLst>
        </pc:picChg>
        <pc:picChg chg="add del mod">
          <ac:chgData name="Michael Larbi" userId="2c59696fcc8b8634" providerId="LiveId" clId="{9CACBB82-E897-446C-A8ED-9321B886D8A4}" dt="2023-05-10T14:26:01.526" v="4490"/>
          <ac:picMkLst>
            <pc:docMk/>
            <pc:sldMk cId="2158886557" sldId="384"/>
            <ac:picMk id="26" creationId="{B415A04A-F264-4673-6BE5-30E442D11FA7}"/>
          </ac:picMkLst>
        </pc:picChg>
        <pc:picChg chg="add del mod">
          <ac:chgData name="Michael Larbi" userId="2c59696fcc8b8634" providerId="LiveId" clId="{9CACBB82-E897-446C-A8ED-9321B886D8A4}" dt="2023-05-10T14:26:12.499" v="4493"/>
          <ac:picMkLst>
            <pc:docMk/>
            <pc:sldMk cId="2158886557" sldId="384"/>
            <ac:picMk id="29" creationId="{588D73FB-3AFD-FDBB-63C8-72CFFB067183}"/>
          </ac:picMkLst>
        </pc:picChg>
        <pc:picChg chg="add del mod">
          <ac:chgData name="Michael Larbi" userId="2c59696fcc8b8634" providerId="LiveId" clId="{9CACBB82-E897-446C-A8ED-9321B886D8A4}" dt="2023-05-10T14:28:47.944" v="4498"/>
          <ac:picMkLst>
            <pc:docMk/>
            <pc:sldMk cId="2158886557" sldId="384"/>
            <ac:picMk id="39" creationId="{E31BB3A8-C4AC-5D24-5E41-A87C2ADABDEB}"/>
          </ac:picMkLst>
        </pc:picChg>
        <pc:picChg chg="add del mod">
          <ac:chgData name="Michael Larbi" userId="2c59696fcc8b8634" providerId="LiveId" clId="{9CACBB82-E897-446C-A8ED-9321B886D8A4}" dt="2023-05-10T14:52:35.281" v="4525"/>
          <ac:picMkLst>
            <pc:docMk/>
            <pc:sldMk cId="2158886557" sldId="384"/>
            <ac:picMk id="43" creationId="{B6A6C219-6BDB-3909-5CD9-5D2C837E8E77}"/>
          </ac:picMkLst>
        </pc:picChg>
      </pc:sldChg>
      <pc:sldChg chg="addSp delSp modSp mod modTransition">
        <pc:chgData name="Michael Larbi" userId="2c59696fcc8b8634" providerId="LiveId" clId="{9CACBB82-E897-446C-A8ED-9321B886D8A4}" dt="2023-05-10T14:52:35.281" v="4525"/>
        <pc:sldMkLst>
          <pc:docMk/>
          <pc:sldMk cId="2313234867" sldId="389"/>
        </pc:sldMkLst>
        <pc:picChg chg="add del mod">
          <ac:chgData name="Michael Larbi" userId="2c59696fcc8b8634" providerId="LiveId" clId="{9CACBB82-E897-446C-A8ED-9321B886D8A4}" dt="2023-05-10T14:22:49.811" v="4473"/>
          <ac:picMkLst>
            <pc:docMk/>
            <pc:sldMk cId="2313234867" sldId="389"/>
            <ac:picMk id="21" creationId="{519414CD-647F-6A9E-FA56-97BAA5F38648}"/>
          </ac:picMkLst>
        </pc:picChg>
        <pc:picChg chg="add del mod">
          <ac:chgData name="Michael Larbi" userId="2c59696fcc8b8634" providerId="LiveId" clId="{9CACBB82-E897-446C-A8ED-9321B886D8A4}" dt="2023-05-10T14:24:56.150" v="4481"/>
          <ac:picMkLst>
            <pc:docMk/>
            <pc:sldMk cId="2313234867" sldId="389"/>
            <ac:picMk id="22" creationId="{B7FEA167-87B6-232E-B04A-2A44FA9426A4}"/>
          </ac:picMkLst>
        </pc:picChg>
        <pc:picChg chg="add del mod">
          <ac:chgData name="Michael Larbi" userId="2c59696fcc8b8634" providerId="LiveId" clId="{9CACBB82-E897-446C-A8ED-9321B886D8A4}" dt="2023-05-10T14:26:01.526" v="4490"/>
          <ac:picMkLst>
            <pc:docMk/>
            <pc:sldMk cId="2313234867" sldId="389"/>
            <ac:picMk id="23" creationId="{73C3471D-DFD1-C023-4BC9-5902749847D9}"/>
          </ac:picMkLst>
        </pc:picChg>
        <pc:picChg chg="add del mod">
          <ac:chgData name="Michael Larbi" userId="2c59696fcc8b8634" providerId="LiveId" clId="{9CACBB82-E897-446C-A8ED-9321B886D8A4}" dt="2023-05-10T14:28:47.944" v="4498"/>
          <ac:picMkLst>
            <pc:docMk/>
            <pc:sldMk cId="2313234867" sldId="389"/>
            <ac:picMk id="24" creationId="{807CB906-2B82-1369-1A69-EC54A04ED8F0}"/>
          </ac:picMkLst>
        </pc:picChg>
        <pc:picChg chg="add del mod">
          <ac:chgData name="Michael Larbi" userId="2c59696fcc8b8634" providerId="LiveId" clId="{9CACBB82-E897-446C-A8ED-9321B886D8A4}" dt="2023-05-10T14:52:35.281" v="4525"/>
          <ac:picMkLst>
            <pc:docMk/>
            <pc:sldMk cId="2313234867" sldId="389"/>
            <ac:picMk id="25" creationId="{012C0059-EF03-AAF3-DE81-09A6C490AC7D}"/>
          </ac:picMkLst>
        </pc:picChg>
      </pc:sldChg>
      <pc:sldChg chg="addSp delSp modSp mod ord modTransition">
        <pc:chgData name="Michael Larbi" userId="2c59696fcc8b8634" providerId="LiveId" clId="{9CACBB82-E897-446C-A8ED-9321B886D8A4}" dt="2023-05-10T14:37:49.405" v="4524"/>
        <pc:sldMkLst>
          <pc:docMk/>
          <pc:sldMk cId="3247798845" sldId="391"/>
        </pc:sldMkLst>
        <pc:spChg chg="add mod">
          <ac:chgData name="Michael Larbi" userId="2c59696fcc8b8634" providerId="LiveId" clId="{9CACBB82-E897-446C-A8ED-9321B886D8A4}" dt="2023-05-08T00:01:40.905" v="4090"/>
          <ac:spMkLst>
            <pc:docMk/>
            <pc:sldMk cId="3247798845" sldId="391"/>
            <ac:spMk id="2" creationId="{14906A48-D9D4-5053-9C48-7AADA420E728}"/>
          </ac:spMkLst>
        </pc:spChg>
        <pc:spChg chg="del mod">
          <ac:chgData name="Michael Larbi" userId="2c59696fcc8b8634" providerId="LiveId" clId="{9CACBB82-E897-446C-A8ED-9321B886D8A4}" dt="2023-05-08T00:01:38.896" v="4089" actId="478"/>
          <ac:spMkLst>
            <pc:docMk/>
            <pc:sldMk cId="3247798845" sldId="391"/>
            <ac:spMk id="4" creationId="{7823E305-6365-4345-8BD1-4A31C61D96CB}"/>
          </ac:spMkLst>
        </pc:spChg>
        <pc:spChg chg="del">
          <ac:chgData name="Michael Larbi" userId="2c59696fcc8b8634" providerId="LiveId" clId="{9CACBB82-E897-446C-A8ED-9321B886D8A4}" dt="2023-05-08T00:01:31.616" v="4087" actId="478"/>
          <ac:spMkLst>
            <pc:docMk/>
            <pc:sldMk cId="3247798845" sldId="391"/>
            <ac:spMk id="5" creationId="{0B37A3FF-ED32-4C4A-A21F-848A3BF6F896}"/>
          </ac:spMkLst>
        </pc:spChg>
        <pc:spChg chg="mod">
          <ac:chgData name="Michael Larbi" userId="2c59696fcc8b8634" providerId="LiveId" clId="{9CACBB82-E897-446C-A8ED-9321B886D8A4}" dt="2023-05-07T23:59:24.875" v="4080" actId="20577"/>
          <ac:spMkLst>
            <pc:docMk/>
            <pc:sldMk cId="3247798845" sldId="391"/>
            <ac:spMk id="23" creationId="{8E5E4638-9BCB-4C2E-914F-CC868E2020D5}"/>
          </ac:spMkLst>
        </pc:spChg>
      </pc:sldChg>
      <pc:sldChg chg="addSp delSp modSp mod modTransition modAnim">
        <pc:chgData name="Michael Larbi" userId="2c59696fcc8b8634" providerId="LiveId" clId="{9CACBB82-E897-446C-A8ED-9321B886D8A4}" dt="2023-05-10T14:52:35.281" v="4525"/>
        <pc:sldMkLst>
          <pc:docMk/>
          <pc:sldMk cId="1044875609" sldId="392"/>
        </pc:sldMkLst>
        <pc:spChg chg="del">
          <ac:chgData name="Michael Larbi" userId="2c59696fcc8b8634" providerId="LiveId" clId="{9CACBB82-E897-446C-A8ED-9321B886D8A4}" dt="2023-05-07T22:45:27.273" v="2261" actId="21"/>
          <ac:spMkLst>
            <pc:docMk/>
            <pc:sldMk cId="1044875609" sldId="392"/>
            <ac:spMk id="2" creationId="{2910D835-B454-4270-BB35-86A187307E6F}"/>
          </ac:spMkLst>
        </pc:spChg>
        <pc:spChg chg="del">
          <ac:chgData name="Michael Larbi" userId="2c59696fcc8b8634" providerId="LiveId" clId="{9CACBB82-E897-446C-A8ED-9321B886D8A4}" dt="2023-05-07T22:45:32.589" v="2262" actId="21"/>
          <ac:spMkLst>
            <pc:docMk/>
            <pc:sldMk cId="1044875609" sldId="392"/>
            <ac:spMk id="3" creationId="{7F7F653B-90B5-4F47-A33F-93DCB2EF68C2}"/>
          </ac:spMkLst>
        </pc:spChg>
        <pc:spChg chg="add mod">
          <ac:chgData name="Michael Larbi" userId="2c59696fcc8b8634" providerId="LiveId" clId="{9CACBB82-E897-446C-A8ED-9321B886D8A4}" dt="2023-05-07T22:45:37.857" v="2263" actId="1076"/>
          <ac:spMkLst>
            <pc:docMk/>
            <pc:sldMk cId="1044875609" sldId="392"/>
            <ac:spMk id="5" creationId="{95C5ABBC-852B-A642-1B8C-13C9F1EC2F14}"/>
          </ac:spMkLst>
        </pc:spChg>
        <pc:spChg chg="mod">
          <ac:chgData name="Michael Larbi" userId="2c59696fcc8b8634" providerId="LiveId" clId="{9CACBB82-E897-446C-A8ED-9321B886D8A4}" dt="2023-05-10T13:42:52.999" v="4281" actId="14100"/>
          <ac:spMkLst>
            <pc:docMk/>
            <pc:sldMk cId="1044875609" sldId="392"/>
            <ac:spMk id="15" creationId="{40F1DF5B-353A-4270-8C10-6A1509441174}"/>
          </ac:spMkLst>
        </pc:spChg>
        <pc:spChg chg="mod">
          <ac:chgData name="Michael Larbi" userId="2c59696fcc8b8634" providerId="LiveId" clId="{9CACBB82-E897-446C-A8ED-9321B886D8A4}" dt="2023-05-10T13:52:11.344" v="4380" actId="20577"/>
          <ac:spMkLst>
            <pc:docMk/>
            <pc:sldMk cId="1044875609" sldId="392"/>
            <ac:spMk id="16" creationId="{4BDCF583-1D5D-4235-97C2-39272B80A0B1}"/>
          </ac:spMkLst>
        </pc:spChg>
        <pc:picChg chg="add del mod">
          <ac:chgData name="Michael Larbi" userId="2c59696fcc8b8634" providerId="LiveId" clId="{9CACBB82-E897-446C-A8ED-9321B886D8A4}" dt="2023-05-10T14:25:07.943" v="4484"/>
          <ac:picMkLst>
            <pc:docMk/>
            <pc:sldMk cId="1044875609" sldId="392"/>
            <ac:picMk id="22" creationId="{4FEED389-4EE8-9910-8A93-C53B8D7C3288}"/>
          </ac:picMkLst>
        </pc:picChg>
        <pc:picChg chg="add del mod">
          <ac:chgData name="Michael Larbi" userId="2c59696fcc8b8634" providerId="LiveId" clId="{9CACBB82-E897-446C-A8ED-9321B886D8A4}" dt="2023-05-10T14:28:47.944" v="4498"/>
          <ac:picMkLst>
            <pc:docMk/>
            <pc:sldMk cId="1044875609" sldId="392"/>
            <ac:picMk id="25" creationId="{EDCD3159-5971-8F15-3AEC-696F2C2A1E88}"/>
          </ac:picMkLst>
        </pc:picChg>
        <pc:picChg chg="add del mod">
          <ac:chgData name="Michael Larbi" userId="2c59696fcc8b8634" providerId="LiveId" clId="{9CACBB82-E897-446C-A8ED-9321B886D8A4}" dt="2023-05-10T14:52:35.281" v="4525"/>
          <ac:picMkLst>
            <pc:docMk/>
            <pc:sldMk cId="1044875609" sldId="392"/>
            <ac:picMk id="26" creationId="{A5CAA3C1-B5C1-DCB9-4167-9578072E1E9A}"/>
          </ac:picMkLst>
        </pc:picChg>
      </pc:sldChg>
      <pc:sldChg chg="addSp delSp modSp mod modTransition">
        <pc:chgData name="Michael Larbi" userId="2c59696fcc8b8634" providerId="LiveId" clId="{9CACBB82-E897-446C-A8ED-9321B886D8A4}" dt="2023-05-10T14:37:49.405" v="4524"/>
        <pc:sldMkLst>
          <pc:docMk/>
          <pc:sldMk cId="472901459" sldId="393"/>
        </pc:sldMkLst>
        <pc:spChg chg="del mod">
          <ac:chgData name="Michael Larbi" userId="2c59696fcc8b8634" providerId="LiveId" clId="{9CACBB82-E897-446C-A8ED-9321B886D8A4}" dt="2023-05-07T22:47:12.031" v="2277" actId="478"/>
          <ac:spMkLst>
            <pc:docMk/>
            <pc:sldMk cId="472901459" sldId="393"/>
            <ac:spMk id="2" creationId="{2910D835-B454-4270-BB35-86A187307E6F}"/>
          </ac:spMkLst>
        </pc:spChg>
        <pc:spChg chg="del">
          <ac:chgData name="Michael Larbi" userId="2c59696fcc8b8634" providerId="LiveId" clId="{9CACBB82-E897-446C-A8ED-9321B886D8A4}" dt="2023-05-07T22:47:03.743" v="2275" actId="478"/>
          <ac:spMkLst>
            <pc:docMk/>
            <pc:sldMk cId="472901459" sldId="393"/>
            <ac:spMk id="3" creationId="{7F7F653B-90B5-4F47-A33F-93DCB2EF68C2}"/>
          </ac:spMkLst>
        </pc:spChg>
        <pc:spChg chg="add del mod">
          <ac:chgData name="Michael Larbi" userId="2c59696fcc8b8634" providerId="LiveId" clId="{9CACBB82-E897-446C-A8ED-9321B886D8A4}" dt="2023-05-07T21:21:15.383" v="184" actId="478"/>
          <ac:spMkLst>
            <pc:docMk/>
            <pc:sldMk cId="472901459" sldId="393"/>
            <ac:spMk id="6" creationId="{6A292545-0766-BEED-7A64-3A1F287DF15A}"/>
          </ac:spMkLst>
        </pc:spChg>
        <pc:spChg chg="add del mod">
          <ac:chgData name="Michael Larbi" userId="2c59696fcc8b8634" providerId="LiveId" clId="{9CACBB82-E897-446C-A8ED-9321B886D8A4}" dt="2023-05-07T22:47:19.007" v="2279"/>
          <ac:spMkLst>
            <pc:docMk/>
            <pc:sldMk cId="472901459" sldId="393"/>
            <ac:spMk id="7" creationId="{843266E3-8D0E-7AA9-9AE0-D51A58BFD279}"/>
          </ac:spMkLst>
        </pc:spChg>
        <pc:spChg chg="add mod">
          <ac:chgData name="Michael Larbi" userId="2c59696fcc8b8634" providerId="LiveId" clId="{9CACBB82-E897-446C-A8ED-9321B886D8A4}" dt="2023-05-07T22:47:37.820" v="2280"/>
          <ac:spMkLst>
            <pc:docMk/>
            <pc:sldMk cId="472901459" sldId="393"/>
            <ac:spMk id="9" creationId="{4CF606AB-44F1-45E2-1825-64DA3876CFDC}"/>
          </ac:spMkLst>
        </pc:spChg>
        <pc:spChg chg="mod">
          <ac:chgData name="Michael Larbi" userId="2c59696fcc8b8634" providerId="LiveId" clId="{9CACBB82-E897-446C-A8ED-9321B886D8A4}" dt="2023-05-07T21:13:49.768" v="99" actId="20577"/>
          <ac:spMkLst>
            <pc:docMk/>
            <pc:sldMk cId="472901459" sldId="393"/>
            <ac:spMk id="15" creationId="{40F1DF5B-353A-4270-8C10-6A1509441174}"/>
          </ac:spMkLst>
        </pc:spChg>
        <pc:spChg chg="add del mod">
          <ac:chgData name="Michael Larbi" userId="2c59696fcc8b8634" providerId="LiveId" clId="{9CACBB82-E897-446C-A8ED-9321B886D8A4}" dt="2023-05-07T23:44:16.987" v="3926" actId="14100"/>
          <ac:spMkLst>
            <pc:docMk/>
            <pc:sldMk cId="472901459" sldId="393"/>
            <ac:spMk id="16" creationId="{4BDCF583-1D5D-4235-97C2-39272B80A0B1}"/>
          </ac:spMkLst>
        </pc:spChg>
      </pc:sldChg>
      <pc:sldChg chg="addSp delSp modSp mod modTransition">
        <pc:chgData name="Michael Larbi" userId="2c59696fcc8b8634" providerId="LiveId" clId="{9CACBB82-E897-446C-A8ED-9321B886D8A4}" dt="2023-05-10T14:37:49.405" v="4524"/>
        <pc:sldMkLst>
          <pc:docMk/>
          <pc:sldMk cId="1263015563" sldId="394"/>
        </pc:sldMkLst>
        <pc:spChg chg="del">
          <ac:chgData name="Michael Larbi" userId="2c59696fcc8b8634" providerId="LiveId" clId="{9CACBB82-E897-446C-A8ED-9321B886D8A4}" dt="2023-05-07T22:46:34.924" v="2272" actId="21"/>
          <ac:spMkLst>
            <pc:docMk/>
            <pc:sldMk cId="1263015563" sldId="394"/>
            <ac:spMk id="2" creationId="{2910D835-B454-4270-BB35-86A187307E6F}"/>
          </ac:spMkLst>
        </pc:spChg>
        <pc:spChg chg="del">
          <ac:chgData name="Michael Larbi" userId="2c59696fcc8b8634" providerId="LiveId" clId="{9CACBB82-E897-446C-A8ED-9321B886D8A4}" dt="2023-05-07T22:46:43.785" v="2273" actId="21"/>
          <ac:spMkLst>
            <pc:docMk/>
            <pc:sldMk cId="1263015563" sldId="394"/>
            <ac:spMk id="3" creationId="{7F7F653B-90B5-4F47-A33F-93DCB2EF68C2}"/>
          </ac:spMkLst>
        </pc:spChg>
        <pc:spChg chg="add del mod">
          <ac:chgData name="Michael Larbi" userId="2c59696fcc8b8634" providerId="LiveId" clId="{9CACBB82-E897-446C-A8ED-9321B886D8A4}" dt="2023-05-07T22:45:55.572" v="2269"/>
          <ac:spMkLst>
            <pc:docMk/>
            <pc:sldMk cId="1263015563" sldId="394"/>
            <ac:spMk id="5" creationId="{B7CBB320-8B82-A91E-AAB0-E4770BB05244}"/>
          </ac:spMkLst>
        </pc:spChg>
        <pc:spChg chg="add mod">
          <ac:chgData name="Michael Larbi" userId="2c59696fcc8b8634" providerId="LiveId" clId="{9CACBB82-E897-446C-A8ED-9321B886D8A4}" dt="2023-05-07T22:46:51.269" v="2274" actId="1076"/>
          <ac:spMkLst>
            <pc:docMk/>
            <pc:sldMk cId="1263015563" sldId="394"/>
            <ac:spMk id="6" creationId="{2A5E80B1-5977-E95F-0393-53C818B4D55F}"/>
          </ac:spMkLst>
        </pc:spChg>
        <pc:spChg chg="mod">
          <ac:chgData name="Michael Larbi" userId="2c59696fcc8b8634" providerId="LiveId" clId="{9CACBB82-E897-446C-A8ED-9321B886D8A4}" dt="2023-05-07T22:45:50.536" v="2267" actId="20577"/>
          <ac:spMkLst>
            <pc:docMk/>
            <pc:sldMk cId="1263015563" sldId="394"/>
            <ac:spMk id="16" creationId="{4BDCF583-1D5D-4235-97C2-39272B80A0B1}"/>
          </ac:spMkLst>
        </pc:spChg>
      </pc:sldChg>
      <pc:sldChg chg="addSp delSp modSp mod modTransition">
        <pc:chgData name="Michael Larbi" userId="2c59696fcc8b8634" providerId="LiveId" clId="{9CACBB82-E897-446C-A8ED-9321B886D8A4}" dt="2023-05-10T14:37:49.405" v="4524"/>
        <pc:sldMkLst>
          <pc:docMk/>
          <pc:sldMk cId="657323342" sldId="395"/>
        </pc:sldMkLst>
        <pc:spChg chg="del mod">
          <ac:chgData name="Michael Larbi" userId="2c59696fcc8b8634" providerId="LiveId" clId="{9CACBB82-E897-446C-A8ED-9321B886D8A4}" dt="2023-05-07T22:47:55.891" v="2282" actId="478"/>
          <ac:spMkLst>
            <pc:docMk/>
            <pc:sldMk cId="657323342" sldId="395"/>
            <ac:spMk id="2" creationId="{2910D835-B454-4270-BB35-86A187307E6F}"/>
          </ac:spMkLst>
        </pc:spChg>
        <pc:spChg chg="del mod">
          <ac:chgData name="Michael Larbi" userId="2c59696fcc8b8634" providerId="LiveId" clId="{9CACBB82-E897-446C-A8ED-9321B886D8A4}" dt="2023-05-07T22:48:01.801" v="2284" actId="478"/>
          <ac:spMkLst>
            <pc:docMk/>
            <pc:sldMk cId="657323342" sldId="395"/>
            <ac:spMk id="3" creationId="{7F7F653B-90B5-4F47-A33F-93DCB2EF68C2}"/>
          </ac:spMkLst>
        </pc:spChg>
        <pc:spChg chg="add mod">
          <ac:chgData name="Michael Larbi" userId="2c59696fcc8b8634" providerId="LiveId" clId="{9CACBB82-E897-446C-A8ED-9321B886D8A4}" dt="2023-05-07T22:48:07.507" v="2285"/>
          <ac:spMkLst>
            <pc:docMk/>
            <pc:sldMk cId="657323342" sldId="395"/>
            <ac:spMk id="5" creationId="{05A412CA-82AE-4960-D560-393DBA323A3B}"/>
          </ac:spMkLst>
        </pc:spChg>
        <pc:spChg chg="mod">
          <ac:chgData name="Michael Larbi" userId="2c59696fcc8b8634" providerId="LiveId" clId="{9CACBB82-E897-446C-A8ED-9321B886D8A4}" dt="2023-05-07T23:44:35.955" v="3927" actId="2711"/>
          <ac:spMkLst>
            <pc:docMk/>
            <pc:sldMk cId="657323342" sldId="395"/>
            <ac:spMk id="16" creationId="{4BDCF583-1D5D-4235-97C2-39272B80A0B1}"/>
          </ac:spMkLst>
        </pc:spChg>
      </pc:sldChg>
      <pc:sldChg chg="addSp delSp modSp mod modTransition">
        <pc:chgData name="Michael Larbi" userId="2c59696fcc8b8634" providerId="LiveId" clId="{9CACBB82-E897-446C-A8ED-9321B886D8A4}" dt="2023-05-10T14:37:49.405" v="4524"/>
        <pc:sldMkLst>
          <pc:docMk/>
          <pc:sldMk cId="4038694712" sldId="396"/>
        </pc:sldMkLst>
        <pc:spChg chg="del">
          <ac:chgData name="Michael Larbi" userId="2c59696fcc8b8634" providerId="LiveId" clId="{9CACBB82-E897-446C-A8ED-9321B886D8A4}" dt="2023-05-07T22:48:27.144" v="2286" actId="478"/>
          <ac:spMkLst>
            <pc:docMk/>
            <pc:sldMk cId="4038694712" sldId="396"/>
            <ac:spMk id="2" creationId="{2910D835-B454-4270-BB35-86A187307E6F}"/>
          </ac:spMkLst>
        </pc:spChg>
        <pc:spChg chg="del">
          <ac:chgData name="Michael Larbi" userId="2c59696fcc8b8634" providerId="LiveId" clId="{9CACBB82-E897-446C-A8ED-9321B886D8A4}" dt="2023-05-07T22:48:31.770" v="2287" actId="478"/>
          <ac:spMkLst>
            <pc:docMk/>
            <pc:sldMk cId="4038694712" sldId="396"/>
            <ac:spMk id="3" creationId="{7F7F653B-90B5-4F47-A33F-93DCB2EF68C2}"/>
          </ac:spMkLst>
        </pc:spChg>
        <pc:spChg chg="add mod">
          <ac:chgData name="Michael Larbi" userId="2c59696fcc8b8634" providerId="LiveId" clId="{9CACBB82-E897-446C-A8ED-9321B886D8A4}" dt="2023-05-07T22:48:34.139" v="2288"/>
          <ac:spMkLst>
            <pc:docMk/>
            <pc:sldMk cId="4038694712" sldId="396"/>
            <ac:spMk id="7" creationId="{E85788B8-EF25-4C2E-22A9-7FE892091C7A}"/>
          </ac:spMkLst>
        </pc:spChg>
        <pc:spChg chg="mod">
          <ac:chgData name="Michael Larbi" userId="2c59696fcc8b8634" providerId="LiveId" clId="{9CACBB82-E897-446C-A8ED-9321B886D8A4}" dt="2023-05-10T13:58:15.292" v="4410" actId="20577"/>
          <ac:spMkLst>
            <pc:docMk/>
            <pc:sldMk cId="4038694712" sldId="396"/>
            <ac:spMk id="16" creationId="{4BDCF583-1D5D-4235-97C2-39272B80A0B1}"/>
          </ac:spMkLst>
        </pc:spChg>
        <pc:picChg chg="mod">
          <ac:chgData name="Michael Larbi" userId="2c59696fcc8b8634" providerId="LiveId" clId="{9CACBB82-E897-446C-A8ED-9321B886D8A4}" dt="2023-05-10T06:37:46.579" v="4119" actId="14100"/>
          <ac:picMkLst>
            <pc:docMk/>
            <pc:sldMk cId="4038694712" sldId="396"/>
            <ac:picMk id="8" creationId="{5FED7C55-F545-49A1-90FD-D853A25AB453}"/>
          </ac:picMkLst>
        </pc:picChg>
      </pc:sldChg>
      <pc:sldChg chg="addSp delSp modSp mod modTransition">
        <pc:chgData name="Michael Larbi" userId="2c59696fcc8b8634" providerId="LiveId" clId="{9CACBB82-E897-446C-A8ED-9321B886D8A4}" dt="2023-05-10T14:37:49.405" v="4524"/>
        <pc:sldMkLst>
          <pc:docMk/>
          <pc:sldMk cId="1849094829" sldId="397"/>
        </pc:sldMkLst>
        <pc:spChg chg="del">
          <ac:chgData name="Michael Larbi" userId="2c59696fcc8b8634" providerId="LiveId" clId="{9CACBB82-E897-446C-A8ED-9321B886D8A4}" dt="2023-05-07T22:48:46.781" v="2289" actId="478"/>
          <ac:spMkLst>
            <pc:docMk/>
            <pc:sldMk cId="1849094829" sldId="397"/>
            <ac:spMk id="2" creationId="{2910D835-B454-4270-BB35-86A187307E6F}"/>
          </ac:spMkLst>
        </pc:spChg>
        <pc:spChg chg="del">
          <ac:chgData name="Michael Larbi" userId="2c59696fcc8b8634" providerId="LiveId" clId="{9CACBB82-E897-446C-A8ED-9321B886D8A4}" dt="2023-05-07T22:48:50.527" v="2290" actId="478"/>
          <ac:spMkLst>
            <pc:docMk/>
            <pc:sldMk cId="1849094829" sldId="397"/>
            <ac:spMk id="3" creationId="{7F7F653B-90B5-4F47-A33F-93DCB2EF68C2}"/>
          </ac:spMkLst>
        </pc:spChg>
        <pc:spChg chg="add mod">
          <ac:chgData name="Michael Larbi" userId="2c59696fcc8b8634" providerId="LiveId" clId="{9CACBB82-E897-446C-A8ED-9321B886D8A4}" dt="2023-05-07T22:48:54.291" v="2291"/>
          <ac:spMkLst>
            <pc:docMk/>
            <pc:sldMk cId="1849094829" sldId="397"/>
            <ac:spMk id="5" creationId="{A409097A-7D55-A623-CF50-AEC2207A6486}"/>
          </ac:spMkLst>
        </pc:spChg>
        <pc:spChg chg="mod">
          <ac:chgData name="Michael Larbi" userId="2c59696fcc8b8634" providerId="LiveId" clId="{9CACBB82-E897-446C-A8ED-9321B886D8A4}" dt="2023-05-07T21:40:10.454" v="620" actId="20577"/>
          <ac:spMkLst>
            <pc:docMk/>
            <pc:sldMk cId="1849094829" sldId="397"/>
            <ac:spMk id="16" creationId="{4BDCF583-1D5D-4235-97C2-39272B80A0B1}"/>
          </ac:spMkLst>
        </pc:spChg>
        <pc:picChg chg="mod">
          <ac:chgData name="Michael Larbi" userId="2c59696fcc8b8634" providerId="LiveId" clId="{9CACBB82-E897-446C-A8ED-9321B886D8A4}" dt="2023-05-10T06:22:44.007" v="4117" actId="14100"/>
          <ac:picMkLst>
            <pc:docMk/>
            <pc:sldMk cId="1849094829" sldId="397"/>
            <ac:picMk id="8" creationId="{5FED7C55-F545-49A1-90FD-D853A25AB453}"/>
          </ac:picMkLst>
        </pc:picChg>
      </pc:sldChg>
      <pc:sldChg chg="addSp delSp modSp add mod ord modTransition setBg">
        <pc:chgData name="Michael Larbi" userId="2c59696fcc8b8634" providerId="LiveId" clId="{9CACBB82-E897-446C-A8ED-9321B886D8A4}" dt="2023-05-10T14:37:49.405" v="4524"/>
        <pc:sldMkLst>
          <pc:docMk/>
          <pc:sldMk cId="3167358428" sldId="398"/>
        </pc:sldMkLst>
        <pc:spChg chg="add del mod ord">
          <ac:chgData name="Michael Larbi" userId="2c59696fcc8b8634" providerId="LiveId" clId="{9CACBB82-E897-446C-A8ED-9321B886D8A4}" dt="2023-05-07T21:57:07.316" v="727"/>
          <ac:spMkLst>
            <pc:docMk/>
            <pc:sldMk cId="3167358428" sldId="398"/>
            <ac:spMk id="3" creationId="{EF469A2B-9842-68C7-885E-4EEEE7436AB2}"/>
          </ac:spMkLst>
        </pc:spChg>
        <pc:spChg chg="del mod">
          <ac:chgData name="Michael Larbi" userId="2c59696fcc8b8634" providerId="LiveId" clId="{9CACBB82-E897-446C-A8ED-9321B886D8A4}" dt="2023-05-07T22:49:19.465" v="2294" actId="478"/>
          <ac:spMkLst>
            <pc:docMk/>
            <pc:sldMk cId="3167358428" sldId="398"/>
            <ac:spMk id="4" creationId="{E39EF484-38C8-4EDC-ACF5-695CFB216839}"/>
          </ac:spMkLst>
        </pc:spChg>
        <pc:spChg chg="mod">
          <ac:chgData name="Michael Larbi" userId="2c59696fcc8b8634" providerId="LiveId" clId="{9CACBB82-E897-446C-A8ED-9321B886D8A4}" dt="2023-05-07T23:47:52.996" v="3946" actId="255"/>
          <ac:spMkLst>
            <pc:docMk/>
            <pc:sldMk cId="3167358428" sldId="398"/>
            <ac:spMk id="5" creationId="{AFD183D7-B16E-4A9D-BC4B-D1EC347BF97E}"/>
          </ac:spMkLst>
        </pc:spChg>
        <pc:spChg chg="mod">
          <ac:chgData name="Michael Larbi" userId="2c59696fcc8b8634" providerId="LiveId" clId="{9CACBB82-E897-446C-A8ED-9321B886D8A4}" dt="2023-05-07T21:57:30.148" v="731" actId="26606"/>
          <ac:spMkLst>
            <pc:docMk/>
            <pc:sldMk cId="3167358428" sldId="398"/>
            <ac:spMk id="6" creationId="{705C33DF-36C9-49E9-B48D-A320B179C4D4}"/>
          </ac:spMkLst>
        </pc:spChg>
        <pc:spChg chg="mod">
          <ac:chgData name="Michael Larbi" userId="2c59696fcc8b8634" providerId="LiveId" clId="{9CACBB82-E897-446C-A8ED-9321B886D8A4}" dt="2023-05-07T21:57:50.380" v="743" actId="20577"/>
          <ac:spMkLst>
            <pc:docMk/>
            <pc:sldMk cId="3167358428" sldId="398"/>
            <ac:spMk id="7" creationId="{3E174092-82D3-44E0-8948-4096232ED0A7}"/>
          </ac:spMkLst>
        </pc:spChg>
        <pc:spChg chg="add del mod">
          <ac:chgData name="Michael Larbi" userId="2c59696fcc8b8634" providerId="LiveId" clId="{9CACBB82-E897-446C-A8ED-9321B886D8A4}" dt="2023-05-07T21:55:32.434" v="711"/>
          <ac:spMkLst>
            <pc:docMk/>
            <pc:sldMk cId="3167358428" sldId="398"/>
            <ac:spMk id="9" creationId="{950CE6EE-E7E2-5A2A-AAE9-8016511D83EE}"/>
          </ac:spMkLst>
        </pc:spChg>
        <pc:spChg chg="add del mod">
          <ac:chgData name="Michael Larbi" userId="2c59696fcc8b8634" providerId="LiveId" clId="{9CACBB82-E897-446C-A8ED-9321B886D8A4}" dt="2023-05-07T21:55:32.434" v="711"/>
          <ac:spMkLst>
            <pc:docMk/>
            <pc:sldMk cId="3167358428" sldId="398"/>
            <ac:spMk id="10" creationId="{2F46E517-E98F-E167-F103-8B2D87382686}"/>
          </ac:spMkLst>
        </pc:spChg>
        <pc:spChg chg="add del mod">
          <ac:chgData name="Michael Larbi" userId="2c59696fcc8b8634" providerId="LiveId" clId="{9CACBB82-E897-446C-A8ED-9321B886D8A4}" dt="2023-05-07T21:56:26.335" v="722"/>
          <ac:spMkLst>
            <pc:docMk/>
            <pc:sldMk cId="3167358428" sldId="398"/>
            <ac:spMk id="12" creationId="{A5D31565-B361-37A9-B738-C428B20F6318}"/>
          </ac:spMkLst>
        </pc:spChg>
        <pc:spChg chg="add del">
          <ac:chgData name="Michael Larbi" userId="2c59696fcc8b8634" providerId="LiveId" clId="{9CACBB82-E897-446C-A8ED-9321B886D8A4}" dt="2023-05-07T21:55:42.302" v="717" actId="26606"/>
          <ac:spMkLst>
            <pc:docMk/>
            <pc:sldMk cId="3167358428" sldId="398"/>
            <ac:spMk id="13" creationId="{82184FF4-7029-4ED7-813A-192E60608764}"/>
          </ac:spMkLst>
        </pc:spChg>
        <pc:spChg chg="add del mod">
          <ac:chgData name="Michael Larbi" userId="2c59696fcc8b8634" providerId="LiveId" clId="{9CACBB82-E897-446C-A8ED-9321B886D8A4}" dt="2023-05-07T21:56:26.335" v="722"/>
          <ac:spMkLst>
            <pc:docMk/>
            <pc:sldMk cId="3167358428" sldId="398"/>
            <ac:spMk id="14" creationId="{0C14924D-CE0B-1938-DCF1-D70580B71222}"/>
          </ac:spMkLst>
        </pc:spChg>
        <pc:spChg chg="add del">
          <ac:chgData name="Michael Larbi" userId="2c59696fcc8b8634" providerId="LiveId" clId="{9CACBB82-E897-446C-A8ED-9321B886D8A4}" dt="2023-05-07T21:55:42.302" v="717" actId="26606"/>
          <ac:spMkLst>
            <pc:docMk/>
            <pc:sldMk cId="3167358428" sldId="398"/>
            <ac:spMk id="15" creationId="{AAA7AB09-557C-41AD-9113-FF9F68FA1035}"/>
          </ac:spMkLst>
        </pc:spChg>
        <pc:spChg chg="add del">
          <ac:chgData name="Michael Larbi" userId="2c59696fcc8b8634" providerId="LiveId" clId="{9CACBB82-E897-446C-A8ED-9321B886D8A4}" dt="2023-05-07T21:56:50.719" v="726" actId="26606"/>
          <ac:spMkLst>
            <pc:docMk/>
            <pc:sldMk cId="3167358428" sldId="398"/>
            <ac:spMk id="16" creationId="{A5931BE0-4B93-4D6C-878E-ACC59D6B4587}"/>
          </ac:spMkLst>
        </pc:spChg>
        <pc:spChg chg="add del">
          <ac:chgData name="Michael Larbi" userId="2c59696fcc8b8634" providerId="LiveId" clId="{9CACBB82-E897-446C-A8ED-9321B886D8A4}" dt="2023-05-07T21:55:42.302" v="717" actId="26606"/>
          <ac:spMkLst>
            <pc:docMk/>
            <pc:sldMk cId="3167358428" sldId="398"/>
            <ac:spMk id="17" creationId="{EF99ECAA-1F11-4937-BBA6-51935AB44C9D}"/>
          </ac:spMkLst>
        </pc:spChg>
        <pc:spChg chg="add del">
          <ac:chgData name="Michael Larbi" userId="2c59696fcc8b8634" providerId="LiveId" clId="{9CACBB82-E897-446C-A8ED-9321B886D8A4}" dt="2023-05-07T21:56:50.719" v="726" actId="26606"/>
          <ac:spMkLst>
            <pc:docMk/>
            <pc:sldMk cId="3167358428" sldId="398"/>
            <ac:spMk id="18" creationId="{D3262674-A504-4C90-BBBB-94D20F92A2B6}"/>
          </ac:spMkLst>
        </pc:spChg>
        <pc:spChg chg="add del">
          <ac:chgData name="Michael Larbi" userId="2c59696fcc8b8634" providerId="LiveId" clId="{9CACBB82-E897-446C-A8ED-9321B886D8A4}" dt="2023-05-07T21:55:42.302" v="717" actId="26606"/>
          <ac:spMkLst>
            <pc:docMk/>
            <pc:sldMk cId="3167358428" sldId="398"/>
            <ac:spMk id="25" creationId="{1DB043B4-68C6-45B9-82AC-A5800EADB8DB}"/>
          </ac:spMkLst>
        </pc:spChg>
        <pc:spChg chg="add del">
          <ac:chgData name="Michael Larbi" userId="2c59696fcc8b8634" providerId="LiveId" clId="{9CACBB82-E897-446C-A8ED-9321B886D8A4}" dt="2023-05-07T21:57:30.133" v="730" actId="26606"/>
          <ac:spMkLst>
            <pc:docMk/>
            <pc:sldMk cId="3167358428" sldId="398"/>
            <ac:spMk id="26" creationId="{82184FF4-7029-4ED7-813A-192E60608764}"/>
          </ac:spMkLst>
        </pc:spChg>
        <pc:spChg chg="add del">
          <ac:chgData name="Michael Larbi" userId="2c59696fcc8b8634" providerId="LiveId" clId="{9CACBB82-E897-446C-A8ED-9321B886D8A4}" dt="2023-05-07T21:55:42.302" v="717" actId="26606"/>
          <ac:spMkLst>
            <pc:docMk/>
            <pc:sldMk cId="3167358428" sldId="398"/>
            <ac:spMk id="27" creationId="{28A00A08-E4E6-4184-B484-E0E034072AE0}"/>
          </ac:spMkLst>
        </pc:spChg>
        <pc:spChg chg="add del">
          <ac:chgData name="Michael Larbi" userId="2c59696fcc8b8634" providerId="LiveId" clId="{9CACBB82-E897-446C-A8ED-9321B886D8A4}" dt="2023-05-07T21:57:30.133" v="730" actId="26606"/>
          <ac:spMkLst>
            <pc:docMk/>
            <pc:sldMk cId="3167358428" sldId="398"/>
            <ac:spMk id="28" creationId="{EF99ECAA-1F11-4937-BBA6-51935AB44C9D}"/>
          </ac:spMkLst>
        </pc:spChg>
        <pc:spChg chg="add del">
          <ac:chgData name="Michael Larbi" userId="2c59696fcc8b8634" providerId="LiveId" clId="{9CACBB82-E897-446C-A8ED-9321B886D8A4}" dt="2023-05-07T21:57:30.133" v="730" actId="26606"/>
          <ac:spMkLst>
            <pc:docMk/>
            <pc:sldMk cId="3167358428" sldId="398"/>
            <ac:spMk id="30" creationId="{AD4EA4DF-0E7C-4098-86F6-7D0ACAEFC0BF}"/>
          </ac:spMkLst>
        </pc:spChg>
        <pc:spChg chg="add del">
          <ac:chgData name="Michael Larbi" userId="2c59696fcc8b8634" providerId="LiveId" clId="{9CACBB82-E897-446C-A8ED-9321B886D8A4}" dt="2023-05-07T21:57:30.133" v="730" actId="26606"/>
          <ac:spMkLst>
            <pc:docMk/>
            <pc:sldMk cId="3167358428" sldId="398"/>
            <ac:spMk id="31" creationId="{AAA7AB09-557C-41AD-9113-FF9F68FA1035}"/>
          </ac:spMkLst>
        </pc:spChg>
        <pc:spChg chg="add del mod">
          <ac:chgData name="Michael Larbi" userId="2c59696fcc8b8634" providerId="LiveId" clId="{9CACBB82-E897-446C-A8ED-9321B886D8A4}" dt="2023-05-07T21:55:37.217" v="715" actId="26606"/>
          <ac:spMkLst>
            <pc:docMk/>
            <pc:sldMk cId="3167358428" sldId="398"/>
            <ac:spMk id="40" creationId="{31724F9A-E32D-C572-8528-0B0449AC6D22}"/>
          </ac:spMkLst>
        </pc:spChg>
        <pc:spChg chg="add del">
          <ac:chgData name="Michael Larbi" userId="2c59696fcc8b8634" providerId="LiveId" clId="{9CACBB82-E897-446C-A8ED-9321B886D8A4}" dt="2023-05-07T21:57:30.133" v="730" actId="26606"/>
          <ac:spMkLst>
            <pc:docMk/>
            <pc:sldMk cId="3167358428" sldId="398"/>
            <ac:spMk id="41" creationId="{1DB043B4-68C6-45B9-82AC-A5800EADB8DB}"/>
          </ac:spMkLst>
        </pc:spChg>
        <pc:spChg chg="add del">
          <ac:chgData name="Michael Larbi" userId="2c59696fcc8b8634" providerId="LiveId" clId="{9CACBB82-E897-446C-A8ED-9321B886D8A4}" dt="2023-05-07T21:55:37.217" v="715" actId="26606"/>
          <ac:spMkLst>
            <pc:docMk/>
            <pc:sldMk cId="3167358428" sldId="398"/>
            <ac:spMk id="43" creationId="{A5931BE0-4B93-4D6C-878E-ACC59D6B4587}"/>
          </ac:spMkLst>
        </pc:spChg>
        <pc:spChg chg="add mod">
          <ac:chgData name="Michael Larbi" userId="2c59696fcc8b8634" providerId="LiveId" clId="{9CACBB82-E897-446C-A8ED-9321B886D8A4}" dt="2023-05-07T22:49:20.767" v="2295"/>
          <ac:spMkLst>
            <pc:docMk/>
            <pc:sldMk cId="3167358428" sldId="398"/>
            <ac:spMk id="44" creationId="{238BF034-6402-0569-D17A-D9CB51AB2574}"/>
          </ac:spMkLst>
        </pc:spChg>
        <pc:spChg chg="add del">
          <ac:chgData name="Michael Larbi" userId="2c59696fcc8b8634" providerId="LiveId" clId="{9CACBB82-E897-446C-A8ED-9321B886D8A4}" dt="2023-05-07T21:57:30.133" v="730" actId="26606"/>
          <ac:spMkLst>
            <pc:docMk/>
            <pc:sldMk cId="3167358428" sldId="398"/>
            <ac:spMk id="45" creationId="{FE05BC49-0F00-4C85-9AF5-A0CC5B39C8D2}"/>
          </ac:spMkLst>
        </pc:spChg>
        <pc:spChg chg="add">
          <ac:chgData name="Michael Larbi" userId="2c59696fcc8b8634" providerId="LiveId" clId="{9CACBB82-E897-446C-A8ED-9321B886D8A4}" dt="2023-05-07T21:57:30.148" v="731" actId="26606"/>
          <ac:spMkLst>
            <pc:docMk/>
            <pc:sldMk cId="3167358428" sldId="398"/>
            <ac:spMk id="47" creationId="{A5931BE0-4B93-4D6C-878E-ACC59D6B4587}"/>
          </ac:spMkLst>
        </pc:spChg>
        <pc:spChg chg="add mod">
          <ac:chgData name="Michael Larbi" userId="2c59696fcc8b8634" providerId="LiveId" clId="{9CACBB82-E897-446C-A8ED-9321B886D8A4}" dt="2023-05-07T22:12:12.255" v="1181" actId="255"/>
          <ac:spMkLst>
            <pc:docMk/>
            <pc:sldMk cId="3167358428" sldId="398"/>
            <ac:spMk id="48" creationId="{E987FADF-F1C1-3E80-DED8-6AE5A69C7E85}"/>
          </ac:spMkLst>
        </pc:spChg>
        <pc:grpChg chg="add del">
          <ac:chgData name="Michael Larbi" userId="2c59696fcc8b8634" providerId="LiveId" clId="{9CACBB82-E897-446C-A8ED-9321B886D8A4}" dt="2023-05-07T21:55:42.302" v="717" actId="26606"/>
          <ac:grpSpMkLst>
            <pc:docMk/>
            <pc:sldMk cId="3167358428" sldId="398"/>
            <ac:grpSpMk id="19" creationId="{79DE9FAB-6BBA-4CFE-B67D-77B47F01ECA4}"/>
          </ac:grpSpMkLst>
        </pc:grpChg>
        <pc:grpChg chg="add del">
          <ac:chgData name="Michael Larbi" userId="2c59696fcc8b8634" providerId="LiveId" clId="{9CACBB82-E897-446C-A8ED-9321B886D8A4}" dt="2023-05-07T21:55:42.302" v="717" actId="26606"/>
          <ac:grpSpMkLst>
            <pc:docMk/>
            <pc:sldMk cId="3167358428" sldId="398"/>
            <ac:grpSpMk id="29" creationId="{0780E404-3121-4F33-AF2D-65F659A97798}"/>
          </ac:grpSpMkLst>
        </pc:grpChg>
        <pc:grpChg chg="add del">
          <ac:chgData name="Michael Larbi" userId="2c59696fcc8b8634" providerId="LiveId" clId="{9CACBB82-E897-446C-A8ED-9321B886D8A4}" dt="2023-05-07T21:55:42.302" v="717" actId="26606"/>
          <ac:grpSpMkLst>
            <pc:docMk/>
            <pc:sldMk cId="3167358428" sldId="398"/>
            <ac:grpSpMk id="33" creationId="{4B158E9A-DBF4-4AA7-B6B7-8C8EB2FBDD68}"/>
          </ac:grpSpMkLst>
        </pc:grpChg>
        <pc:grpChg chg="add del">
          <ac:chgData name="Michael Larbi" userId="2c59696fcc8b8634" providerId="LiveId" clId="{9CACBB82-E897-446C-A8ED-9321B886D8A4}" dt="2023-05-07T21:57:30.133" v="730" actId="26606"/>
          <ac:grpSpMkLst>
            <pc:docMk/>
            <pc:sldMk cId="3167358428" sldId="398"/>
            <ac:grpSpMk id="35" creationId="{79DE9FAB-6BBA-4CFE-B67D-77B47F01ECA4}"/>
          </ac:grpSpMkLst>
        </pc:grpChg>
        <pc:graphicFrameChg chg="del">
          <ac:chgData name="Michael Larbi" userId="2c59696fcc8b8634" providerId="LiveId" clId="{9CACBB82-E897-446C-A8ED-9321B886D8A4}" dt="2023-05-07T21:51:46.662" v="688" actId="21"/>
          <ac:graphicFrameMkLst>
            <pc:docMk/>
            <pc:sldMk cId="3167358428" sldId="398"/>
            <ac:graphicFrameMk id="11" creationId="{E4A6D503-95F0-4FD3-86D4-D1170C6E2B64}"/>
          </ac:graphicFrameMkLst>
        </pc:graphicFrameChg>
        <pc:picChg chg="add mod ord">
          <ac:chgData name="Michael Larbi" userId="2c59696fcc8b8634" providerId="LiveId" clId="{9CACBB82-E897-446C-A8ED-9321B886D8A4}" dt="2023-05-07T21:55:42.302" v="718"/>
          <ac:picMkLst>
            <pc:docMk/>
            <pc:sldMk cId="3167358428" sldId="398"/>
            <ac:picMk id="8" creationId="{95533E54-C8D5-E5BE-35E2-7DF2ECB8AB87}"/>
          </ac:picMkLst>
        </pc:picChg>
        <pc:picChg chg="add del mod ord">
          <ac:chgData name="Michael Larbi" userId="2c59696fcc8b8634" providerId="LiveId" clId="{9CACBB82-E897-446C-A8ED-9321B886D8A4}" dt="2023-05-07T22:05:26.206" v="930" actId="478"/>
          <ac:picMkLst>
            <pc:docMk/>
            <pc:sldMk cId="3167358428" sldId="398"/>
            <ac:picMk id="24" creationId="{6EA2D9CE-E0C5-BB1B-998C-C0FE5A84D0D6}"/>
          </ac:picMkLst>
        </pc:picChg>
        <pc:picChg chg="add mod">
          <ac:chgData name="Michael Larbi" userId="2c59696fcc8b8634" providerId="LiveId" clId="{9CACBB82-E897-446C-A8ED-9321B886D8A4}" dt="2023-05-07T22:05:02.846" v="927"/>
          <ac:picMkLst>
            <pc:docMk/>
            <pc:sldMk cId="3167358428" sldId="398"/>
            <ac:picMk id="32" creationId="{E4D6E292-A451-3F83-180D-93AECC88CA38}"/>
          </ac:picMkLst>
        </pc:picChg>
        <pc:picChg chg="add mod">
          <ac:chgData name="Michael Larbi" userId="2c59696fcc8b8634" providerId="LiveId" clId="{9CACBB82-E897-446C-A8ED-9321B886D8A4}" dt="2023-05-07T22:06:57.049" v="935" actId="14100"/>
          <ac:picMkLst>
            <pc:docMk/>
            <pc:sldMk cId="3167358428" sldId="398"/>
            <ac:picMk id="42" creationId="{84245756-A1FE-1FAE-9570-368645AF98BB}"/>
          </ac:picMkLst>
        </pc:picChg>
        <pc:picChg chg="add del mod">
          <ac:chgData name="Michael Larbi" userId="2c59696fcc8b8634" providerId="LiveId" clId="{9CACBB82-E897-446C-A8ED-9321B886D8A4}" dt="2023-05-07T21:55:32.434" v="711"/>
          <ac:picMkLst>
            <pc:docMk/>
            <pc:sldMk cId="3167358428" sldId="398"/>
            <ac:picMk id="1025" creationId="{7EE53929-F69A-1B44-FF40-690CF3E95066}"/>
          </ac:picMkLst>
        </pc:picChg>
        <pc:picChg chg="add del mod">
          <ac:chgData name="Michael Larbi" userId="2c59696fcc8b8634" providerId="LiveId" clId="{9CACBB82-E897-446C-A8ED-9321B886D8A4}" dt="2023-05-07T21:56:26.335" v="722"/>
          <ac:picMkLst>
            <pc:docMk/>
            <pc:sldMk cId="3167358428" sldId="398"/>
            <ac:picMk id="1028" creationId="{32946D48-E519-668B-A15E-09A26A0B41BB}"/>
          </ac:picMkLst>
        </pc:picChg>
      </pc:sldChg>
      <pc:sldChg chg="addSp delSp modSp add mod ord modTransition">
        <pc:chgData name="Michael Larbi" userId="2c59696fcc8b8634" providerId="LiveId" clId="{9CACBB82-E897-446C-A8ED-9321B886D8A4}" dt="2023-05-10T14:37:49.405" v="4524"/>
        <pc:sldMkLst>
          <pc:docMk/>
          <pc:sldMk cId="746496597" sldId="399"/>
        </pc:sldMkLst>
        <pc:spChg chg="add mod">
          <ac:chgData name="Michael Larbi" userId="2c59696fcc8b8634" providerId="LiveId" clId="{9CACBB82-E897-446C-A8ED-9321B886D8A4}" dt="2023-05-07T22:49:12.266" v="2293"/>
          <ac:spMkLst>
            <pc:docMk/>
            <pc:sldMk cId="746496597" sldId="399"/>
            <ac:spMk id="2" creationId="{B17E1C23-E5D4-7030-2A22-698D328E2815}"/>
          </ac:spMkLst>
        </pc:spChg>
        <pc:spChg chg="del">
          <ac:chgData name="Michael Larbi" userId="2c59696fcc8b8634" providerId="LiveId" clId="{9CACBB82-E897-446C-A8ED-9321B886D8A4}" dt="2023-05-07T22:49:10.577" v="2292" actId="478"/>
          <ac:spMkLst>
            <pc:docMk/>
            <pc:sldMk cId="746496597" sldId="399"/>
            <ac:spMk id="4" creationId="{E39EF484-38C8-4EDC-ACF5-695CFB216839}"/>
          </ac:spMkLst>
        </pc:spChg>
        <pc:spChg chg="mod">
          <ac:chgData name="Michael Larbi" userId="2c59696fcc8b8634" providerId="LiveId" clId="{9CACBB82-E897-446C-A8ED-9321B886D8A4}" dt="2023-05-07T23:45:48.255" v="3928" actId="2711"/>
          <ac:spMkLst>
            <pc:docMk/>
            <pc:sldMk cId="746496597" sldId="399"/>
            <ac:spMk id="5" creationId="{AFD183D7-B16E-4A9D-BC4B-D1EC347BF97E}"/>
          </ac:spMkLst>
        </pc:spChg>
        <pc:spChg chg="mod">
          <ac:chgData name="Michael Larbi" userId="2c59696fcc8b8634" providerId="LiveId" clId="{9CACBB82-E897-446C-A8ED-9321B886D8A4}" dt="2023-05-07T22:03:57.988" v="922" actId="20577"/>
          <ac:spMkLst>
            <pc:docMk/>
            <pc:sldMk cId="746496597" sldId="399"/>
            <ac:spMk id="48" creationId="{E987FADF-F1C1-3E80-DED8-6AE5A69C7E85}"/>
          </ac:spMkLst>
        </pc:spChg>
      </pc:sldChg>
      <pc:sldChg chg="addSp delSp modSp add mod modTransition">
        <pc:chgData name="Michael Larbi" userId="2c59696fcc8b8634" providerId="LiveId" clId="{9CACBB82-E897-446C-A8ED-9321B886D8A4}" dt="2023-05-10T14:37:49.405" v="4524"/>
        <pc:sldMkLst>
          <pc:docMk/>
          <pc:sldMk cId="181902025" sldId="400"/>
        </pc:sldMkLst>
        <pc:spChg chg="add mod">
          <ac:chgData name="Michael Larbi" userId="2c59696fcc8b8634" providerId="LiveId" clId="{9CACBB82-E897-446C-A8ED-9321B886D8A4}" dt="2023-05-07T22:49:28.182" v="2297"/>
          <ac:spMkLst>
            <pc:docMk/>
            <pc:sldMk cId="181902025" sldId="400"/>
            <ac:spMk id="3" creationId="{C192B506-C889-B252-F4CC-6A23F556D9A0}"/>
          </ac:spMkLst>
        </pc:spChg>
        <pc:spChg chg="del">
          <ac:chgData name="Michael Larbi" userId="2c59696fcc8b8634" providerId="LiveId" clId="{9CACBB82-E897-446C-A8ED-9321B886D8A4}" dt="2023-05-07T22:49:26.802" v="2296" actId="478"/>
          <ac:spMkLst>
            <pc:docMk/>
            <pc:sldMk cId="181902025" sldId="400"/>
            <ac:spMk id="4" creationId="{E39EF484-38C8-4EDC-ACF5-695CFB216839}"/>
          </ac:spMkLst>
        </pc:spChg>
        <pc:spChg chg="mod">
          <ac:chgData name="Michael Larbi" userId="2c59696fcc8b8634" providerId="LiveId" clId="{9CACBB82-E897-446C-A8ED-9321B886D8A4}" dt="2023-05-07T23:48:10.536" v="3947" actId="255"/>
          <ac:spMkLst>
            <pc:docMk/>
            <pc:sldMk cId="181902025" sldId="400"/>
            <ac:spMk id="5" creationId="{AFD183D7-B16E-4A9D-BC4B-D1EC347BF97E}"/>
          </ac:spMkLst>
        </pc:spChg>
        <pc:spChg chg="mod">
          <ac:chgData name="Michael Larbi" userId="2c59696fcc8b8634" providerId="LiveId" clId="{9CACBB82-E897-446C-A8ED-9321B886D8A4}" dt="2023-05-07T22:16:03.865" v="1369" actId="20577"/>
          <ac:spMkLst>
            <pc:docMk/>
            <pc:sldMk cId="181902025" sldId="400"/>
            <ac:spMk id="48" creationId="{E987FADF-F1C1-3E80-DED8-6AE5A69C7E85}"/>
          </ac:spMkLst>
        </pc:spChg>
        <pc:picChg chg="add mod">
          <ac:chgData name="Michael Larbi" userId="2c59696fcc8b8634" providerId="LiveId" clId="{9CACBB82-E897-446C-A8ED-9321B886D8A4}" dt="2023-05-07T22:13:11.697" v="1188" actId="14100"/>
          <ac:picMkLst>
            <pc:docMk/>
            <pc:sldMk cId="181902025" sldId="400"/>
            <ac:picMk id="2" creationId="{26FEC2FA-D09D-CFA6-19CD-D9E59A588325}"/>
          </ac:picMkLst>
        </pc:picChg>
        <pc:picChg chg="del">
          <ac:chgData name="Michael Larbi" userId="2c59696fcc8b8634" providerId="LiveId" clId="{9CACBB82-E897-446C-A8ED-9321B886D8A4}" dt="2023-05-07T22:12:50.411" v="1183" actId="478"/>
          <ac:picMkLst>
            <pc:docMk/>
            <pc:sldMk cId="181902025" sldId="400"/>
            <ac:picMk id="42" creationId="{84245756-A1FE-1FAE-9570-368645AF98BB}"/>
          </ac:picMkLst>
        </pc:picChg>
      </pc:sldChg>
      <pc:sldChg chg="addSp delSp modSp add mod modTransition">
        <pc:chgData name="Michael Larbi" userId="2c59696fcc8b8634" providerId="LiveId" clId="{9CACBB82-E897-446C-A8ED-9321B886D8A4}" dt="2023-05-10T14:37:49.405" v="4524"/>
        <pc:sldMkLst>
          <pc:docMk/>
          <pc:sldMk cId="54804097" sldId="401"/>
        </pc:sldMkLst>
        <pc:spChg chg="del">
          <ac:chgData name="Michael Larbi" userId="2c59696fcc8b8634" providerId="LiveId" clId="{9CACBB82-E897-446C-A8ED-9321B886D8A4}" dt="2023-05-07T22:49:43.178" v="2298" actId="478"/>
          <ac:spMkLst>
            <pc:docMk/>
            <pc:sldMk cId="54804097" sldId="401"/>
            <ac:spMk id="4" creationId="{E39EF484-38C8-4EDC-ACF5-695CFB216839}"/>
          </ac:spMkLst>
        </pc:spChg>
        <pc:spChg chg="mod">
          <ac:chgData name="Michael Larbi" userId="2c59696fcc8b8634" providerId="LiveId" clId="{9CACBB82-E897-446C-A8ED-9321B886D8A4}" dt="2023-05-10T09:47:14.002" v="4163" actId="20577"/>
          <ac:spMkLst>
            <pc:docMk/>
            <pc:sldMk cId="54804097" sldId="401"/>
            <ac:spMk id="5" creationId="{AFD183D7-B16E-4A9D-BC4B-D1EC347BF97E}"/>
          </ac:spMkLst>
        </pc:spChg>
        <pc:spChg chg="add mod">
          <ac:chgData name="Michael Larbi" userId="2c59696fcc8b8634" providerId="LiveId" clId="{9CACBB82-E897-446C-A8ED-9321B886D8A4}" dt="2023-05-07T22:49:44.558" v="2299"/>
          <ac:spMkLst>
            <pc:docMk/>
            <pc:sldMk cId="54804097" sldId="401"/>
            <ac:spMk id="8" creationId="{781903CC-884A-1055-F1F2-D737B3A4980F}"/>
          </ac:spMkLst>
        </pc:spChg>
        <pc:spChg chg="mod">
          <ac:chgData name="Michael Larbi" userId="2c59696fcc8b8634" providerId="LiveId" clId="{9CACBB82-E897-446C-A8ED-9321B886D8A4}" dt="2023-05-07T22:24:04.743" v="1639" actId="20577"/>
          <ac:spMkLst>
            <pc:docMk/>
            <pc:sldMk cId="54804097" sldId="401"/>
            <ac:spMk id="48" creationId="{E987FADF-F1C1-3E80-DED8-6AE5A69C7E85}"/>
          </ac:spMkLst>
        </pc:spChg>
        <pc:picChg chg="del">
          <ac:chgData name="Michael Larbi" userId="2c59696fcc8b8634" providerId="LiveId" clId="{9CACBB82-E897-446C-A8ED-9321B886D8A4}" dt="2023-05-07T22:17:19.110" v="1375" actId="478"/>
          <ac:picMkLst>
            <pc:docMk/>
            <pc:sldMk cId="54804097" sldId="401"/>
            <ac:picMk id="2" creationId="{26FEC2FA-D09D-CFA6-19CD-D9E59A588325}"/>
          </ac:picMkLst>
        </pc:picChg>
        <pc:picChg chg="add mod">
          <ac:chgData name="Michael Larbi" userId="2c59696fcc8b8634" providerId="LiveId" clId="{9CACBB82-E897-446C-A8ED-9321B886D8A4}" dt="2023-05-07T22:25:21.178" v="1649" actId="1076"/>
          <ac:picMkLst>
            <pc:docMk/>
            <pc:sldMk cId="54804097" sldId="401"/>
            <ac:picMk id="3" creationId="{B5F0FD9A-EA83-EB59-F5ED-D079AB097408}"/>
          </ac:picMkLst>
        </pc:picChg>
      </pc:sldChg>
      <pc:sldChg chg="addSp delSp modSp add mod modTransition">
        <pc:chgData name="Michael Larbi" userId="2c59696fcc8b8634" providerId="LiveId" clId="{9CACBB82-E897-446C-A8ED-9321B886D8A4}" dt="2023-05-10T14:37:49.405" v="4524"/>
        <pc:sldMkLst>
          <pc:docMk/>
          <pc:sldMk cId="452752183" sldId="402"/>
        </pc:sldMkLst>
        <pc:spChg chg="del">
          <ac:chgData name="Michael Larbi" userId="2c59696fcc8b8634" providerId="LiveId" clId="{9CACBB82-E897-446C-A8ED-9321B886D8A4}" dt="2023-05-07T22:49:51.539" v="2300" actId="478"/>
          <ac:spMkLst>
            <pc:docMk/>
            <pc:sldMk cId="452752183" sldId="402"/>
            <ac:spMk id="4" creationId="{E39EF484-38C8-4EDC-ACF5-695CFB216839}"/>
          </ac:spMkLst>
        </pc:spChg>
        <pc:spChg chg="mod">
          <ac:chgData name="Michael Larbi" userId="2c59696fcc8b8634" providerId="LiveId" clId="{9CACBB82-E897-446C-A8ED-9321B886D8A4}" dt="2023-05-10T09:47:32.686" v="4181" actId="20577"/>
          <ac:spMkLst>
            <pc:docMk/>
            <pc:sldMk cId="452752183" sldId="402"/>
            <ac:spMk id="5" creationId="{AFD183D7-B16E-4A9D-BC4B-D1EC347BF97E}"/>
          </ac:spMkLst>
        </pc:spChg>
        <pc:spChg chg="add mod">
          <ac:chgData name="Michael Larbi" userId="2c59696fcc8b8634" providerId="LiveId" clId="{9CACBB82-E897-446C-A8ED-9321B886D8A4}" dt="2023-05-07T22:49:52.793" v="2301"/>
          <ac:spMkLst>
            <pc:docMk/>
            <pc:sldMk cId="452752183" sldId="402"/>
            <ac:spMk id="8" creationId="{50B9F763-D361-D26B-8851-834352162872}"/>
          </ac:spMkLst>
        </pc:spChg>
        <pc:spChg chg="mod">
          <ac:chgData name="Michael Larbi" userId="2c59696fcc8b8634" providerId="LiveId" clId="{9CACBB82-E897-446C-A8ED-9321B886D8A4}" dt="2023-05-07T22:34:59.570" v="2007" actId="14100"/>
          <ac:spMkLst>
            <pc:docMk/>
            <pc:sldMk cId="452752183" sldId="402"/>
            <ac:spMk id="48" creationId="{E987FADF-F1C1-3E80-DED8-6AE5A69C7E85}"/>
          </ac:spMkLst>
        </pc:spChg>
        <pc:picChg chg="add mod">
          <ac:chgData name="Michael Larbi" userId="2c59696fcc8b8634" providerId="LiveId" clId="{9CACBB82-E897-446C-A8ED-9321B886D8A4}" dt="2023-05-07T22:26:24.312" v="1656" actId="14100"/>
          <ac:picMkLst>
            <pc:docMk/>
            <pc:sldMk cId="452752183" sldId="402"/>
            <ac:picMk id="2" creationId="{EF27C7CD-F022-76C8-63D7-1387D2D55E73}"/>
          </ac:picMkLst>
        </pc:picChg>
        <pc:picChg chg="del">
          <ac:chgData name="Michael Larbi" userId="2c59696fcc8b8634" providerId="LiveId" clId="{9CACBB82-E897-446C-A8ED-9321B886D8A4}" dt="2023-05-07T22:25:59.932" v="1650" actId="478"/>
          <ac:picMkLst>
            <pc:docMk/>
            <pc:sldMk cId="452752183" sldId="402"/>
            <ac:picMk id="3" creationId="{B5F0FD9A-EA83-EB59-F5ED-D079AB097408}"/>
          </ac:picMkLst>
        </pc:picChg>
      </pc:sldChg>
      <pc:sldChg chg="addSp delSp modSp add mod modTransition">
        <pc:chgData name="Michael Larbi" userId="2c59696fcc8b8634" providerId="LiveId" clId="{9CACBB82-E897-446C-A8ED-9321B886D8A4}" dt="2023-05-10T14:37:49.405" v="4524"/>
        <pc:sldMkLst>
          <pc:docMk/>
          <pc:sldMk cId="880222189" sldId="403"/>
        </pc:sldMkLst>
        <pc:spChg chg="del">
          <ac:chgData name="Michael Larbi" userId="2c59696fcc8b8634" providerId="LiveId" clId="{9CACBB82-E897-446C-A8ED-9321B886D8A4}" dt="2023-05-07T22:50:00.191" v="2302" actId="478"/>
          <ac:spMkLst>
            <pc:docMk/>
            <pc:sldMk cId="880222189" sldId="403"/>
            <ac:spMk id="4" creationId="{E39EF484-38C8-4EDC-ACF5-695CFB216839}"/>
          </ac:spMkLst>
        </pc:spChg>
        <pc:spChg chg="mod">
          <ac:chgData name="Michael Larbi" userId="2c59696fcc8b8634" providerId="LiveId" clId="{9CACBB82-E897-446C-A8ED-9321B886D8A4}" dt="2023-05-10T09:47:45.365" v="4195" actId="20577"/>
          <ac:spMkLst>
            <pc:docMk/>
            <pc:sldMk cId="880222189" sldId="403"/>
            <ac:spMk id="5" creationId="{AFD183D7-B16E-4A9D-BC4B-D1EC347BF97E}"/>
          </ac:spMkLst>
        </pc:spChg>
        <pc:spChg chg="add mod">
          <ac:chgData name="Michael Larbi" userId="2c59696fcc8b8634" providerId="LiveId" clId="{9CACBB82-E897-446C-A8ED-9321B886D8A4}" dt="2023-05-07T22:50:01.524" v="2303"/>
          <ac:spMkLst>
            <pc:docMk/>
            <pc:sldMk cId="880222189" sldId="403"/>
            <ac:spMk id="8" creationId="{F9E361EB-2C6E-0640-9F49-2B49999B7B5F}"/>
          </ac:spMkLst>
        </pc:spChg>
        <pc:spChg chg="mod">
          <ac:chgData name="Michael Larbi" userId="2c59696fcc8b8634" providerId="LiveId" clId="{9CACBB82-E897-446C-A8ED-9321B886D8A4}" dt="2023-05-07T22:43:39.443" v="2258" actId="20577"/>
          <ac:spMkLst>
            <pc:docMk/>
            <pc:sldMk cId="880222189" sldId="403"/>
            <ac:spMk id="48" creationId="{E987FADF-F1C1-3E80-DED8-6AE5A69C7E85}"/>
          </ac:spMkLst>
        </pc:spChg>
        <pc:picChg chg="del">
          <ac:chgData name="Michael Larbi" userId="2c59696fcc8b8634" providerId="LiveId" clId="{9CACBB82-E897-446C-A8ED-9321B886D8A4}" dt="2023-05-07T22:35:54.476" v="2009" actId="478"/>
          <ac:picMkLst>
            <pc:docMk/>
            <pc:sldMk cId="880222189" sldId="403"/>
            <ac:picMk id="2" creationId="{EF27C7CD-F022-76C8-63D7-1387D2D55E73}"/>
          </ac:picMkLst>
        </pc:picChg>
        <pc:picChg chg="add mod">
          <ac:chgData name="Michael Larbi" userId="2c59696fcc8b8634" providerId="LiveId" clId="{9CACBB82-E897-446C-A8ED-9321B886D8A4}" dt="2023-05-07T22:36:18.512" v="2014" actId="14100"/>
          <ac:picMkLst>
            <pc:docMk/>
            <pc:sldMk cId="880222189" sldId="403"/>
            <ac:picMk id="3" creationId="{522C9355-136C-4674-59C7-8B8CC842B978}"/>
          </ac:picMkLst>
        </pc:picChg>
      </pc:sldChg>
      <pc:sldChg chg="modSp add mod modTransition">
        <pc:chgData name="Michael Larbi" userId="2c59696fcc8b8634" providerId="LiveId" clId="{9CACBB82-E897-446C-A8ED-9321B886D8A4}" dt="2023-05-10T14:37:49.405" v="4524"/>
        <pc:sldMkLst>
          <pc:docMk/>
          <pc:sldMk cId="3122868669" sldId="404"/>
        </pc:sldMkLst>
        <pc:spChg chg="mod">
          <ac:chgData name="Michael Larbi" userId="2c59696fcc8b8634" providerId="LiveId" clId="{9CACBB82-E897-446C-A8ED-9321B886D8A4}" dt="2023-05-07T23:24:15.694" v="3398" actId="1076"/>
          <ac:spMkLst>
            <pc:docMk/>
            <pc:sldMk cId="3122868669" sldId="404"/>
            <ac:spMk id="11" creationId="{581E8936-2270-47FE-94A4-398CB123EF90}"/>
          </ac:spMkLst>
        </pc:spChg>
        <pc:spChg chg="mod">
          <ac:chgData name="Michael Larbi" userId="2c59696fcc8b8634" providerId="LiveId" clId="{9CACBB82-E897-446C-A8ED-9321B886D8A4}" dt="2023-05-07T23:28:32.499" v="3443" actId="20577"/>
          <ac:spMkLst>
            <pc:docMk/>
            <pc:sldMk cId="3122868669" sldId="404"/>
            <ac:spMk id="13" creationId="{C0287FEC-3826-4868-8D93-52429C6156F5}"/>
          </ac:spMkLst>
        </pc:spChg>
        <pc:picChg chg="mod">
          <ac:chgData name="Michael Larbi" userId="2c59696fcc8b8634" providerId="LiveId" clId="{9CACBB82-E897-446C-A8ED-9321B886D8A4}" dt="2023-05-07T23:22:13.911" v="3383" actId="1076"/>
          <ac:picMkLst>
            <pc:docMk/>
            <pc:sldMk cId="3122868669" sldId="404"/>
            <ac:picMk id="16" creationId="{361E9ADB-7377-4CF1-9AE4-AEFBDEBEEEEC}"/>
          </ac:picMkLst>
        </pc:picChg>
      </pc:sldChg>
      <pc:sldChg chg="modSp add mod modTransition">
        <pc:chgData name="Michael Larbi" userId="2c59696fcc8b8634" providerId="LiveId" clId="{9CACBB82-E897-446C-A8ED-9321B886D8A4}" dt="2023-05-10T14:37:49.405" v="4524"/>
        <pc:sldMkLst>
          <pc:docMk/>
          <pc:sldMk cId="633025183" sldId="405"/>
        </pc:sldMkLst>
        <pc:spChg chg="mod">
          <ac:chgData name="Michael Larbi" userId="2c59696fcc8b8634" providerId="LiveId" clId="{9CACBB82-E897-446C-A8ED-9321B886D8A4}" dt="2023-05-07T23:34:12.487" v="3807" actId="20577"/>
          <ac:spMkLst>
            <pc:docMk/>
            <pc:sldMk cId="633025183" sldId="405"/>
            <ac:spMk id="13" creationId="{C0287FEC-3826-4868-8D93-52429C6156F5}"/>
          </ac:spMkLst>
        </pc:spChg>
      </pc:sldChg>
      <pc:sldChg chg="modSp add mod modTransition">
        <pc:chgData name="Michael Larbi" userId="2c59696fcc8b8634" providerId="LiveId" clId="{9CACBB82-E897-446C-A8ED-9321B886D8A4}" dt="2023-05-10T14:37:49.405" v="4524"/>
        <pc:sldMkLst>
          <pc:docMk/>
          <pc:sldMk cId="1025389320" sldId="406"/>
        </pc:sldMkLst>
        <pc:spChg chg="mod">
          <ac:chgData name="Michael Larbi" userId="2c59696fcc8b8634" providerId="LiveId" clId="{9CACBB82-E897-446C-A8ED-9321B886D8A4}" dt="2023-05-07T23:39:15.728" v="3902" actId="20577"/>
          <ac:spMkLst>
            <pc:docMk/>
            <pc:sldMk cId="1025389320" sldId="406"/>
            <ac:spMk id="11" creationId="{581E8936-2270-47FE-94A4-398CB123EF90}"/>
          </ac:spMkLst>
        </pc:spChg>
        <pc:spChg chg="mod">
          <ac:chgData name="Michael Larbi" userId="2c59696fcc8b8634" providerId="LiveId" clId="{9CACBB82-E897-446C-A8ED-9321B886D8A4}" dt="2023-05-07T23:40:47.386" v="3911" actId="20577"/>
          <ac:spMkLst>
            <pc:docMk/>
            <pc:sldMk cId="1025389320" sldId="406"/>
            <ac:spMk id="13" creationId="{C0287FEC-3826-4868-8D93-52429C6156F5}"/>
          </ac:spMkLst>
        </pc:spChg>
        <pc:picChg chg="mod">
          <ac:chgData name="Michael Larbi" userId="2c59696fcc8b8634" providerId="LiveId" clId="{9CACBB82-E897-446C-A8ED-9321B886D8A4}" dt="2023-05-08T00:17:12.993" v="4091" actId="1076"/>
          <ac:picMkLst>
            <pc:docMk/>
            <pc:sldMk cId="1025389320" sldId="406"/>
            <ac:picMk id="16" creationId="{361E9ADB-7377-4CF1-9AE4-AEFBDEBEEEEC}"/>
          </ac:picMkLst>
        </pc:picChg>
      </pc:sldChg>
      <pc:sldChg chg="modSp add mod modTransition">
        <pc:chgData name="Michael Larbi" userId="2c59696fcc8b8634" providerId="LiveId" clId="{9CACBB82-E897-446C-A8ED-9321B886D8A4}" dt="2023-05-10T14:37:49.405" v="4524"/>
        <pc:sldMkLst>
          <pc:docMk/>
          <pc:sldMk cId="303587859" sldId="407"/>
        </pc:sldMkLst>
        <pc:spChg chg="mod">
          <ac:chgData name="Michael Larbi" userId="2c59696fcc8b8634" providerId="LiveId" clId="{9CACBB82-E897-446C-A8ED-9321B886D8A4}" dt="2023-05-07T23:59:41.643" v="4081" actId="20577"/>
          <ac:spMkLst>
            <pc:docMk/>
            <pc:sldMk cId="303587859" sldId="407"/>
            <ac:spMk id="13" creationId="{C0287FEC-3826-4868-8D93-52429C6156F5}"/>
          </ac:spMkLst>
        </pc:spChg>
        <pc:picChg chg="mod">
          <ac:chgData name="Michael Larbi" userId="2c59696fcc8b8634" providerId="LiveId" clId="{9CACBB82-E897-446C-A8ED-9321B886D8A4}" dt="2023-05-10T07:42:53.377" v="4120" actId="1076"/>
          <ac:picMkLst>
            <pc:docMk/>
            <pc:sldMk cId="303587859" sldId="407"/>
            <ac:picMk id="16" creationId="{361E9ADB-7377-4CF1-9AE4-AEFBDEBEEEEC}"/>
          </ac:picMkLst>
        </pc:picChg>
      </pc:sldChg>
      <pc:sldChg chg="addSp delSp modSp add mod modTransition">
        <pc:chgData name="Michael Larbi" userId="2c59696fcc8b8634" providerId="LiveId" clId="{9CACBB82-E897-446C-A8ED-9321B886D8A4}" dt="2023-05-10T14:37:49.405" v="4524"/>
        <pc:sldMkLst>
          <pc:docMk/>
          <pc:sldMk cId="3620904467" sldId="408"/>
        </pc:sldMkLst>
        <pc:spChg chg="add del mod">
          <ac:chgData name="Michael Larbi" userId="2c59696fcc8b8634" providerId="LiveId" clId="{9CACBB82-E897-446C-A8ED-9321B886D8A4}" dt="2023-05-08T00:20:23.250" v="4099" actId="478"/>
          <ac:spMkLst>
            <pc:docMk/>
            <pc:sldMk cId="3620904467" sldId="408"/>
            <ac:spMk id="4" creationId="{5089FF1F-83A3-EE88-BE6C-84B10EBE3E82}"/>
          </ac:spMkLst>
        </pc:spChg>
        <pc:spChg chg="add del mod">
          <ac:chgData name="Michael Larbi" userId="2c59696fcc8b8634" providerId="LiveId" clId="{9CACBB82-E897-446C-A8ED-9321B886D8A4}" dt="2023-05-08T00:20:05.551" v="4098" actId="21"/>
          <ac:spMkLst>
            <pc:docMk/>
            <pc:sldMk cId="3620904467" sldId="408"/>
            <ac:spMk id="7" creationId="{4EC81FE1-18A6-9075-5536-52E1A344A849}"/>
          </ac:spMkLst>
        </pc:spChg>
        <pc:spChg chg="del mod">
          <ac:chgData name="Michael Larbi" userId="2c59696fcc8b8634" providerId="LiveId" clId="{9CACBB82-E897-446C-A8ED-9321B886D8A4}" dt="2023-05-08T00:19:44.773" v="4096" actId="478"/>
          <ac:spMkLst>
            <pc:docMk/>
            <pc:sldMk cId="3620904467" sldId="408"/>
            <ac:spMk id="11" creationId="{581E8936-2270-47FE-94A4-398CB123EF90}"/>
          </ac:spMkLst>
        </pc:spChg>
        <pc:spChg chg="mod">
          <ac:chgData name="Michael Larbi" userId="2c59696fcc8b8634" providerId="LiveId" clId="{9CACBB82-E897-446C-A8ED-9321B886D8A4}" dt="2023-05-08T00:22:03.020" v="4116" actId="2711"/>
          <ac:spMkLst>
            <pc:docMk/>
            <pc:sldMk cId="3620904467" sldId="408"/>
            <ac:spMk id="13" creationId="{C0287FEC-3826-4868-8D93-52429C6156F5}"/>
          </ac:spMkLst>
        </pc:spChg>
        <pc:picChg chg="add del mod">
          <ac:chgData name="Michael Larbi" userId="2c59696fcc8b8634" providerId="LiveId" clId="{9CACBB82-E897-446C-A8ED-9321B886D8A4}" dt="2023-05-08T00:21:11.762" v="4106" actId="14100"/>
          <ac:picMkLst>
            <pc:docMk/>
            <pc:sldMk cId="3620904467" sldId="408"/>
            <ac:picMk id="16" creationId="{361E9ADB-7377-4CF1-9AE4-AEFBDEBEEEEC}"/>
          </ac:picMkLst>
        </pc:picChg>
      </pc:sldChg>
      <pc:sldChg chg="addSp delSp modSp add mod modTransition">
        <pc:chgData name="Michael Larbi" userId="2c59696fcc8b8634" providerId="LiveId" clId="{9CACBB82-E897-446C-A8ED-9321B886D8A4}" dt="2023-05-10T14:52:35.281" v="4525"/>
        <pc:sldMkLst>
          <pc:docMk/>
          <pc:sldMk cId="3556127424" sldId="409"/>
        </pc:sldMkLst>
        <pc:picChg chg="add del mod">
          <ac:chgData name="Michael Larbi" userId="2c59696fcc8b8634" providerId="LiveId" clId="{9CACBB82-E897-446C-A8ED-9321B886D8A4}" dt="2023-05-10T14:52:35.281" v="4525"/>
          <ac:picMkLst>
            <pc:docMk/>
            <pc:sldMk cId="3556127424" sldId="409"/>
            <ac:picMk id="27" creationId="{63D2CA03-7A50-AAF4-82E7-82B9D2D5515D}"/>
          </ac:picMkLst>
        </pc:picChg>
      </pc:sldChg>
      <pc:sldChg chg="addSp delSp modSp add mod modTransition modAnim">
        <pc:chgData name="Michael Larbi" userId="2c59696fcc8b8634" providerId="LiveId" clId="{9CACBB82-E897-446C-A8ED-9321B886D8A4}" dt="2023-05-10T14:52:35.281" v="4525"/>
        <pc:sldMkLst>
          <pc:docMk/>
          <pc:sldMk cId="1594128798" sldId="410"/>
        </pc:sldMkLst>
        <pc:spChg chg="mod">
          <ac:chgData name="Michael Larbi" userId="2c59696fcc8b8634" providerId="LiveId" clId="{9CACBB82-E897-446C-A8ED-9321B886D8A4}" dt="2023-05-10T13:46:21.014" v="4297"/>
          <ac:spMkLst>
            <pc:docMk/>
            <pc:sldMk cId="1594128798" sldId="410"/>
            <ac:spMk id="16" creationId="{4BDCF583-1D5D-4235-97C2-39272B80A0B1}"/>
          </ac:spMkLst>
        </pc:spChg>
        <pc:picChg chg="add del mod">
          <ac:chgData name="Michael Larbi" userId="2c59696fcc8b8634" providerId="LiveId" clId="{9CACBB82-E897-446C-A8ED-9321B886D8A4}" dt="2023-05-10T14:33:17.915" v="4507"/>
          <ac:picMkLst>
            <pc:docMk/>
            <pc:sldMk cId="1594128798" sldId="410"/>
            <ac:picMk id="18" creationId="{20999017-F336-8E55-4928-E82178898604}"/>
          </ac:picMkLst>
        </pc:picChg>
        <pc:picChg chg="add del mod">
          <ac:chgData name="Michael Larbi" userId="2c59696fcc8b8634" providerId="LiveId" clId="{9CACBB82-E897-446C-A8ED-9321B886D8A4}" dt="2023-05-10T14:33:49.232" v="4510"/>
          <ac:picMkLst>
            <pc:docMk/>
            <pc:sldMk cId="1594128798" sldId="410"/>
            <ac:picMk id="21" creationId="{EDD9626A-48EF-0075-B1BD-0020FBB99593}"/>
          </ac:picMkLst>
        </pc:picChg>
        <pc:picChg chg="add del mod">
          <ac:chgData name="Michael Larbi" userId="2c59696fcc8b8634" providerId="LiveId" clId="{9CACBB82-E897-446C-A8ED-9321B886D8A4}" dt="2023-05-10T14:34:53.567" v="4513"/>
          <ac:picMkLst>
            <pc:docMk/>
            <pc:sldMk cId="1594128798" sldId="410"/>
            <ac:picMk id="24" creationId="{29312489-1DAB-785D-0B45-0C869D8C0385}"/>
          </ac:picMkLst>
        </pc:picChg>
        <pc:picChg chg="add del mod">
          <ac:chgData name="Michael Larbi" userId="2c59696fcc8b8634" providerId="LiveId" clId="{9CACBB82-E897-446C-A8ED-9321B886D8A4}" dt="2023-05-10T14:37:12.736" v="4516"/>
          <ac:picMkLst>
            <pc:docMk/>
            <pc:sldMk cId="1594128798" sldId="410"/>
            <ac:picMk id="27" creationId="{AC1A2B7A-C660-4135-B6B4-FCE5EB00748A}"/>
          </ac:picMkLst>
        </pc:picChg>
        <pc:picChg chg="add del mod">
          <ac:chgData name="Michael Larbi" userId="2c59696fcc8b8634" providerId="LiveId" clId="{9CACBB82-E897-446C-A8ED-9321B886D8A4}" dt="2023-05-10T14:52:35.281" v="4525"/>
          <ac:picMkLst>
            <pc:docMk/>
            <pc:sldMk cId="1594128798" sldId="410"/>
            <ac:picMk id="30" creationId="{5C98D5F6-E1B5-1C48-4F66-1E601BDF4184}"/>
          </ac:picMkLst>
        </pc:picChg>
      </pc:sldChg>
      <pc:sldChg chg="addSp delSp modSp add mod modTransition modAnim">
        <pc:chgData name="Michael Larbi" userId="2c59696fcc8b8634" providerId="LiveId" clId="{9CACBB82-E897-446C-A8ED-9321B886D8A4}" dt="2023-05-10T14:52:35.281" v="4525"/>
        <pc:sldMkLst>
          <pc:docMk/>
          <pc:sldMk cId="2541045518" sldId="411"/>
        </pc:sldMkLst>
        <pc:spChg chg="mod">
          <ac:chgData name="Michael Larbi" userId="2c59696fcc8b8634" providerId="LiveId" clId="{9CACBB82-E897-446C-A8ED-9321B886D8A4}" dt="2023-05-10T13:52:01.253" v="4372" actId="20577"/>
          <ac:spMkLst>
            <pc:docMk/>
            <pc:sldMk cId="2541045518" sldId="411"/>
            <ac:spMk id="16" creationId="{4BDCF583-1D5D-4235-97C2-39272B80A0B1}"/>
          </ac:spMkLst>
        </pc:spChg>
        <pc:picChg chg="add del mod">
          <ac:chgData name="Michael Larbi" userId="2c59696fcc8b8634" providerId="LiveId" clId="{9CACBB82-E897-446C-A8ED-9321B886D8A4}" dt="2023-05-10T14:29:37.426" v="4501"/>
          <ac:picMkLst>
            <pc:docMk/>
            <pc:sldMk cId="2541045518" sldId="411"/>
            <ac:picMk id="14" creationId="{B0D5660A-A81D-8640-4366-8E70BAAE4AEC}"/>
          </ac:picMkLst>
        </pc:picChg>
        <pc:picChg chg="add del mod">
          <ac:chgData name="Michael Larbi" userId="2c59696fcc8b8634" providerId="LiveId" clId="{9CACBB82-E897-446C-A8ED-9321B886D8A4}" dt="2023-05-10T14:31:11.152" v="4504"/>
          <ac:picMkLst>
            <pc:docMk/>
            <pc:sldMk cId="2541045518" sldId="411"/>
            <ac:picMk id="19" creationId="{FB2667E3-E43A-3BBE-2E49-D79E17B21A70}"/>
          </ac:picMkLst>
        </pc:picChg>
        <pc:picChg chg="add del mod">
          <ac:chgData name="Michael Larbi" userId="2c59696fcc8b8634" providerId="LiveId" clId="{9CACBB82-E897-446C-A8ED-9321B886D8A4}" dt="2023-05-10T14:52:35.281" v="4525"/>
          <ac:picMkLst>
            <pc:docMk/>
            <pc:sldMk cId="2541045518" sldId="411"/>
            <ac:picMk id="23" creationId="{CE5468DE-EE45-E309-38BB-7B2B880FCDD9}"/>
          </ac:picMkLst>
        </pc:picChg>
      </pc:sldChg>
      <pc:sldChg chg="modSp add mod modTransition modAnim">
        <pc:chgData name="Michael Larbi" userId="2c59696fcc8b8634" providerId="LiveId" clId="{9CACBB82-E897-446C-A8ED-9321B886D8A4}" dt="2023-05-10T14:37:49.405" v="4524"/>
        <pc:sldMkLst>
          <pc:docMk/>
          <pc:sldMk cId="1795164893" sldId="412"/>
        </pc:sldMkLst>
        <pc:spChg chg="mod">
          <ac:chgData name="Michael Larbi" userId="2c59696fcc8b8634" providerId="LiveId" clId="{9CACBB82-E897-446C-A8ED-9321B886D8A4}" dt="2023-05-10T13:59:35.128" v="4415"/>
          <ac:spMkLst>
            <pc:docMk/>
            <pc:sldMk cId="1795164893" sldId="412"/>
            <ac:spMk id="16" creationId="{4BDCF583-1D5D-4235-97C2-39272B80A0B1}"/>
          </ac:spMkLst>
        </pc:spChg>
      </pc:sldChg>
      <pc:sldChg chg="modSp add mod modTransition modAnim">
        <pc:chgData name="Michael Larbi" userId="2c59696fcc8b8634" providerId="LiveId" clId="{9CACBB82-E897-446C-A8ED-9321B886D8A4}" dt="2023-05-10T14:37:49.405" v="4524"/>
        <pc:sldMkLst>
          <pc:docMk/>
          <pc:sldMk cId="3015604387" sldId="413"/>
        </pc:sldMkLst>
        <pc:spChg chg="mod">
          <ac:chgData name="Michael Larbi" userId="2c59696fcc8b8634" providerId="LiveId" clId="{9CACBB82-E897-446C-A8ED-9321B886D8A4}" dt="2023-05-10T14:01:17.780" v="4461" actId="20577"/>
          <ac:spMkLst>
            <pc:docMk/>
            <pc:sldMk cId="3015604387" sldId="413"/>
            <ac:spMk id="16" creationId="{4BDCF583-1D5D-4235-97C2-39272B80A0B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2169816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434172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14989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400836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1397268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2221576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308957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2427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02793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07977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09361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157900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141122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99102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970052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15091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hyperlink" Target="https://mikelarbi4u1.github.io/Michaels-ITSs-Project.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mikelarbi4u1.github.io/Michaels-ITSs-Project.com/" TargetMode="External"/><Relationship Id="rId2" Type="http://schemas.openxmlformats.org/officeDocument/2006/relationships/hyperlink" Target="mailto:larbim@my.easternct.edu" TargetMode="External"/><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34377" y="1051551"/>
            <a:ext cx="4442604" cy="2384898"/>
          </a:xfrm>
        </p:spPr>
        <p:txBody>
          <a:bodyPr anchor="b" anchorCtr="0">
            <a:normAutofit/>
          </a:bodyPr>
          <a:lstStyle/>
          <a:p>
            <a:pPr marL="0" marR="0">
              <a:lnSpc>
                <a:spcPct val="107000"/>
              </a:lnSpc>
              <a:spcBef>
                <a:spcPts val="0"/>
              </a:spcBef>
              <a:spcAft>
                <a:spcPts val="800"/>
              </a:spcAft>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The Perception of ChatGPT in Learning Basic Python Coding</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3" b="13"/>
          <a:stretch/>
        </p:blipFill>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1"/>
            <a:ext cx="3565524" cy="1077190"/>
          </a:xfrm>
        </p:spPr>
        <p:txBody>
          <a:bodyPr>
            <a:normAutofit/>
          </a:bodyPr>
          <a:lstStyle/>
          <a:p>
            <a:r>
              <a:rPr lang="en-US" sz="2400" dirty="0"/>
              <a:t>Michael A. Larbi</a:t>
            </a:r>
          </a:p>
          <a:p>
            <a:r>
              <a:rPr lang="en-US" dirty="0"/>
              <a:t>May 3</a:t>
            </a:r>
            <a:r>
              <a:rPr lang="en-US" baseline="30000" dirty="0"/>
              <a:t>rd</a:t>
            </a:r>
            <a:r>
              <a:rPr lang="en-US" dirty="0"/>
              <a:t>, 2023</a:t>
            </a:r>
          </a:p>
          <a:p>
            <a:endParaRPr lang="en-US" dirty="0"/>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4="http://schemas.microsoft.com/office/powerpoint/2010/main" Requires="p14">
      <p:transition spd="slow" p14:dur="2000" advTm="11873"/>
    </mc:Choice>
    <mc:Fallback>
      <p:transition spd="slow" advTm="118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9" name="Freeform: Shape 14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Oval 15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Oval 15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5" name="Group 15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6" name="Freeform: Shape 15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Oval 15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Oval 15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61" name="Rectangle 16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546942"/>
          </a:xfrm>
        </p:spPr>
        <p:txBody>
          <a:bodyPr vert="horz" wrap="square" lIns="0" tIns="0" rIns="0" bIns="0" rtlCol="0" anchor="b" anchorCtr="0">
            <a:normAutofit/>
          </a:bodyPr>
          <a:lstStyle/>
          <a:p>
            <a:pPr>
              <a:lnSpc>
                <a:spcPct val="100000"/>
              </a:lnSpc>
            </a:pPr>
            <a:r>
              <a:rPr lang="en-US" sz="3500" kern="1200" dirty="0">
                <a:solidFill>
                  <a:schemeClr val="tx1"/>
                </a:solidFill>
                <a:latin typeface="+mj-lt"/>
                <a:ea typeface="+mj-ea"/>
                <a:cs typeface="+mj-cs"/>
              </a:rPr>
              <a:t>Introduction(Background)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69183" y="1343147"/>
            <a:ext cx="8095270" cy="5037718"/>
          </a:xfrm>
        </p:spPr>
        <p:txBody>
          <a:bodyPr vert="horz" wrap="square" lIns="0" tIns="0" rIns="0" bIns="0" rtlCol="0">
            <a:normAutofit/>
          </a:bodyPr>
          <a:lstStyle/>
          <a:p>
            <a:pPr marL="0" indent="0">
              <a:lnSpc>
                <a:spcPct val="170000"/>
              </a:lnSpc>
            </a:pPr>
            <a:r>
              <a:rPr lang="en-US" dirty="0"/>
              <a:t>Similarly, W3schools.com (an educational website launched in 1998), provides the “teach yourself tutorials”, references on topics and “when as needed” platform for learning programming in its simplicity. This website has embedded technology to help you run sample code to better help you understand each syntax, programming subject topic and sub-topics and delivers  real-time feedback.</a:t>
            </a:r>
          </a:p>
          <a:p>
            <a:pPr marL="0" indent="0">
              <a:lnSpc>
                <a:spcPct val="170000"/>
              </a:lnSpc>
            </a:pPr>
            <a:endParaRPr lang="en-US" sz="2000" kern="1200" dirty="0">
              <a:effectLst/>
              <a:latin typeface="+mn-lt"/>
              <a:ea typeface="+mn-ea"/>
              <a:cs typeface="+mn-cs"/>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8564453" y="206272"/>
            <a:ext cx="3437001" cy="3437001"/>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63" name="Group 162">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64" name="Freeform: Shape 163">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Oval 164">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7" name="Oval 166">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a:solidFill>
                  <a:schemeClr val="tx1">
                    <a:alpha val="80000"/>
                  </a:schemeClr>
                </a:solidFill>
              </a:rPr>
              <a:pPr>
                <a:spcAft>
                  <a:spcPts val="600"/>
                </a:spcAft>
              </a:pPr>
              <a:t>10</a:t>
            </a:fld>
            <a:endParaRPr lang="en-US">
              <a:solidFill>
                <a:schemeClr val="tx1">
                  <a:alpha val="80000"/>
                </a:schemeClr>
              </a:solidFill>
            </a:endParaRPr>
          </a:p>
        </p:txBody>
      </p:sp>
      <p:sp>
        <p:nvSpPr>
          <p:cNvPr id="6" name="Date Placeholder 3">
            <a:extLst>
              <a:ext uri="{FF2B5EF4-FFF2-40B4-BE49-F238E27FC236}">
                <a16:creationId xmlns:a16="http://schemas.microsoft.com/office/drawing/2014/main" id="{2A5E80B1-5977-E95F-0393-53C818B4D55F}"/>
              </a:ext>
            </a:extLst>
          </p:cNvPr>
          <p:cNvSpPr txBox="1">
            <a:spLocks/>
          </p:cNvSpPr>
          <p:nvPr/>
        </p:nvSpPr>
        <p:spPr>
          <a:xfrm>
            <a:off x="550863" y="6510348"/>
            <a:ext cx="2628900" cy="260300"/>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1795164893"/>
      </p:ext>
    </p:extLst>
  </p:cSld>
  <p:clrMapOvr>
    <a:masterClrMapping/>
  </p:clrMapOvr>
  <mc:AlternateContent xmlns:mc="http://schemas.openxmlformats.org/markup-compatibility/2006">
    <mc:Choice xmlns:p14="http://schemas.microsoft.com/office/powerpoint/2010/main" Requires="p14">
      <p:transition spd="slow" p14:dur="2000" advTm="49371"/>
    </mc:Choice>
    <mc:Fallback>
      <p:transition spd="slow" advTm="493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700"/>
                                        <p:tgtEl>
                                          <p:spTgt spid="16">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80363"/>
            <a:ext cx="5437188" cy="1333055"/>
          </a:xfrm>
        </p:spPr>
        <p:txBody>
          <a:bodyPr vert="horz" wrap="square" lIns="0" tIns="0" rIns="0" bIns="0" rtlCol="0" anchor="t" anchorCtr="0">
            <a:normAutofit/>
          </a:bodyPr>
          <a:lstStyle/>
          <a:p>
            <a:r>
              <a:rPr lang="en-US" sz="3700" kern="1200" dirty="0">
                <a:solidFill>
                  <a:schemeClr val="tx1"/>
                </a:solidFill>
                <a:latin typeface="+mj-lt"/>
                <a:ea typeface="+mj-ea"/>
                <a:cs typeface="+mj-cs"/>
              </a:rPr>
              <a:t>Introduction (Significance)</a:t>
            </a:r>
          </a:p>
        </p:txBody>
      </p:sp>
      <p:grpSp>
        <p:nvGrpSpPr>
          <p:cNvPr id="40" name="Group 28">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1" name="Freeform: Shape 29">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30">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4078" r="-2" b="-2"/>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447168" y="1520825"/>
            <a:ext cx="5647065" cy="4572000"/>
          </a:xfrm>
        </p:spPr>
        <p:txBody>
          <a:bodyPr vert="horz" wrap="square" lIns="0" tIns="0" rIns="0" bIns="0" rtlCol="0" anchor="t">
            <a:normAutofit/>
          </a:bodyPr>
          <a:lstStyle/>
          <a:p>
            <a:pPr marL="0" indent="0">
              <a:lnSpc>
                <a:spcPct val="100000"/>
              </a:lnSpc>
            </a:pPr>
            <a:r>
              <a:rPr lang="en-US" dirty="0">
                <a:ea typeface="Calibri" panose="020F0502020204030204" pitchFamily="34" charset="0"/>
              </a:rPr>
              <a:t>To deepen our understanding about students’ perception on the use of ChatGPT to learn basic python coding. </a:t>
            </a:r>
          </a:p>
          <a:p>
            <a:pPr marL="0" indent="0">
              <a:lnSpc>
                <a:spcPct val="100000"/>
              </a:lnSpc>
            </a:pPr>
            <a:endParaRPr lang="en-US" sz="1800" dirty="0">
              <a:ea typeface="Calibri" panose="020F0502020204030204" pitchFamily="34" charset="0"/>
            </a:endParaRPr>
          </a:p>
          <a:p>
            <a:pPr marL="0" indent="0">
              <a:lnSpc>
                <a:spcPct val="100000"/>
              </a:lnSpc>
            </a:pPr>
            <a:endParaRPr lang="en-US" sz="1800" dirty="0">
              <a:latin typeface="Times New Roman" panose="02020603050405020304" pitchFamily="18" charset="0"/>
              <a:ea typeface="Calibri" panose="020F0502020204030204" pitchFamily="34" charset="0"/>
            </a:endParaRPr>
          </a:p>
          <a:p>
            <a:pPr marL="0" indent="0">
              <a:lnSpc>
                <a:spcPct val="100000"/>
              </a:lnSpc>
            </a:pPr>
            <a:endParaRPr lang="en-US" sz="1800" dirty="0">
              <a:latin typeface="Times New Roman" panose="02020603050405020304" pitchFamily="18" charset="0"/>
              <a:ea typeface="Calibri" panose="020F0502020204030204" pitchFamily="34" charset="0"/>
            </a:endParaRPr>
          </a:p>
          <a:p>
            <a:pPr marL="0" indent="0">
              <a:lnSpc>
                <a:spcPct val="100000"/>
              </a:lnSpc>
            </a:pPr>
            <a:endParaRPr lang="en-US" sz="1700" dirty="0"/>
          </a:p>
        </p:txBody>
      </p:sp>
      <p:sp>
        <p:nvSpPr>
          <p:cNvPr id="43" name="Freeform: Shape 32">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9" name="Date Placeholder 3">
            <a:extLst>
              <a:ext uri="{FF2B5EF4-FFF2-40B4-BE49-F238E27FC236}">
                <a16:creationId xmlns:a16="http://schemas.microsoft.com/office/drawing/2014/main" id="{4CF606AB-44F1-45E2-1825-64DA3876CFDC}"/>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472901459"/>
      </p:ext>
    </p:extLst>
  </p:cSld>
  <p:clrMapOvr>
    <a:masterClrMapping/>
  </p:clrMapOvr>
  <mc:AlternateContent xmlns:mc="http://schemas.openxmlformats.org/markup-compatibility/2006">
    <mc:Choice xmlns:p14="http://schemas.microsoft.com/office/powerpoint/2010/main" Requires="p14">
      <p:transition spd="slow" p14:dur="2000" advTm="11859"/>
    </mc:Choice>
    <mc:Fallback>
      <p:transition spd="slow" advTm="1185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80363"/>
            <a:ext cx="5437188" cy="1333055"/>
          </a:xfrm>
        </p:spPr>
        <p:txBody>
          <a:bodyPr vert="horz" wrap="square" lIns="0" tIns="0" rIns="0" bIns="0" rtlCol="0" anchor="t" anchorCtr="0">
            <a:normAutofit/>
          </a:bodyPr>
          <a:lstStyle/>
          <a:p>
            <a:r>
              <a:rPr lang="en-US" sz="3700" kern="1200" dirty="0">
                <a:solidFill>
                  <a:schemeClr val="tx1"/>
                </a:solidFill>
                <a:latin typeface="+mj-lt"/>
                <a:ea typeface="+mj-ea"/>
                <a:cs typeface="+mj-cs"/>
              </a:rPr>
              <a:t>Introduction(</a:t>
            </a:r>
            <a:r>
              <a:rPr lang="en-US" sz="3700" dirty="0"/>
              <a:t>Objective</a:t>
            </a:r>
            <a:r>
              <a:rPr lang="en-US" sz="3700" kern="1200" dirty="0">
                <a:solidFill>
                  <a:schemeClr val="tx1"/>
                </a:solidFill>
                <a:latin typeface="+mj-lt"/>
                <a:ea typeface="+mj-ea"/>
                <a:cs typeface="+mj-cs"/>
              </a:rPr>
              <a:t>)</a:t>
            </a:r>
          </a:p>
        </p:txBody>
      </p:sp>
      <p:grpSp>
        <p:nvGrpSpPr>
          <p:cNvPr id="40" name="Group 28">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1" name="Freeform: Shape 29">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30">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4078" r="-2" b="-2"/>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447168" y="1520825"/>
            <a:ext cx="5543549" cy="4572000"/>
          </a:xfrm>
        </p:spPr>
        <p:txBody>
          <a:bodyPr vert="horz" wrap="square" lIns="0" tIns="0" rIns="0" bIns="0" rtlCol="0" anchor="t">
            <a:normAutofit fontScale="92500" lnSpcReduction="20000"/>
          </a:bodyPr>
          <a:lstStyle/>
          <a:p>
            <a:pPr marL="285750" indent="-285750">
              <a:lnSpc>
                <a:spcPct val="150000"/>
              </a:lnSpc>
              <a:buFont typeface="Arial" panose="020B0604020202020204" pitchFamily="34" charset="0"/>
              <a:buChar char="•"/>
            </a:pPr>
            <a:r>
              <a:rPr lang="en-US" sz="1800" dirty="0">
                <a:effectLst/>
                <a:ea typeface="Calibri" panose="020F0502020204030204" pitchFamily="34" charset="0"/>
              </a:rPr>
              <a:t>To examine the experiences of students with ChatGPT in learning basic python coding</a:t>
            </a:r>
          </a:p>
          <a:p>
            <a:pPr marL="285750" indent="-285750">
              <a:lnSpc>
                <a:spcPct val="150000"/>
              </a:lnSpc>
              <a:buFont typeface="Arial" panose="020B0604020202020204" pitchFamily="34" charset="0"/>
              <a:buChar char="•"/>
            </a:pPr>
            <a:r>
              <a:rPr lang="en-US" sz="1800" dirty="0">
                <a:effectLst/>
                <a:ea typeface="Calibri" panose="020F0502020204030204" pitchFamily="34" charset="0"/>
              </a:rPr>
              <a:t>To examine the experiences of students with w3schools in learning basic python coding</a:t>
            </a:r>
          </a:p>
          <a:p>
            <a:pPr marL="285750" indent="-285750">
              <a:lnSpc>
                <a:spcPct val="150000"/>
              </a:lnSpc>
              <a:buFont typeface="Arial" panose="020B0604020202020204" pitchFamily="34" charset="0"/>
              <a:buChar char="•"/>
            </a:pPr>
            <a:r>
              <a:rPr lang="en-US" sz="1800" dirty="0">
                <a:effectLst/>
                <a:ea typeface="Calibri" panose="020F0502020204030204" pitchFamily="34" charset="0"/>
              </a:rPr>
              <a:t>Aims to compare the learning experience of senior computer science students in using w3schools and </a:t>
            </a:r>
            <a:r>
              <a:rPr lang="en-US" sz="1800" dirty="0" err="1">
                <a:effectLst/>
                <a:ea typeface="Calibri" panose="020F0502020204030204" pitchFamily="34" charset="0"/>
              </a:rPr>
              <a:t>chatGPT</a:t>
            </a:r>
            <a:r>
              <a:rPr lang="en-US" sz="1800" dirty="0">
                <a:effectLst/>
                <a:ea typeface="Calibri" panose="020F0502020204030204" pitchFamily="34" charset="0"/>
              </a:rPr>
              <a:t> to learn basic python programming at Eastern Connecticut State University</a:t>
            </a:r>
            <a:endParaRPr lang="en-US" sz="1800" dirty="0">
              <a:ea typeface="Calibri" panose="020F0502020204030204" pitchFamily="34" charset="0"/>
            </a:endParaRPr>
          </a:p>
          <a:p>
            <a:pPr marL="0" indent="0">
              <a:lnSpc>
                <a:spcPct val="100000"/>
              </a:lnSpc>
            </a:pPr>
            <a:r>
              <a:rPr lang="en-US" sz="1700" b="1" dirty="0"/>
              <a:t>Hypothesis:</a:t>
            </a:r>
          </a:p>
          <a:p>
            <a:pPr marL="285750" indent="-285750">
              <a:lnSpc>
                <a:spcPct val="100000"/>
              </a:lnSpc>
              <a:buFont typeface="Arial" panose="020B0604020202020204" pitchFamily="34" charset="0"/>
              <a:buChar char="•"/>
            </a:pPr>
            <a:r>
              <a:rPr lang="en-US" sz="1700" dirty="0"/>
              <a:t>That ChatGPT will be more informative and have more preference than w3schools.</a:t>
            </a:r>
          </a:p>
          <a:p>
            <a:pPr marL="285750" indent="-285750">
              <a:lnSpc>
                <a:spcPct val="100000"/>
              </a:lnSpc>
              <a:buFont typeface="Arial" panose="020B0604020202020204" pitchFamily="34" charset="0"/>
              <a:buChar char="•"/>
            </a:pPr>
            <a:endParaRPr lang="en-US" sz="1700" dirty="0"/>
          </a:p>
          <a:p>
            <a:pPr marL="285750" indent="-285750">
              <a:lnSpc>
                <a:spcPct val="100000"/>
              </a:lnSpc>
              <a:buFont typeface="Arial" panose="020B0604020202020204" pitchFamily="34" charset="0"/>
              <a:buChar char="•"/>
            </a:pPr>
            <a:endParaRPr lang="en-US" sz="1700" dirty="0"/>
          </a:p>
        </p:txBody>
      </p:sp>
      <p:sp>
        <p:nvSpPr>
          <p:cNvPr id="43" name="Freeform: Shape 32">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 name="Date Placeholder 3">
            <a:extLst>
              <a:ext uri="{FF2B5EF4-FFF2-40B4-BE49-F238E27FC236}">
                <a16:creationId xmlns:a16="http://schemas.microsoft.com/office/drawing/2014/main" id="{05A412CA-82AE-4960-D560-393DBA323A3B}"/>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657323342"/>
      </p:ext>
    </p:extLst>
  </p:cSld>
  <p:clrMapOvr>
    <a:masterClrMapping/>
  </p:clrMapOvr>
  <mc:AlternateContent xmlns:mc="http://schemas.openxmlformats.org/markup-compatibility/2006">
    <mc:Choice xmlns:p14="http://schemas.microsoft.com/office/powerpoint/2010/main" Requires="p14">
      <p:transition spd="slow" p14:dur="2000" advTm="30674"/>
    </mc:Choice>
    <mc:Fallback>
      <p:transition spd="slow" advTm="3067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80363"/>
            <a:ext cx="5437188" cy="1333055"/>
          </a:xfrm>
        </p:spPr>
        <p:txBody>
          <a:bodyPr vert="horz" wrap="square" lIns="0" tIns="0" rIns="0" bIns="0" rtlCol="0" anchor="t" anchorCtr="0">
            <a:normAutofit/>
          </a:bodyPr>
          <a:lstStyle/>
          <a:p>
            <a:r>
              <a:rPr lang="en-US" sz="3700" dirty="0"/>
              <a:t>Materials and Methods</a:t>
            </a:r>
            <a:endParaRPr lang="en-US" sz="3700" kern="1200" dirty="0">
              <a:solidFill>
                <a:schemeClr val="tx1"/>
              </a:solidFill>
              <a:latin typeface="+mj-lt"/>
              <a:ea typeface="+mj-ea"/>
              <a:cs typeface="+mj-cs"/>
            </a:endParaRPr>
          </a:p>
        </p:txBody>
      </p:sp>
      <p:grpSp>
        <p:nvGrpSpPr>
          <p:cNvPr id="40" name="Group 28">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1" name="Freeform: Shape 29">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30">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4078" r="-2" b="-2"/>
          <a:stretch/>
        </p:blipFill>
        <p:spPr>
          <a:xfrm>
            <a:off x="550863" y="2530474"/>
            <a:ext cx="5421432"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318250" y="951480"/>
            <a:ext cx="5543549" cy="5709619"/>
          </a:xfrm>
        </p:spPr>
        <p:txBody>
          <a:bodyPr vert="horz" wrap="square" lIns="0" tIns="0" rIns="0" bIns="0" rtlCol="0" anchor="t">
            <a:normAutofit fontScale="92500" lnSpcReduction="10000"/>
          </a:bodyPr>
          <a:lstStyle/>
          <a:p>
            <a:pPr marL="285750" indent="-285750">
              <a:lnSpc>
                <a:spcPct val="150000"/>
              </a:lnSpc>
              <a:buFont typeface="Arial" panose="020B0604020202020204" pitchFamily="34" charset="0"/>
              <a:buChar char="•"/>
            </a:pPr>
            <a:r>
              <a:rPr lang="en-US" sz="1700" dirty="0"/>
              <a:t>Research and Review Articles</a:t>
            </a:r>
          </a:p>
          <a:p>
            <a:pPr marL="285750" indent="-285750">
              <a:lnSpc>
                <a:spcPct val="150000"/>
              </a:lnSpc>
              <a:buFont typeface="Arial" panose="020B0604020202020204" pitchFamily="34" charset="0"/>
              <a:buChar char="•"/>
            </a:pPr>
            <a:r>
              <a:rPr lang="en-US" sz="1700" dirty="0"/>
              <a:t>Laptop</a:t>
            </a:r>
          </a:p>
          <a:p>
            <a:pPr marL="285750" indent="-285750">
              <a:lnSpc>
                <a:spcPct val="150000"/>
              </a:lnSpc>
              <a:buFont typeface="Arial" panose="020B0604020202020204" pitchFamily="34" charset="0"/>
              <a:buChar char="•"/>
            </a:pPr>
            <a:r>
              <a:rPr lang="en-US" sz="1700" dirty="0"/>
              <a:t>SurveyMonkey</a:t>
            </a:r>
          </a:p>
          <a:p>
            <a:pPr marL="285750" indent="-285750">
              <a:lnSpc>
                <a:spcPct val="150000"/>
              </a:lnSpc>
              <a:buFont typeface="Arial" panose="020B0604020202020204" pitchFamily="34" charset="0"/>
              <a:buChar char="•"/>
            </a:pPr>
            <a:r>
              <a:rPr lang="en-US" sz="1700" dirty="0"/>
              <a:t>10 undergrad students from 2023 Spring Senior Research class</a:t>
            </a:r>
          </a:p>
          <a:p>
            <a:pPr marL="285750" indent="-285750">
              <a:lnSpc>
                <a:spcPct val="150000"/>
              </a:lnSpc>
              <a:buFont typeface="Arial" panose="020B0604020202020204" pitchFamily="34" charset="0"/>
              <a:buChar char="•"/>
            </a:pPr>
            <a:r>
              <a:rPr lang="en-US" sz="1700" dirty="0"/>
              <a:t>David G. Carter (Sci. Building) classroom 135</a:t>
            </a:r>
          </a:p>
          <a:p>
            <a:pPr marL="285750" indent="-285750">
              <a:lnSpc>
                <a:spcPct val="150000"/>
              </a:lnSpc>
              <a:buFont typeface="Arial" panose="020B0604020202020204" pitchFamily="34" charset="0"/>
              <a:buChar char="•"/>
            </a:pPr>
            <a:r>
              <a:rPr lang="en-US" sz="1700" dirty="0"/>
              <a:t>Piazza.com</a:t>
            </a:r>
          </a:p>
          <a:p>
            <a:pPr marL="285750" indent="-285750">
              <a:lnSpc>
                <a:spcPct val="150000"/>
              </a:lnSpc>
              <a:buFont typeface="Arial" panose="020B0604020202020204" pitchFamily="34" charset="0"/>
              <a:buChar char="•"/>
            </a:pPr>
            <a:r>
              <a:rPr lang="en-US" sz="1700" dirty="0"/>
              <a:t>Classroom desktop computers </a:t>
            </a:r>
          </a:p>
          <a:p>
            <a:pPr marL="285750" indent="-285750">
              <a:lnSpc>
                <a:spcPct val="150000"/>
              </a:lnSpc>
              <a:buFont typeface="Arial" panose="020B0604020202020204" pitchFamily="34" charset="0"/>
              <a:buChar char="•"/>
            </a:pPr>
            <a:r>
              <a:rPr lang="en-US" sz="1700" dirty="0"/>
              <a:t>Google flip a coin</a:t>
            </a:r>
          </a:p>
          <a:p>
            <a:pPr marL="285750" indent="-285750">
              <a:lnSpc>
                <a:spcPct val="150000"/>
              </a:lnSpc>
              <a:buFont typeface="Arial" panose="020B0604020202020204" pitchFamily="34" charset="0"/>
              <a:buChar char="•"/>
            </a:pPr>
            <a:r>
              <a:rPr lang="en-US" sz="1700" dirty="0"/>
              <a:t>Microsoft word</a:t>
            </a:r>
          </a:p>
          <a:p>
            <a:pPr marL="285750" indent="-285750">
              <a:lnSpc>
                <a:spcPct val="150000"/>
              </a:lnSpc>
              <a:buFont typeface="Arial" panose="020B0604020202020204" pitchFamily="34" charset="0"/>
              <a:buChar char="•"/>
            </a:pPr>
            <a:r>
              <a:rPr lang="en-US" sz="1700" dirty="0"/>
              <a:t>W3schools.com (website)</a:t>
            </a:r>
          </a:p>
          <a:p>
            <a:pPr marL="285750" indent="-285750">
              <a:lnSpc>
                <a:spcPct val="150000"/>
              </a:lnSpc>
              <a:buFont typeface="Arial" panose="020B0604020202020204" pitchFamily="34" charset="0"/>
              <a:buChar char="•"/>
            </a:pPr>
            <a:endParaRPr lang="en-US" sz="1700" dirty="0"/>
          </a:p>
        </p:txBody>
      </p:sp>
      <p:sp>
        <p:nvSpPr>
          <p:cNvPr id="43" name="Freeform: Shape 32">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7" name="Date Placeholder 3">
            <a:extLst>
              <a:ext uri="{FF2B5EF4-FFF2-40B4-BE49-F238E27FC236}">
                <a16:creationId xmlns:a16="http://schemas.microsoft.com/office/drawing/2014/main" id="{E85788B8-EF25-4C2E-22A9-7FE892091C7A}"/>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4038694712"/>
      </p:ext>
    </p:extLst>
  </p:cSld>
  <p:clrMapOvr>
    <a:masterClrMapping/>
  </p:clrMapOvr>
  <mc:AlternateContent xmlns:mc="http://schemas.openxmlformats.org/markup-compatibility/2006">
    <mc:Choice xmlns:p14="http://schemas.microsoft.com/office/powerpoint/2010/main" Requires="p14">
      <p:transition spd="slow" p14:dur="2000" advTm="37907"/>
    </mc:Choice>
    <mc:Fallback>
      <p:transition spd="slow" advTm="3790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80363"/>
            <a:ext cx="5437188" cy="1333055"/>
          </a:xfrm>
        </p:spPr>
        <p:txBody>
          <a:bodyPr vert="horz" wrap="square" lIns="0" tIns="0" rIns="0" bIns="0" rtlCol="0" anchor="t" anchorCtr="0">
            <a:normAutofit/>
          </a:bodyPr>
          <a:lstStyle/>
          <a:p>
            <a:r>
              <a:rPr lang="en-US" sz="3700" dirty="0"/>
              <a:t>Materials and Methods</a:t>
            </a:r>
            <a:endParaRPr lang="en-US" sz="3700" kern="1200" dirty="0">
              <a:solidFill>
                <a:schemeClr val="tx1"/>
              </a:solidFill>
              <a:latin typeface="+mj-lt"/>
              <a:ea typeface="+mj-ea"/>
              <a:cs typeface="+mj-cs"/>
            </a:endParaRPr>
          </a:p>
        </p:txBody>
      </p:sp>
      <p:grpSp>
        <p:nvGrpSpPr>
          <p:cNvPr id="40" name="Group 28">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1" name="Freeform: Shape 29">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30">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4078" r="-2" b="-2"/>
          <a:stretch/>
        </p:blipFill>
        <p:spPr>
          <a:xfrm>
            <a:off x="550863" y="2530474"/>
            <a:ext cx="4388519"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447168" y="414068"/>
            <a:ext cx="5543549" cy="6357668"/>
          </a:xfrm>
        </p:spPr>
        <p:txBody>
          <a:bodyPr vert="horz" wrap="square" lIns="0" tIns="0" rIns="0" bIns="0" rtlCol="0" anchor="t">
            <a:normAutofit/>
          </a:bodyPr>
          <a:lstStyle/>
          <a:p>
            <a:pPr marL="0" indent="0">
              <a:lnSpc>
                <a:spcPct val="150000"/>
              </a:lnSpc>
            </a:pPr>
            <a:endParaRPr lang="en-US" sz="1700" dirty="0"/>
          </a:p>
          <a:p>
            <a:pPr marL="0" indent="0">
              <a:lnSpc>
                <a:spcPct val="150000"/>
              </a:lnSpc>
            </a:pPr>
            <a:r>
              <a:rPr lang="en-US" sz="1700" dirty="0"/>
              <a:t>Explored the students’ perception of </a:t>
            </a:r>
            <a:r>
              <a:rPr lang="en-US" sz="1700" dirty="0" err="1"/>
              <a:t>chatGPT</a:t>
            </a:r>
            <a:r>
              <a:rPr lang="en-US" sz="1700" dirty="0"/>
              <a:t> in learning basic coding using </a:t>
            </a:r>
            <a:r>
              <a:rPr lang="en-US" sz="1700" dirty="0" err="1"/>
              <a:t>surveyMonkey</a:t>
            </a:r>
            <a:r>
              <a:rPr lang="en-US" sz="1700" dirty="0"/>
              <a:t> by examining:</a:t>
            </a:r>
          </a:p>
          <a:p>
            <a:pPr marL="285750" indent="-285750">
              <a:lnSpc>
                <a:spcPct val="150000"/>
              </a:lnSpc>
              <a:buFont typeface="Arial" panose="020B0604020202020204" pitchFamily="34" charset="0"/>
              <a:buChar char="•"/>
            </a:pPr>
            <a:r>
              <a:rPr lang="en-US" sz="1700" dirty="0"/>
              <a:t>Participants prior experience in python</a:t>
            </a:r>
          </a:p>
          <a:p>
            <a:pPr marL="285750" indent="-285750">
              <a:lnSpc>
                <a:spcPct val="150000"/>
              </a:lnSpc>
              <a:buFont typeface="Arial" panose="020B0604020202020204" pitchFamily="34" charset="0"/>
              <a:buChar char="•"/>
            </a:pPr>
            <a:r>
              <a:rPr lang="en-US" sz="1700" dirty="0" err="1"/>
              <a:t>Paticipants</a:t>
            </a:r>
            <a:r>
              <a:rPr lang="en-US" sz="1700" dirty="0"/>
              <a:t> prior experience with ChatGPT and w3schools</a:t>
            </a:r>
          </a:p>
          <a:p>
            <a:pPr marL="285750" indent="-285750">
              <a:lnSpc>
                <a:spcPct val="150000"/>
              </a:lnSpc>
              <a:buFont typeface="Arial" panose="020B0604020202020204" pitchFamily="34" charset="0"/>
              <a:buChar char="•"/>
            </a:pPr>
            <a:r>
              <a:rPr lang="en-US" sz="1700" dirty="0"/>
              <a:t>How much they learn between ChatGPT and w3school</a:t>
            </a:r>
          </a:p>
          <a:p>
            <a:pPr marL="285750" indent="-285750">
              <a:lnSpc>
                <a:spcPct val="150000"/>
              </a:lnSpc>
              <a:buFont typeface="Arial" panose="020B0604020202020204" pitchFamily="34" charset="0"/>
              <a:buChar char="•"/>
            </a:pPr>
            <a:r>
              <a:rPr lang="en-US" sz="1700" dirty="0"/>
              <a:t>Participants overall preference between ChatGPT and w3schools.</a:t>
            </a:r>
          </a:p>
          <a:p>
            <a:pPr marL="285750" indent="-285750">
              <a:lnSpc>
                <a:spcPct val="150000"/>
              </a:lnSpc>
              <a:buFont typeface="Arial" panose="020B0604020202020204" pitchFamily="34" charset="0"/>
              <a:buChar char="•"/>
            </a:pPr>
            <a:r>
              <a:rPr lang="en-US" sz="1700" dirty="0"/>
              <a:t>Conduct a comparative analysis for better understanding between ChatGPT and w3schools</a:t>
            </a:r>
          </a:p>
          <a:p>
            <a:pPr marL="0" indent="0">
              <a:lnSpc>
                <a:spcPct val="150000"/>
              </a:lnSpc>
            </a:pPr>
            <a:r>
              <a:rPr lang="en-US" sz="1700" dirty="0"/>
              <a:t>Represent the results Bar chart and pie chart</a:t>
            </a:r>
          </a:p>
          <a:p>
            <a:pPr marL="0" indent="0">
              <a:lnSpc>
                <a:spcPct val="150000"/>
              </a:lnSpc>
            </a:pPr>
            <a:endParaRPr lang="en-US" sz="1700" dirty="0"/>
          </a:p>
          <a:p>
            <a:pPr marL="0" indent="0">
              <a:lnSpc>
                <a:spcPct val="150000"/>
              </a:lnSpc>
            </a:pPr>
            <a:endParaRPr lang="en-US" sz="1700" dirty="0"/>
          </a:p>
          <a:p>
            <a:pPr marL="0" indent="0">
              <a:lnSpc>
                <a:spcPct val="150000"/>
              </a:lnSpc>
            </a:pPr>
            <a:endParaRPr lang="en-US" sz="1700" dirty="0"/>
          </a:p>
        </p:txBody>
      </p:sp>
      <p:sp>
        <p:nvSpPr>
          <p:cNvPr id="43" name="Freeform: Shape 32">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
        <p:nvSpPr>
          <p:cNvPr id="5" name="Date Placeholder 3">
            <a:extLst>
              <a:ext uri="{FF2B5EF4-FFF2-40B4-BE49-F238E27FC236}">
                <a16:creationId xmlns:a16="http://schemas.microsoft.com/office/drawing/2014/main" id="{A409097A-7D55-A623-CF50-AEC2207A6486}"/>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1849094829"/>
      </p:ext>
    </p:extLst>
  </p:cSld>
  <p:clrMapOvr>
    <a:masterClrMapping/>
  </p:clrMapOvr>
  <mc:AlternateContent xmlns:mc="http://schemas.openxmlformats.org/markup-compatibility/2006">
    <mc:Choice xmlns:p14="http://schemas.microsoft.com/office/powerpoint/2010/main" Requires="p14">
      <p:transition spd="slow" p14:dur="2000" advTm="28530"/>
    </mc:Choice>
    <mc:Fallback>
      <p:transition spd="slow" advTm="2853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3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Results</a:t>
            </a:r>
          </a:p>
        </p:txBody>
      </p:sp>
      <p:sp>
        <p:nvSpPr>
          <p:cNvPr id="48" name="Content Placeholder 27">
            <a:extLst>
              <a:ext uri="{FF2B5EF4-FFF2-40B4-BE49-F238E27FC236}">
                <a16:creationId xmlns:a16="http://schemas.microsoft.com/office/drawing/2014/main" id="{E987FADF-F1C1-3E80-DED8-6AE5A69C7E85}"/>
              </a:ext>
            </a:extLst>
          </p:cNvPr>
          <p:cNvSpPr>
            <a:spLocks noGrp="1"/>
          </p:cNvSpPr>
          <p:nvPr>
            <p:ph idx="1"/>
          </p:nvPr>
        </p:nvSpPr>
        <p:spPr>
          <a:xfrm>
            <a:off x="550863" y="2678400"/>
            <a:ext cx="3565525" cy="3414425"/>
          </a:xfrm>
        </p:spPr>
        <p:txBody>
          <a:bodyPr anchor="t">
            <a:normAutofit/>
          </a:bodyPr>
          <a:lstStyle/>
          <a:p>
            <a:r>
              <a:rPr lang="en-US" sz="1600" dirty="0"/>
              <a:t>Here 90% of the participants indicated that they had prior knowledge of python with 30% being very knowledgeable with python</a:t>
            </a:r>
          </a:p>
        </p:txBody>
      </p:sp>
      <p:pic>
        <p:nvPicPr>
          <p:cNvPr id="24" name="Content Placeholder 23" descr="Graphical user interface, application&#10;&#10;Description automatically generated">
            <a:extLst>
              <a:ext uri="{FF2B5EF4-FFF2-40B4-BE49-F238E27FC236}">
                <a16:creationId xmlns:a16="http://schemas.microsoft.com/office/drawing/2014/main" id="{6EA2D9CE-E0C5-BB1B-998C-C0FE5A84D0D6}"/>
              </a:ext>
            </a:extLst>
          </p:cNvPr>
          <p:cNvPicPr>
            <a:picLocks noChangeAspect="1"/>
          </p:cNvPicPr>
          <p:nvPr/>
        </p:nvPicPr>
        <p:blipFill rotWithShape="1">
          <a:blip r:embed="rId2"/>
          <a:srcRect r="10177" b="-1"/>
          <a:stretch/>
        </p:blipFill>
        <p:spPr>
          <a:xfrm>
            <a:off x="4743451" y="549276"/>
            <a:ext cx="6897687" cy="5214216"/>
          </a:xfrm>
          <a:custGeom>
            <a:avLst/>
            <a:gdLst/>
            <a:ahLst/>
            <a:cxnLst/>
            <a:rect l="l" t="t" r="r" b="b"/>
            <a:pathLst>
              <a:path w="6897687" h="5759451">
                <a:moveTo>
                  <a:pt x="0" y="0"/>
                </a:moveTo>
                <a:lnTo>
                  <a:pt x="6897687" y="0"/>
                </a:lnTo>
                <a:lnTo>
                  <a:pt x="6897687" y="5759451"/>
                </a:lnTo>
                <a:lnTo>
                  <a:pt x="0" y="5759451"/>
                </a:lnTo>
                <a:close/>
              </a:path>
            </a:pathLst>
          </a:custGeom>
        </p:spPr>
      </p:pic>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4743451" y="5851215"/>
            <a:ext cx="6897686" cy="568274"/>
          </a:xfrm>
        </p:spPr>
        <p:txBody>
          <a:bodyPr>
            <a:normAutofit fontScale="70000" lnSpcReduction="20000"/>
          </a:bodyPr>
          <a:lstStyle/>
          <a:p>
            <a:pPr>
              <a:spcAft>
                <a:spcPts val="600"/>
              </a:spcAft>
            </a:pPr>
            <a:r>
              <a:rPr lang="en-US" sz="1800" b="1" kern="100" dirty="0">
                <a:effectLst/>
                <a:ea typeface="Calibri" panose="020F0502020204030204" pitchFamily="34" charset="0"/>
                <a:cs typeface="Times New Roman" panose="02020603050405020304" pitchFamily="18" charset="0"/>
              </a:rPr>
              <a:t>Figure 1.  The knowledge levels of student on Python, prior to the study. </a:t>
            </a:r>
            <a:r>
              <a:rPr lang="en-US" sz="1800" kern="100" dirty="0">
                <a:effectLst/>
                <a:ea typeface="Calibri" panose="020F0502020204030204" pitchFamily="34" charset="0"/>
                <a:cs typeface="Times New Roman" panose="02020603050405020304" pitchFamily="18" charset="0"/>
              </a:rPr>
              <a:t>The Graph shows the responses collected from computer science students based on their prior knowledge on Python before learning it with </a:t>
            </a:r>
            <a:r>
              <a:rPr lang="en-US" sz="1800" kern="100" dirty="0">
                <a:ea typeface="Calibri" panose="020F0502020204030204" pitchFamily="34" charset="0"/>
                <a:cs typeface="Times New Roman" panose="02020603050405020304" pitchFamily="18" charset="0"/>
              </a:rPr>
              <a:t>C</a:t>
            </a:r>
            <a:r>
              <a:rPr lang="en-US" sz="1800" kern="100" dirty="0">
                <a:effectLst/>
                <a:ea typeface="Calibri" panose="020F0502020204030204" pitchFamily="34" charset="0"/>
                <a:cs typeface="Times New Roman" panose="02020603050405020304" pitchFamily="18" charset="0"/>
              </a:rPr>
              <a:t>hatGPT and w3schools.</a:t>
            </a:r>
          </a:p>
          <a:p>
            <a:pPr>
              <a:spcAft>
                <a:spcPts val="600"/>
              </a:spcAft>
            </a:pP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15</a:t>
            </a:fld>
            <a:endParaRPr lang="en-US"/>
          </a:p>
        </p:txBody>
      </p:sp>
      <p:sp>
        <p:nvSpPr>
          <p:cNvPr id="2" name="Date Placeholder 3">
            <a:extLst>
              <a:ext uri="{FF2B5EF4-FFF2-40B4-BE49-F238E27FC236}">
                <a16:creationId xmlns:a16="http://schemas.microsoft.com/office/drawing/2014/main" id="{B17E1C23-E5D4-7030-2A22-698D328E2815}"/>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746496597"/>
      </p:ext>
    </p:extLst>
  </p:cSld>
  <p:clrMapOvr>
    <a:masterClrMapping/>
  </p:clrMapOvr>
  <mc:AlternateContent xmlns:mc="http://schemas.openxmlformats.org/markup-compatibility/2006">
    <mc:Choice xmlns:p14="http://schemas.microsoft.com/office/powerpoint/2010/main" Requires="p14">
      <p:transition spd="slow" p14:dur="2000" advTm="33253"/>
    </mc:Choice>
    <mc:Fallback>
      <p:transition spd="slow" advTm="3325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3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Results</a:t>
            </a:r>
          </a:p>
        </p:txBody>
      </p:sp>
      <p:sp>
        <p:nvSpPr>
          <p:cNvPr id="48" name="Content Placeholder 27">
            <a:extLst>
              <a:ext uri="{FF2B5EF4-FFF2-40B4-BE49-F238E27FC236}">
                <a16:creationId xmlns:a16="http://schemas.microsoft.com/office/drawing/2014/main" id="{E987FADF-F1C1-3E80-DED8-6AE5A69C7E85}"/>
              </a:ext>
            </a:extLst>
          </p:cNvPr>
          <p:cNvSpPr>
            <a:spLocks noGrp="1"/>
          </p:cNvSpPr>
          <p:nvPr>
            <p:ph idx="1"/>
          </p:nvPr>
        </p:nvSpPr>
        <p:spPr>
          <a:xfrm>
            <a:off x="550863" y="2678400"/>
            <a:ext cx="3565525" cy="3414425"/>
          </a:xfrm>
        </p:spPr>
        <p:txBody>
          <a:bodyPr anchor="t">
            <a:normAutofit/>
          </a:bodyPr>
          <a:lstStyle/>
          <a:p>
            <a:r>
              <a:rPr lang="en-US" dirty="0"/>
              <a:t>Here 30% of the participants indicated that they were very experienced with w3schools as  opposed to 10% who less experienced with 60% being intermediate prior to the survey.</a:t>
            </a:r>
          </a:p>
          <a:p>
            <a:endParaRPr lang="en-US" sz="1600"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4743451" y="5851215"/>
            <a:ext cx="6897686" cy="568274"/>
          </a:xfrm>
        </p:spPr>
        <p:txBody>
          <a:bodyPr>
            <a:noAutofit/>
          </a:bodyPr>
          <a:lstStyle/>
          <a:p>
            <a:pPr>
              <a:spcAft>
                <a:spcPts val="600"/>
              </a:spcAft>
            </a:pPr>
            <a:r>
              <a:rPr lang="en-US" sz="1400" b="1" dirty="0">
                <a:effectLst/>
                <a:ea typeface="Calibri" panose="020F0502020204030204" pitchFamily="34" charset="0"/>
              </a:rPr>
              <a:t>Figure 2. Students experience level with w3schools prior to the survey. </a:t>
            </a:r>
            <a:r>
              <a:rPr lang="en-US" sz="1400" dirty="0">
                <a:effectLst/>
                <a:ea typeface="Calibri" panose="020F0502020204030204" pitchFamily="34" charset="0"/>
              </a:rPr>
              <a:t>The Graph shows the responses collected from computer science students based on their learning experiences with w3schools prior to the survey. </a:t>
            </a:r>
            <a:endParaRPr lang="en-US" sz="1400"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16</a:t>
            </a:fld>
            <a:endParaRPr lang="en-US"/>
          </a:p>
        </p:txBody>
      </p:sp>
      <p:pic>
        <p:nvPicPr>
          <p:cNvPr id="42" name="Picture 41" descr="Table&#10;&#10;Description automatically generated">
            <a:extLst>
              <a:ext uri="{FF2B5EF4-FFF2-40B4-BE49-F238E27FC236}">
                <a16:creationId xmlns:a16="http://schemas.microsoft.com/office/drawing/2014/main" id="{84245756-A1FE-1FAE-9570-368645AF98BB}"/>
              </a:ext>
            </a:extLst>
          </p:cNvPr>
          <p:cNvPicPr>
            <a:picLocks noChangeAspect="1"/>
          </p:cNvPicPr>
          <p:nvPr/>
        </p:nvPicPr>
        <p:blipFill>
          <a:blip r:embed="rId2"/>
          <a:stretch>
            <a:fillRect/>
          </a:stretch>
        </p:blipFill>
        <p:spPr>
          <a:xfrm>
            <a:off x="4743450" y="549275"/>
            <a:ext cx="6802005" cy="5214217"/>
          </a:xfrm>
          <a:prstGeom prst="rect">
            <a:avLst/>
          </a:prstGeom>
        </p:spPr>
      </p:pic>
      <p:sp>
        <p:nvSpPr>
          <p:cNvPr id="44" name="Date Placeholder 3">
            <a:extLst>
              <a:ext uri="{FF2B5EF4-FFF2-40B4-BE49-F238E27FC236}">
                <a16:creationId xmlns:a16="http://schemas.microsoft.com/office/drawing/2014/main" id="{238BF034-6402-0569-D17A-D9CB51AB2574}"/>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3167358428"/>
      </p:ext>
    </p:extLst>
  </p:cSld>
  <p:clrMapOvr>
    <a:masterClrMapping/>
  </p:clrMapOvr>
  <mc:AlternateContent xmlns:mc="http://schemas.openxmlformats.org/markup-compatibility/2006">
    <mc:Choice xmlns:p14="http://schemas.microsoft.com/office/powerpoint/2010/main" Requires="p14">
      <p:transition spd="slow" p14:dur="2000" advTm="21312"/>
    </mc:Choice>
    <mc:Fallback>
      <p:transition spd="slow" advTm="2131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3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Results</a:t>
            </a:r>
          </a:p>
        </p:txBody>
      </p:sp>
      <p:sp>
        <p:nvSpPr>
          <p:cNvPr id="48" name="Content Placeholder 27">
            <a:extLst>
              <a:ext uri="{FF2B5EF4-FFF2-40B4-BE49-F238E27FC236}">
                <a16:creationId xmlns:a16="http://schemas.microsoft.com/office/drawing/2014/main" id="{E987FADF-F1C1-3E80-DED8-6AE5A69C7E85}"/>
              </a:ext>
            </a:extLst>
          </p:cNvPr>
          <p:cNvSpPr>
            <a:spLocks noGrp="1"/>
          </p:cNvSpPr>
          <p:nvPr>
            <p:ph idx="1"/>
          </p:nvPr>
        </p:nvSpPr>
        <p:spPr>
          <a:xfrm>
            <a:off x="550863" y="2678400"/>
            <a:ext cx="3565525" cy="3414425"/>
          </a:xfrm>
        </p:spPr>
        <p:txBody>
          <a:bodyPr anchor="t">
            <a:normAutofit/>
          </a:bodyPr>
          <a:lstStyle/>
          <a:p>
            <a:r>
              <a:rPr lang="en-US" dirty="0"/>
              <a:t>Here 30% of the participants indicated that they were very experienced with ChatGPT as  opposed to 70% who were intermediately experienced with none being  less experienced prior to the survey.</a:t>
            </a:r>
          </a:p>
          <a:p>
            <a:endParaRPr lang="en-US" sz="1600"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4743451" y="5851215"/>
            <a:ext cx="6897686" cy="568274"/>
          </a:xfrm>
        </p:spPr>
        <p:txBody>
          <a:bodyPr>
            <a:noAutofit/>
          </a:bodyPr>
          <a:lstStyle/>
          <a:p>
            <a:pPr>
              <a:spcAft>
                <a:spcPts val="600"/>
              </a:spcAft>
            </a:pPr>
            <a:r>
              <a:rPr lang="en-US" sz="1400" b="1" dirty="0">
                <a:effectLst/>
                <a:ea typeface="Calibri" panose="020F0502020204030204" pitchFamily="34" charset="0"/>
              </a:rPr>
              <a:t>Figure 3. Students experience level with ChatGPT prior to the survey. </a:t>
            </a:r>
            <a:r>
              <a:rPr lang="en-US" sz="1400" dirty="0">
                <a:effectLst/>
                <a:ea typeface="Calibri" panose="020F0502020204030204" pitchFamily="34" charset="0"/>
              </a:rPr>
              <a:t>The Graph shows the responses collected from computer science students based on their learning experiences with ChatGPT prior to the survey. </a:t>
            </a:r>
            <a:endParaRPr lang="en-US" sz="1400"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17</a:t>
            </a:fld>
            <a:endParaRPr lang="en-US"/>
          </a:p>
        </p:txBody>
      </p:sp>
      <p:pic>
        <p:nvPicPr>
          <p:cNvPr id="2" name="Picture 1" descr="Graphical user interface, application, table&#10;&#10;Description automatically generated">
            <a:extLst>
              <a:ext uri="{FF2B5EF4-FFF2-40B4-BE49-F238E27FC236}">
                <a16:creationId xmlns:a16="http://schemas.microsoft.com/office/drawing/2014/main" id="{26FEC2FA-D09D-CFA6-19CD-D9E59A588325}"/>
              </a:ext>
            </a:extLst>
          </p:cNvPr>
          <p:cNvPicPr>
            <a:picLocks noChangeAspect="1"/>
          </p:cNvPicPr>
          <p:nvPr/>
        </p:nvPicPr>
        <p:blipFill>
          <a:blip r:embed="rId2"/>
          <a:stretch>
            <a:fillRect/>
          </a:stretch>
        </p:blipFill>
        <p:spPr>
          <a:xfrm>
            <a:off x="4743450" y="549275"/>
            <a:ext cx="6815945" cy="5214217"/>
          </a:xfrm>
          <a:prstGeom prst="rect">
            <a:avLst/>
          </a:prstGeom>
        </p:spPr>
      </p:pic>
      <p:sp>
        <p:nvSpPr>
          <p:cNvPr id="3" name="Date Placeholder 3">
            <a:extLst>
              <a:ext uri="{FF2B5EF4-FFF2-40B4-BE49-F238E27FC236}">
                <a16:creationId xmlns:a16="http://schemas.microsoft.com/office/drawing/2014/main" id="{C192B506-C889-B252-F4CC-6A23F556D9A0}"/>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181902025"/>
      </p:ext>
    </p:extLst>
  </p:cSld>
  <p:clrMapOvr>
    <a:masterClrMapping/>
  </p:clrMapOvr>
  <mc:AlternateContent xmlns:mc="http://schemas.openxmlformats.org/markup-compatibility/2006">
    <mc:Choice xmlns:p14="http://schemas.microsoft.com/office/powerpoint/2010/main" Requires="p14">
      <p:transition spd="slow" p14:dur="2000" advTm="24706"/>
    </mc:Choice>
    <mc:Fallback>
      <p:transition spd="slow" advTm="2470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3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Results</a:t>
            </a:r>
          </a:p>
        </p:txBody>
      </p:sp>
      <p:sp>
        <p:nvSpPr>
          <p:cNvPr id="48" name="Content Placeholder 27">
            <a:extLst>
              <a:ext uri="{FF2B5EF4-FFF2-40B4-BE49-F238E27FC236}">
                <a16:creationId xmlns:a16="http://schemas.microsoft.com/office/drawing/2014/main" id="{E987FADF-F1C1-3E80-DED8-6AE5A69C7E85}"/>
              </a:ext>
            </a:extLst>
          </p:cNvPr>
          <p:cNvSpPr>
            <a:spLocks noGrp="1"/>
          </p:cNvSpPr>
          <p:nvPr>
            <p:ph idx="1"/>
          </p:nvPr>
        </p:nvSpPr>
        <p:spPr>
          <a:xfrm>
            <a:off x="550863" y="2678400"/>
            <a:ext cx="3565525" cy="3414425"/>
          </a:xfrm>
        </p:spPr>
        <p:txBody>
          <a:bodyPr anchor="t">
            <a:normAutofit/>
          </a:bodyPr>
          <a:lstStyle/>
          <a:p>
            <a:r>
              <a:rPr lang="en-US" dirty="0"/>
              <a:t>Here 30% of the participants indicated ChatGPT was a lot more informative than w3schools prior to the survey.</a:t>
            </a:r>
          </a:p>
          <a:p>
            <a:r>
              <a:rPr lang="en-US" dirty="0"/>
              <a:t>Overall ChatGPT was 70% informative than w3schools.</a:t>
            </a:r>
          </a:p>
          <a:p>
            <a:endParaRPr lang="en-US" sz="1600"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4743451" y="5851215"/>
            <a:ext cx="6897686" cy="655998"/>
          </a:xfrm>
        </p:spPr>
        <p:txBody>
          <a:bodyPr>
            <a:normAutofit fontScale="92500" lnSpcReduction="20000"/>
          </a:bodyPr>
          <a:lstStyle/>
          <a:p>
            <a:pPr>
              <a:spcAft>
                <a:spcPts val="600"/>
              </a:spcAft>
            </a:pPr>
            <a:r>
              <a:rPr lang="en-US" sz="1600" b="1" kern="100" dirty="0">
                <a:effectLst/>
                <a:ea typeface="Calibri" panose="020F0502020204030204" pitchFamily="34" charset="0"/>
                <a:cs typeface="Times New Roman" panose="02020603050405020304" pitchFamily="18" charset="0"/>
              </a:rPr>
              <a:t>Figure 4. Summary of perceived information provided from using </a:t>
            </a:r>
            <a:r>
              <a:rPr lang="en-US" sz="1600" b="1" kern="100" dirty="0" err="1">
                <a:ea typeface="Calibri" panose="020F0502020204030204" pitchFamily="34" charset="0"/>
                <a:cs typeface="Times New Roman" panose="02020603050405020304" pitchFamily="18" charset="0"/>
              </a:rPr>
              <a:t>ChaGPT</a:t>
            </a:r>
            <a:r>
              <a:rPr lang="en-US" sz="1600" b="1" kern="100" dirty="0">
                <a:effectLst/>
                <a:ea typeface="Calibri" panose="020F0502020204030204" pitchFamily="34" charset="0"/>
                <a:cs typeface="Times New Roman" panose="02020603050405020304" pitchFamily="18" charset="0"/>
              </a:rPr>
              <a:t> and w3schools.com. </a:t>
            </a:r>
            <a:r>
              <a:rPr lang="en-US" sz="1600" kern="100" dirty="0">
                <a:effectLst/>
                <a:ea typeface="Calibri" panose="020F0502020204030204" pitchFamily="34" charset="0"/>
                <a:cs typeface="Times New Roman" panose="02020603050405020304" pitchFamily="18" charset="0"/>
              </a:rPr>
              <a:t>The Graph shows the responses collected from computer science students based on their learning experiences between </a:t>
            </a:r>
            <a:r>
              <a:rPr lang="en-US" sz="1600" kern="100" dirty="0">
                <a:ea typeface="Calibri" panose="020F0502020204030204" pitchFamily="34" charset="0"/>
                <a:cs typeface="Times New Roman" panose="02020603050405020304" pitchFamily="18" charset="0"/>
              </a:rPr>
              <a:t>ChatGPT</a:t>
            </a:r>
            <a:r>
              <a:rPr lang="en-US" sz="1600" kern="100" dirty="0">
                <a:effectLst/>
                <a:ea typeface="Calibri" panose="020F0502020204030204" pitchFamily="34" charset="0"/>
                <a:cs typeface="Times New Roman" panose="02020603050405020304" pitchFamily="18" charset="0"/>
              </a:rPr>
              <a:t> and w3schools. </a:t>
            </a:r>
          </a:p>
          <a:p>
            <a:pPr>
              <a:spcAft>
                <a:spcPts val="600"/>
              </a:spcAft>
            </a:pP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18</a:t>
            </a:fld>
            <a:endParaRPr lang="en-US"/>
          </a:p>
        </p:txBody>
      </p:sp>
      <p:pic>
        <p:nvPicPr>
          <p:cNvPr id="3" name="Picture 2" descr="Chart, waterfall chart&#10;&#10;Description automatically generated">
            <a:extLst>
              <a:ext uri="{FF2B5EF4-FFF2-40B4-BE49-F238E27FC236}">
                <a16:creationId xmlns:a16="http://schemas.microsoft.com/office/drawing/2014/main" id="{B5F0FD9A-EA83-EB59-F5ED-D079AB097408}"/>
              </a:ext>
            </a:extLst>
          </p:cNvPr>
          <p:cNvPicPr>
            <a:picLocks noChangeAspect="1"/>
          </p:cNvPicPr>
          <p:nvPr/>
        </p:nvPicPr>
        <p:blipFill>
          <a:blip r:embed="rId2"/>
          <a:stretch>
            <a:fillRect/>
          </a:stretch>
        </p:blipFill>
        <p:spPr>
          <a:xfrm>
            <a:off x="4743451" y="445061"/>
            <a:ext cx="6552622" cy="5258078"/>
          </a:xfrm>
          <a:prstGeom prst="rect">
            <a:avLst/>
          </a:prstGeom>
        </p:spPr>
      </p:pic>
      <p:sp>
        <p:nvSpPr>
          <p:cNvPr id="8" name="Date Placeholder 3">
            <a:extLst>
              <a:ext uri="{FF2B5EF4-FFF2-40B4-BE49-F238E27FC236}">
                <a16:creationId xmlns:a16="http://schemas.microsoft.com/office/drawing/2014/main" id="{781903CC-884A-1055-F1F2-D737B3A4980F}"/>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54804097"/>
      </p:ext>
    </p:extLst>
  </p:cSld>
  <p:clrMapOvr>
    <a:masterClrMapping/>
  </p:clrMapOvr>
  <mc:AlternateContent xmlns:mc="http://schemas.openxmlformats.org/markup-compatibility/2006">
    <mc:Choice xmlns:p14="http://schemas.microsoft.com/office/powerpoint/2010/main" Requires="p14">
      <p:transition spd="slow" p14:dur="2000" advTm="61570"/>
    </mc:Choice>
    <mc:Fallback>
      <p:transition spd="slow" advTm="6157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3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Results</a:t>
            </a:r>
          </a:p>
        </p:txBody>
      </p:sp>
      <p:sp>
        <p:nvSpPr>
          <p:cNvPr id="48" name="Content Placeholder 27">
            <a:extLst>
              <a:ext uri="{FF2B5EF4-FFF2-40B4-BE49-F238E27FC236}">
                <a16:creationId xmlns:a16="http://schemas.microsoft.com/office/drawing/2014/main" id="{E987FADF-F1C1-3E80-DED8-6AE5A69C7E85}"/>
              </a:ext>
            </a:extLst>
          </p:cNvPr>
          <p:cNvSpPr>
            <a:spLocks noGrp="1"/>
          </p:cNvSpPr>
          <p:nvPr>
            <p:ph idx="1"/>
          </p:nvPr>
        </p:nvSpPr>
        <p:spPr>
          <a:xfrm>
            <a:off x="362309" y="2678400"/>
            <a:ext cx="4140680" cy="3414425"/>
          </a:xfrm>
        </p:spPr>
        <p:txBody>
          <a:bodyPr anchor="t">
            <a:normAutofit/>
          </a:bodyPr>
          <a:lstStyle/>
          <a:p>
            <a:pPr>
              <a:lnSpc>
                <a:spcPct val="150000"/>
              </a:lnSpc>
            </a:pPr>
            <a:r>
              <a:rPr lang="en-US" dirty="0"/>
              <a:t>Fifty five percent (55%)   participants specified that they learnt more with w3schools than forty five percent (45%) for ChatGPT after the survey.</a:t>
            </a:r>
          </a:p>
          <a:p>
            <a:endParaRPr lang="en-US" sz="1600"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4743451" y="5907139"/>
            <a:ext cx="6897686" cy="568274"/>
          </a:xfrm>
        </p:spPr>
        <p:txBody>
          <a:bodyPr>
            <a:normAutofit fontScale="25000" lnSpcReduction="20000"/>
          </a:bodyPr>
          <a:lstStyle/>
          <a:p>
            <a:pPr>
              <a:spcAft>
                <a:spcPts val="600"/>
              </a:spcAft>
            </a:pPr>
            <a:r>
              <a:rPr lang="en-US" sz="5500" b="1" kern="100" dirty="0">
                <a:effectLst/>
                <a:ea typeface="Calibri" panose="020F0502020204030204" pitchFamily="34" charset="0"/>
                <a:cs typeface="Times New Roman" panose="02020603050405020304" pitchFamily="18" charset="0"/>
              </a:rPr>
              <a:t>Figure 5. Summary of student learning perception from using </a:t>
            </a:r>
            <a:r>
              <a:rPr lang="en-US" sz="5500" b="1" kern="100" dirty="0" err="1">
                <a:ea typeface="Calibri" panose="020F0502020204030204" pitchFamily="34" charset="0"/>
                <a:cs typeface="Times New Roman" panose="02020603050405020304" pitchFamily="18" charset="0"/>
              </a:rPr>
              <a:t>ChaGPT</a:t>
            </a:r>
            <a:r>
              <a:rPr lang="en-US" sz="5500" b="1" kern="100" dirty="0">
                <a:effectLst/>
                <a:ea typeface="Calibri" panose="020F0502020204030204" pitchFamily="34" charset="0"/>
                <a:cs typeface="Times New Roman" panose="02020603050405020304" pitchFamily="18" charset="0"/>
              </a:rPr>
              <a:t> and w3schools.com. </a:t>
            </a:r>
            <a:r>
              <a:rPr lang="en-US" sz="5500" kern="100" dirty="0">
                <a:effectLst/>
                <a:ea typeface="Calibri" panose="020F0502020204030204" pitchFamily="34" charset="0"/>
                <a:cs typeface="Times New Roman" panose="02020603050405020304" pitchFamily="18" charset="0"/>
              </a:rPr>
              <a:t>The Graph shows the responses collected from computer science students based on their learning experiences between </a:t>
            </a:r>
            <a:r>
              <a:rPr lang="en-US" sz="5500" kern="100" dirty="0">
                <a:ea typeface="Calibri" panose="020F0502020204030204" pitchFamily="34" charset="0"/>
                <a:cs typeface="Times New Roman" panose="02020603050405020304" pitchFamily="18" charset="0"/>
              </a:rPr>
              <a:t>ChatGPT </a:t>
            </a:r>
            <a:r>
              <a:rPr lang="en-US" sz="5500" kern="100" dirty="0">
                <a:effectLst/>
                <a:ea typeface="Calibri" panose="020F0502020204030204" pitchFamily="34" charset="0"/>
                <a:cs typeface="Times New Roman" panose="02020603050405020304" pitchFamily="18" charset="0"/>
              </a:rPr>
              <a:t>and w3schools.</a:t>
            </a:r>
          </a:p>
          <a:p>
            <a:pPr>
              <a:spcAft>
                <a:spcPts val="600"/>
              </a:spcAft>
            </a:pP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19</a:t>
            </a:fld>
            <a:endParaRPr lang="en-US"/>
          </a:p>
        </p:txBody>
      </p:sp>
      <p:pic>
        <p:nvPicPr>
          <p:cNvPr id="2" name="Picture 1" descr="Chart, table&#10;&#10;Description automatically generated with medium confidence">
            <a:extLst>
              <a:ext uri="{FF2B5EF4-FFF2-40B4-BE49-F238E27FC236}">
                <a16:creationId xmlns:a16="http://schemas.microsoft.com/office/drawing/2014/main" id="{EF27C7CD-F022-76C8-63D7-1387D2D55E73}"/>
              </a:ext>
            </a:extLst>
          </p:cNvPr>
          <p:cNvPicPr>
            <a:picLocks noChangeAspect="1"/>
          </p:cNvPicPr>
          <p:nvPr/>
        </p:nvPicPr>
        <p:blipFill>
          <a:blip r:embed="rId2"/>
          <a:stretch>
            <a:fillRect/>
          </a:stretch>
        </p:blipFill>
        <p:spPr>
          <a:xfrm>
            <a:off x="4743451" y="549275"/>
            <a:ext cx="6552622" cy="5214217"/>
          </a:xfrm>
          <a:prstGeom prst="rect">
            <a:avLst/>
          </a:prstGeom>
        </p:spPr>
      </p:pic>
      <p:sp>
        <p:nvSpPr>
          <p:cNvPr id="8" name="Date Placeholder 3">
            <a:extLst>
              <a:ext uri="{FF2B5EF4-FFF2-40B4-BE49-F238E27FC236}">
                <a16:creationId xmlns:a16="http://schemas.microsoft.com/office/drawing/2014/main" id="{50B9F763-D361-D26B-8851-834352162872}"/>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452752183"/>
      </p:ext>
    </p:extLst>
  </p:cSld>
  <p:clrMapOvr>
    <a:masterClrMapping/>
  </p:clrMapOvr>
  <mc:AlternateContent xmlns:mc="http://schemas.openxmlformats.org/markup-compatibility/2006">
    <mc:Choice xmlns:p14="http://schemas.microsoft.com/office/powerpoint/2010/main" Requires="p14">
      <p:transition spd="slow" p14:dur="2000" advTm="45170"/>
    </mc:Choice>
    <mc:Fallback>
      <p:transition spd="slow" advTm="4517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395589" y="232575"/>
            <a:ext cx="3565524" cy="1598363"/>
          </a:xfrm>
        </p:spPr>
        <p:txBody>
          <a:bodyPr/>
          <a:lstStyle/>
          <a:p>
            <a:r>
              <a:rPr lang="en-US" dirty="0"/>
              <a:t>Overview</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464599" y="2093523"/>
            <a:ext cx="3565525" cy="3740747"/>
          </a:xfrm>
        </p:spPr>
        <p:txBody>
          <a:bodyPr/>
          <a:lstStyle/>
          <a:p>
            <a:pPr marL="342900" indent="-342900">
              <a:buFont typeface="Arial" panose="020B0604020202020204" pitchFamily="34" charset="0"/>
              <a:buChar char="•"/>
            </a:pPr>
            <a:r>
              <a:rPr lang="en-US" sz="2000" dirty="0"/>
              <a:t>Introduction </a:t>
            </a:r>
          </a:p>
          <a:p>
            <a:pPr marL="342900" indent="-342900">
              <a:buFont typeface="Arial" panose="020B0604020202020204" pitchFamily="34" charset="0"/>
              <a:buChar char="•"/>
            </a:pPr>
            <a:r>
              <a:rPr lang="en-US" sz="2000" dirty="0"/>
              <a:t>Materials &amp; Methods </a:t>
            </a:r>
          </a:p>
          <a:p>
            <a:pPr marL="342900" indent="-342900">
              <a:buFont typeface="Arial" panose="020B0604020202020204" pitchFamily="34" charset="0"/>
              <a:buChar char="•"/>
            </a:pPr>
            <a:r>
              <a:rPr lang="en-US" sz="2000" dirty="0"/>
              <a:t>Results</a:t>
            </a:r>
          </a:p>
          <a:p>
            <a:pPr marL="342900" indent="-342900">
              <a:buFont typeface="Arial" panose="020B0604020202020204" pitchFamily="34" charset="0"/>
              <a:buChar char="•"/>
            </a:pPr>
            <a:r>
              <a:rPr lang="en-US" sz="2000" dirty="0"/>
              <a:t>Summary</a:t>
            </a:r>
          </a:p>
          <a:p>
            <a:pPr marL="342900" indent="-342900">
              <a:buFont typeface="Arial" panose="020B0604020202020204" pitchFamily="34" charset="0"/>
              <a:buChar char="•"/>
            </a:pPr>
            <a:r>
              <a:rPr lang="en-US" sz="2000" dirty="0"/>
              <a:t>Limitations &amp; Future Work</a:t>
            </a:r>
          </a:p>
          <a:p>
            <a:pPr marL="342900" indent="-342900">
              <a:buFont typeface="Arial" panose="020B0604020202020204" pitchFamily="34" charset="0"/>
              <a:buChar char="•"/>
            </a:pPr>
            <a:r>
              <a:rPr lang="en-US" sz="2000" dirty="0"/>
              <a:t>Git Hub Link </a:t>
            </a:r>
          </a:p>
          <a:p>
            <a:pPr marL="342900" indent="-342900">
              <a:buFont typeface="Arial" panose="020B0604020202020204" pitchFamily="34" charset="0"/>
              <a:buChar char="•"/>
            </a:pPr>
            <a:r>
              <a:rPr lang="en-US" sz="2000" dirty="0"/>
              <a:t>Questions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23" b="23"/>
          <a:stretch/>
        </p:blipFill>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34" b="134"/>
          <a:stretch/>
        </p:blipFill>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p:pic>
      <p:sp>
        <p:nvSpPr>
          <p:cNvPr id="4" name="Date Placeholder 3">
            <a:extLst>
              <a:ext uri="{FF2B5EF4-FFF2-40B4-BE49-F238E27FC236}">
                <a16:creationId xmlns:a16="http://schemas.microsoft.com/office/drawing/2014/main" id="{FA119D0F-2C84-445E-AF2C-B461AAE30912}"/>
              </a:ext>
            </a:extLst>
          </p:cNvPr>
          <p:cNvSpPr>
            <a:spLocks noGrp="1"/>
          </p:cNvSpPr>
          <p:nvPr>
            <p:ph type="dt" sz="half" idx="10"/>
          </p:nvPr>
        </p:nvSpPr>
        <p:spPr>
          <a:xfrm>
            <a:off x="550863" y="6400800"/>
            <a:ext cx="2628900" cy="260300"/>
          </a:xfrm>
        </p:spPr>
        <p:txBody>
          <a:bodyPr/>
          <a:lstStyle/>
          <a:p>
            <a:r>
              <a:rPr lang="en-US" dirty="0"/>
              <a:t>Wednesday, May 3</a:t>
            </a:r>
            <a:r>
              <a:rPr lang="en-US" baseline="30000" dirty="0"/>
              <a:t>rd</a:t>
            </a:r>
            <a:r>
              <a:rPr lang="en-US" dirty="0"/>
              <a:t> , 2023</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mc:Choice xmlns:p14="http://schemas.microsoft.com/office/powerpoint/2010/main" Requires="p14">
      <p:transition spd="slow" p14:dur="2000" advTm="17641"/>
    </mc:Choice>
    <mc:Fallback>
      <p:transition spd="slow" advTm="1764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3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Results</a:t>
            </a:r>
          </a:p>
        </p:txBody>
      </p:sp>
      <p:sp>
        <p:nvSpPr>
          <p:cNvPr id="48" name="Content Placeholder 27">
            <a:extLst>
              <a:ext uri="{FF2B5EF4-FFF2-40B4-BE49-F238E27FC236}">
                <a16:creationId xmlns:a16="http://schemas.microsoft.com/office/drawing/2014/main" id="{E987FADF-F1C1-3E80-DED8-6AE5A69C7E85}"/>
              </a:ext>
            </a:extLst>
          </p:cNvPr>
          <p:cNvSpPr>
            <a:spLocks noGrp="1"/>
          </p:cNvSpPr>
          <p:nvPr>
            <p:ph idx="1"/>
          </p:nvPr>
        </p:nvSpPr>
        <p:spPr>
          <a:xfrm>
            <a:off x="362309" y="2678400"/>
            <a:ext cx="4140680" cy="3414425"/>
          </a:xfrm>
        </p:spPr>
        <p:txBody>
          <a:bodyPr anchor="t">
            <a:normAutofit/>
          </a:bodyPr>
          <a:lstStyle/>
          <a:p>
            <a:r>
              <a:rPr lang="en-US" dirty="0"/>
              <a:t>Overall Eighty percent (80%) preferred equally between ChatGPT and w3schools where as, twenty percent preferred none.</a:t>
            </a:r>
          </a:p>
          <a:p>
            <a:endParaRPr lang="en-US" sz="1600"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4743451" y="5907139"/>
            <a:ext cx="6897686" cy="568274"/>
          </a:xfrm>
        </p:spPr>
        <p:txBody>
          <a:bodyPr>
            <a:normAutofit fontScale="25000" lnSpcReduction="20000"/>
          </a:bodyPr>
          <a:lstStyle/>
          <a:p>
            <a:pPr>
              <a:spcAft>
                <a:spcPts val="600"/>
              </a:spcAft>
            </a:pPr>
            <a:r>
              <a:rPr lang="en-US" sz="5600" b="1" kern="100" dirty="0">
                <a:effectLst/>
                <a:ea typeface="Calibri" panose="020F0502020204030204" pitchFamily="34" charset="0"/>
                <a:cs typeface="Times New Roman" panose="02020603050405020304" pitchFamily="18" charset="0"/>
              </a:rPr>
              <a:t>Figure 5. Summary of student learning perception from using ChatGPT and w3schools.com. </a:t>
            </a:r>
            <a:r>
              <a:rPr lang="en-US" sz="5600" kern="100" dirty="0">
                <a:effectLst/>
                <a:ea typeface="Calibri" panose="020F0502020204030204" pitchFamily="34" charset="0"/>
                <a:cs typeface="Times New Roman" panose="02020603050405020304" pitchFamily="18" charset="0"/>
              </a:rPr>
              <a:t>The Graph shows the responses collected from computer science students based on their learning experiences between </a:t>
            </a:r>
            <a:r>
              <a:rPr lang="en-US" sz="5600" kern="100" dirty="0">
                <a:ea typeface="Calibri" panose="020F0502020204030204" pitchFamily="34" charset="0"/>
                <a:cs typeface="Times New Roman" panose="02020603050405020304" pitchFamily="18" charset="0"/>
              </a:rPr>
              <a:t>ChatGPT</a:t>
            </a:r>
            <a:r>
              <a:rPr lang="en-US" sz="5600" kern="100" dirty="0">
                <a:effectLst/>
                <a:ea typeface="Calibri" panose="020F0502020204030204" pitchFamily="34" charset="0"/>
                <a:cs typeface="Times New Roman" panose="02020603050405020304" pitchFamily="18" charset="0"/>
              </a:rPr>
              <a:t> and w3schools.</a:t>
            </a:r>
          </a:p>
          <a:p>
            <a:pPr>
              <a:spcAft>
                <a:spcPts val="600"/>
              </a:spcAft>
            </a:pP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20</a:t>
            </a:fld>
            <a:endParaRPr lang="en-US"/>
          </a:p>
        </p:txBody>
      </p:sp>
      <p:pic>
        <p:nvPicPr>
          <p:cNvPr id="3" name="Picture 2" descr="Chart&#10;&#10;Description automatically generated with medium confidence">
            <a:extLst>
              <a:ext uri="{FF2B5EF4-FFF2-40B4-BE49-F238E27FC236}">
                <a16:creationId xmlns:a16="http://schemas.microsoft.com/office/drawing/2014/main" id="{522C9355-136C-4674-59C7-8B8CC842B978}"/>
              </a:ext>
            </a:extLst>
          </p:cNvPr>
          <p:cNvPicPr>
            <a:picLocks noChangeAspect="1"/>
          </p:cNvPicPr>
          <p:nvPr/>
        </p:nvPicPr>
        <p:blipFill>
          <a:blip r:embed="rId2"/>
          <a:stretch>
            <a:fillRect/>
          </a:stretch>
        </p:blipFill>
        <p:spPr>
          <a:xfrm>
            <a:off x="4743451" y="549275"/>
            <a:ext cx="6660670" cy="5160964"/>
          </a:xfrm>
          <a:prstGeom prst="rect">
            <a:avLst/>
          </a:prstGeom>
        </p:spPr>
      </p:pic>
      <p:sp>
        <p:nvSpPr>
          <p:cNvPr id="8" name="Date Placeholder 3">
            <a:extLst>
              <a:ext uri="{FF2B5EF4-FFF2-40B4-BE49-F238E27FC236}">
                <a16:creationId xmlns:a16="http://schemas.microsoft.com/office/drawing/2014/main" id="{F9E361EB-2C6E-0640-9F49-2B49999B7B5F}"/>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880222189"/>
      </p:ext>
    </p:extLst>
  </p:cSld>
  <p:clrMapOvr>
    <a:masterClrMapping/>
  </p:clrMapOvr>
  <mc:AlternateContent xmlns:mc="http://schemas.openxmlformats.org/markup-compatibility/2006">
    <mc:Choice xmlns:p14="http://schemas.microsoft.com/office/powerpoint/2010/main" Requires="p14">
      <p:transition spd="slow" p14:dur="2000" advTm="78224"/>
    </mc:Choice>
    <mc:Fallback>
      <p:transition spd="slow" advTm="7822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214407"/>
            <a:ext cx="11091600" cy="589412"/>
          </a:xfrm>
        </p:spPr>
        <p:txBody>
          <a:bodyPr/>
          <a:lstStyle/>
          <a:p>
            <a:r>
              <a:rPr lang="en-US" dirty="0"/>
              <a:t>Summary</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p:txBody>
          <a:bodyPr/>
          <a:lstStyle/>
          <a:p>
            <a:fld id="{DBA1B0FB-D917-4C8C-928F-313BD683BF39}" type="slidenum">
              <a:rPr lang="en-US" smtClean="0"/>
              <a:pPr/>
              <a:t>21</a:t>
            </a:fld>
            <a:endParaRPr lang="en-US"/>
          </a:p>
        </p:txBody>
      </p:sp>
      <p:pic>
        <p:nvPicPr>
          <p:cNvPr id="8" name="Content Placeholder 7" descr="Graphical user interface, application&#10;&#10;Description automatically generated">
            <a:extLst>
              <a:ext uri="{FF2B5EF4-FFF2-40B4-BE49-F238E27FC236}">
                <a16:creationId xmlns:a16="http://schemas.microsoft.com/office/drawing/2014/main" id="{4E313425-5161-E423-F6A1-512A71FFDDD3}"/>
              </a:ext>
            </a:extLst>
          </p:cNvPr>
          <p:cNvPicPr>
            <a:picLocks noGrp="1" noChangeAspect="1"/>
          </p:cNvPicPr>
          <p:nvPr>
            <p:ph idx="1"/>
          </p:nvPr>
        </p:nvPicPr>
        <p:blipFill>
          <a:blip r:embed="rId2"/>
          <a:stretch>
            <a:fillRect/>
          </a:stretch>
        </p:blipFill>
        <p:spPr>
          <a:xfrm>
            <a:off x="144520" y="1091770"/>
            <a:ext cx="3379385" cy="2560925"/>
          </a:xfrm>
          <a:prstGeom prst="rect">
            <a:avLst/>
          </a:prstGeom>
        </p:spPr>
      </p:pic>
      <p:pic>
        <p:nvPicPr>
          <p:cNvPr id="9" name="Picture 8" descr="Table&#10;&#10;Description automatically generated">
            <a:extLst>
              <a:ext uri="{FF2B5EF4-FFF2-40B4-BE49-F238E27FC236}">
                <a16:creationId xmlns:a16="http://schemas.microsoft.com/office/drawing/2014/main" id="{8CE6C685-F42A-C8ED-65B2-BC8DC15019B6}"/>
              </a:ext>
            </a:extLst>
          </p:cNvPr>
          <p:cNvPicPr>
            <a:picLocks noChangeAspect="1"/>
          </p:cNvPicPr>
          <p:nvPr/>
        </p:nvPicPr>
        <p:blipFill>
          <a:blip r:embed="rId3"/>
          <a:stretch>
            <a:fillRect/>
          </a:stretch>
        </p:blipFill>
        <p:spPr>
          <a:xfrm>
            <a:off x="4193309" y="1088949"/>
            <a:ext cx="3445164" cy="2566566"/>
          </a:xfrm>
          <a:prstGeom prst="rect">
            <a:avLst/>
          </a:prstGeom>
        </p:spPr>
      </p:pic>
      <p:pic>
        <p:nvPicPr>
          <p:cNvPr id="10" name="Picture 9" descr="Graphical user interface, application, table&#10;&#10;Description automatically generated">
            <a:extLst>
              <a:ext uri="{FF2B5EF4-FFF2-40B4-BE49-F238E27FC236}">
                <a16:creationId xmlns:a16="http://schemas.microsoft.com/office/drawing/2014/main" id="{89814ABE-29DF-4ED6-3A31-2619B67B9480}"/>
              </a:ext>
            </a:extLst>
          </p:cNvPr>
          <p:cNvPicPr>
            <a:picLocks noChangeAspect="1"/>
          </p:cNvPicPr>
          <p:nvPr/>
        </p:nvPicPr>
        <p:blipFill>
          <a:blip r:embed="rId4"/>
          <a:stretch>
            <a:fillRect/>
          </a:stretch>
        </p:blipFill>
        <p:spPr>
          <a:xfrm>
            <a:off x="8275783" y="1091770"/>
            <a:ext cx="3520893" cy="2566566"/>
          </a:xfrm>
          <a:prstGeom prst="rect">
            <a:avLst/>
          </a:prstGeom>
        </p:spPr>
      </p:pic>
      <p:pic>
        <p:nvPicPr>
          <p:cNvPr id="12" name="Picture 11" descr="Chart, waterfall chart&#10;&#10;Description automatically generated">
            <a:extLst>
              <a:ext uri="{FF2B5EF4-FFF2-40B4-BE49-F238E27FC236}">
                <a16:creationId xmlns:a16="http://schemas.microsoft.com/office/drawing/2014/main" id="{29740139-63E2-DF2C-1578-FE5C05D16FFB}"/>
              </a:ext>
            </a:extLst>
          </p:cNvPr>
          <p:cNvPicPr>
            <a:picLocks noChangeAspect="1"/>
          </p:cNvPicPr>
          <p:nvPr/>
        </p:nvPicPr>
        <p:blipFill>
          <a:blip r:embed="rId5"/>
          <a:stretch>
            <a:fillRect/>
          </a:stretch>
        </p:blipFill>
        <p:spPr>
          <a:xfrm>
            <a:off x="144520" y="3917618"/>
            <a:ext cx="3379385" cy="2555657"/>
          </a:xfrm>
          <a:prstGeom prst="rect">
            <a:avLst/>
          </a:prstGeom>
        </p:spPr>
      </p:pic>
      <p:pic>
        <p:nvPicPr>
          <p:cNvPr id="13" name="Picture 12" descr="Chart, table&#10;&#10;Description automatically generated with medium confidence">
            <a:extLst>
              <a:ext uri="{FF2B5EF4-FFF2-40B4-BE49-F238E27FC236}">
                <a16:creationId xmlns:a16="http://schemas.microsoft.com/office/drawing/2014/main" id="{D9497F55-D0BE-59A0-418B-BF826D85CAF4}"/>
              </a:ext>
            </a:extLst>
          </p:cNvPr>
          <p:cNvPicPr>
            <a:picLocks noChangeAspect="1"/>
          </p:cNvPicPr>
          <p:nvPr/>
        </p:nvPicPr>
        <p:blipFill>
          <a:blip r:embed="rId6"/>
          <a:stretch>
            <a:fillRect/>
          </a:stretch>
        </p:blipFill>
        <p:spPr>
          <a:xfrm>
            <a:off x="4193309" y="3943070"/>
            <a:ext cx="3445163" cy="2555657"/>
          </a:xfrm>
          <a:prstGeom prst="rect">
            <a:avLst/>
          </a:prstGeom>
        </p:spPr>
      </p:pic>
      <p:pic>
        <p:nvPicPr>
          <p:cNvPr id="14" name="Picture 13" descr="Chart&#10;&#10;Description automatically generated with medium confidence">
            <a:extLst>
              <a:ext uri="{FF2B5EF4-FFF2-40B4-BE49-F238E27FC236}">
                <a16:creationId xmlns:a16="http://schemas.microsoft.com/office/drawing/2014/main" id="{59798B37-E28C-8B29-B8A2-A14B3D9A22E4}"/>
              </a:ext>
            </a:extLst>
          </p:cNvPr>
          <p:cNvPicPr>
            <a:picLocks noChangeAspect="1"/>
          </p:cNvPicPr>
          <p:nvPr/>
        </p:nvPicPr>
        <p:blipFill>
          <a:blip r:embed="rId7"/>
          <a:stretch>
            <a:fillRect/>
          </a:stretch>
        </p:blipFill>
        <p:spPr>
          <a:xfrm>
            <a:off x="8275783" y="3934586"/>
            <a:ext cx="3516907" cy="2555657"/>
          </a:xfrm>
          <a:prstGeom prst="rect">
            <a:avLst/>
          </a:prstGeom>
        </p:spPr>
      </p:pic>
      <p:sp>
        <p:nvSpPr>
          <p:cNvPr id="2" name="Date Placeholder 3">
            <a:extLst>
              <a:ext uri="{FF2B5EF4-FFF2-40B4-BE49-F238E27FC236}">
                <a16:creationId xmlns:a16="http://schemas.microsoft.com/office/drawing/2014/main" id="{B46E0E67-0CF3-F5A3-83ED-2640D18B12FA}"/>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mc:Choice xmlns:p14="http://schemas.microsoft.com/office/powerpoint/2010/main" Requires="p14">
      <p:transition spd="slow" p14:dur="2000" advTm="1723"/>
    </mc:Choice>
    <mc:Fallback>
      <p:transition spd="slow" advTm="172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1" r="11"/>
          <a:stretch/>
        </p:blipFill>
        <p:spPr>
          <a:xfrm>
            <a:off x="0" y="0"/>
            <a:ext cx="12192000" cy="1940943"/>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270075" y="2907102"/>
            <a:ext cx="7213748" cy="3542340"/>
          </a:xfrm>
        </p:spPr>
        <p:txBody>
          <a:bodyPr>
            <a:normAutofit/>
          </a:bodyPr>
          <a:lstStyle/>
          <a:p>
            <a:pPr marL="342900" indent="-342900">
              <a:buFont typeface="Arial" panose="020B0604020202020204" pitchFamily="34" charset="0"/>
              <a:buChar char="•"/>
            </a:pPr>
            <a:r>
              <a:rPr lang="en-US" dirty="0"/>
              <a:t>ChatGPT was more informative than w3schools </a:t>
            </a:r>
          </a:p>
          <a:p>
            <a:pPr marL="342900" indent="-342900">
              <a:buFont typeface="Arial" panose="020B0604020202020204" pitchFamily="34" charset="0"/>
              <a:buChar char="•"/>
            </a:pPr>
            <a:r>
              <a:rPr lang="en-US" dirty="0"/>
              <a:t>Participants were more experienced with ChatGPT than w3schools</a:t>
            </a:r>
          </a:p>
          <a:p>
            <a:pPr marL="342900" indent="-342900">
              <a:buFont typeface="Arial" panose="020B0604020202020204" pitchFamily="34" charset="0"/>
              <a:buChar char="•"/>
            </a:pPr>
            <a:r>
              <a:rPr lang="en-US" dirty="0"/>
              <a:t>Participants learnt more with w3schools than ChatGPT</a:t>
            </a:r>
          </a:p>
          <a:p>
            <a:pPr marL="342900" indent="-342900">
              <a:buFont typeface="Arial" panose="020B0604020202020204" pitchFamily="34" charset="0"/>
              <a:buChar char="•"/>
            </a:pPr>
            <a:r>
              <a:rPr lang="en-US" dirty="0"/>
              <a:t>There was equal preference between ChatGPT and w3schools.</a:t>
            </a:r>
          </a:p>
          <a:p>
            <a:pPr marL="342900" indent="-342900">
              <a:buFont typeface="Arial" panose="020B0604020202020204" pitchFamily="34" charset="0"/>
              <a:buChar char="•"/>
            </a:pPr>
            <a:r>
              <a:rPr lang="en-US" dirty="0"/>
              <a:t>Overall, participants equally preferred ChatGPT to w3school</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a:lstStyle/>
          <a:p>
            <a:fld id="{DBA1B0FB-D917-4C8C-928F-313BD683BF39}" type="slidenum">
              <a:rPr lang="en-US" smtClean="0"/>
              <a:pPr/>
              <a:t>22</a:t>
            </a:fld>
            <a:endParaRPr lang="en-US"/>
          </a:p>
        </p:txBody>
      </p:sp>
      <p:sp>
        <p:nvSpPr>
          <p:cNvPr id="2" name="Date Placeholder 3">
            <a:extLst>
              <a:ext uri="{FF2B5EF4-FFF2-40B4-BE49-F238E27FC236}">
                <a16:creationId xmlns:a16="http://schemas.microsoft.com/office/drawing/2014/main" id="{6752CCCC-3B60-0E85-DDD4-76150BFDD658}"/>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mc:Choice xmlns:p14="http://schemas.microsoft.com/office/powerpoint/2010/main" Requires="p14">
      <p:transition spd="slow" p14:dur="2000" advTm="25947"/>
    </mc:Choice>
    <mc:Fallback>
      <p:transition spd="slow" advTm="2594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66192" y="4448115"/>
            <a:ext cx="4500562" cy="1562959"/>
          </a:xfrm>
        </p:spPr>
        <p:txBody>
          <a:bodyPr/>
          <a:lstStyle/>
          <a:p>
            <a:r>
              <a:rPr lang="en-US" dirty="0"/>
              <a:t>Limitations &amp; Future work</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1" r="11"/>
          <a:stretch/>
        </p:blipFill>
        <p:spPr>
          <a:xfrm>
            <a:off x="0" y="-17253"/>
            <a:ext cx="12192000" cy="1940943"/>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270075" y="2656936"/>
            <a:ext cx="7213748" cy="3792506"/>
          </a:xfrm>
        </p:spPr>
        <p:txBody>
          <a:bodyPr>
            <a:normAutofit fontScale="92500" lnSpcReduction="10000"/>
          </a:bodyPr>
          <a:lstStyle/>
          <a:p>
            <a:r>
              <a:rPr lang="en-US" b="1" dirty="0"/>
              <a:t>Limitations:</a:t>
            </a:r>
          </a:p>
          <a:p>
            <a:pPr marL="342900" indent="-342900">
              <a:buFont typeface="Arial" panose="020B0604020202020204" pitchFamily="34" charset="0"/>
              <a:buChar char="•"/>
            </a:pPr>
            <a:r>
              <a:rPr lang="en-US" dirty="0"/>
              <a:t>Did not include randomly selected student participants. </a:t>
            </a:r>
          </a:p>
          <a:p>
            <a:pPr marL="342900" indent="-342900">
              <a:buFont typeface="Arial" panose="020B0604020202020204" pitchFamily="34" charset="0"/>
              <a:buChar char="•"/>
            </a:pPr>
            <a:r>
              <a:rPr lang="en-US" dirty="0"/>
              <a:t>Was based on basic python coding not intermediate or expert level python coding</a:t>
            </a:r>
          </a:p>
          <a:p>
            <a:pPr marL="342900" indent="-342900">
              <a:buFont typeface="Arial" panose="020B0604020202020204" pitchFamily="34" charset="0"/>
              <a:buChar char="•"/>
            </a:pPr>
            <a:r>
              <a:rPr lang="en-US" dirty="0"/>
              <a:t>Did not include other programming languages</a:t>
            </a:r>
          </a:p>
          <a:p>
            <a:pPr marL="342900" indent="-342900">
              <a:buFont typeface="Arial" panose="020B0604020202020204" pitchFamily="34" charset="0"/>
              <a:buChar char="•"/>
            </a:pPr>
            <a:r>
              <a:rPr lang="en-US" dirty="0"/>
              <a:t>Was only based on results between ChatGPT and w3schools only.</a:t>
            </a:r>
          </a:p>
          <a:p>
            <a:pPr marL="342900" indent="-342900">
              <a:buFont typeface="Arial" panose="020B0604020202020204" pitchFamily="34" charset="0"/>
              <a:buChar char="•"/>
            </a:pPr>
            <a:r>
              <a:rPr lang="en-US" dirty="0"/>
              <a:t>Time constraint</a:t>
            </a:r>
          </a:p>
          <a:p>
            <a:pPr marL="342900" indent="-342900">
              <a:buFont typeface="Arial" panose="020B0604020202020204" pitchFamily="34" charset="0"/>
              <a:buChar char="•"/>
            </a:pPr>
            <a:r>
              <a:rPr lang="en-US" dirty="0"/>
              <a:t>Limited number of participants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a:lstStyle/>
          <a:p>
            <a:fld id="{DBA1B0FB-D917-4C8C-928F-313BD683BF39}" type="slidenum">
              <a:rPr lang="en-US" smtClean="0"/>
              <a:pPr/>
              <a:t>23</a:t>
            </a:fld>
            <a:endParaRPr lang="en-US"/>
          </a:p>
        </p:txBody>
      </p:sp>
      <p:sp>
        <p:nvSpPr>
          <p:cNvPr id="2" name="Date Placeholder 3">
            <a:extLst>
              <a:ext uri="{FF2B5EF4-FFF2-40B4-BE49-F238E27FC236}">
                <a16:creationId xmlns:a16="http://schemas.microsoft.com/office/drawing/2014/main" id="{6752CCCC-3B60-0E85-DDD4-76150BFDD658}"/>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3122868669"/>
      </p:ext>
    </p:extLst>
  </p:cSld>
  <p:clrMapOvr>
    <a:masterClrMapping/>
  </p:clrMapOvr>
  <mc:AlternateContent xmlns:mc="http://schemas.openxmlformats.org/markup-compatibility/2006">
    <mc:Choice xmlns:p14="http://schemas.microsoft.com/office/powerpoint/2010/main" Requires="p14">
      <p:transition spd="slow" p14:dur="2000" advTm="40214"/>
    </mc:Choice>
    <mc:Fallback>
      <p:transition spd="slow" advTm="4021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66192" y="4448115"/>
            <a:ext cx="4500562" cy="1562959"/>
          </a:xfrm>
        </p:spPr>
        <p:txBody>
          <a:bodyPr/>
          <a:lstStyle/>
          <a:p>
            <a:r>
              <a:rPr lang="en-US" dirty="0"/>
              <a:t>Limitations &amp; Future work</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1" r="11"/>
          <a:stretch/>
        </p:blipFill>
        <p:spPr>
          <a:xfrm>
            <a:off x="0" y="-17253"/>
            <a:ext cx="12192000" cy="1940943"/>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270075" y="2656936"/>
            <a:ext cx="7213748" cy="3792506"/>
          </a:xfrm>
        </p:spPr>
        <p:txBody>
          <a:bodyPr>
            <a:normAutofit fontScale="92500" lnSpcReduction="10000"/>
          </a:bodyPr>
          <a:lstStyle/>
          <a:p>
            <a:r>
              <a:rPr lang="en-US" b="1" dirty="0"/>
              <a:t>Future work:</a:t>
            </a:r>
          </a:p>
          <a:p>
            <a:pPr marL="342900" indent="-342900">
              <a:buFont typeface="Arial" panose="020B0604020202020204" pitchFamily="34" charset="0"/>
              <a:buChar char="•"/>
            </a:pPr>
            <a:r>
              <a:rPr lang="en-US" dirty="0"/>
              <a:t>Apply random selection for student participants.</a:t>
            </a:r>
          </a:p>
          <a:p>
            <a:pPr marL="342900" indent="-342900">
              <a:buFont typeface="Arial" panose="020B0604020202020204" pitchFamily="34" charset="0"/>
              <a:buChar char="•"/>
            </a:pPr>
            <a:r>
              <a:rPr lang="en-US" dirty="0"/>
              <a:t>Intermediate or expert level python coding</a:t>
            </a:r>
          </a:p>
          <a:p>
            <a:pPr marL="342900" indent="-342900">
              <a:buFont typeface="Arial" panose="020B0604020202020204" pitchFamily="34" charset="0"/>
              <a:buChar char="•"/>
            </a:pPr>
            <a:r>
              <a:rPr lang="en-US" dirty="0"/>
              <a:t>Should include other programming languages</a:t>
            </a:r>
          </a:p>
          <a:p>
            <a:pPr marL="342900" indent="-342900">
              <a:buFont typeface="Arial" panose="020B0604020202020204" pitchFamily="34" charset="0"/>
              <a:buChar char="•"/>
            </a:pPr>
            <a:r>
              <a:rPr lang="en-US" dirty="0"/>
              <a:t>Compare ChatGPT to other Intelligent Tutoring Systems and educative platforms like w3schools.</a:t>
            </a:r>
          </a:p>
          <a:p>
            <a:pPr marL="342900" indent="-342900">
              <a:buFont typeface="Arial" panose="020B0604020202020204" pitchFamily="34" charset="0"/>
              <a:buChar char="•"/>
            </a:pPr>
            <a:r>
              <a:rPr lang="en-US" dirty="0"/>
              <a:t>Acquire enough time for in depth research study</a:t>
            </a:r>
          </a:p>
          <a:p>
            <a:pPr marL="342900" indent="-342900">
              <a:buFont typeface="Arial" panose="020B0604020202020204" pitchFamily="34" charset="0"/>
              <a:buChar char="•"/>
            </a:pPr>
            <a:r>
              <a:rPr lang="en-US" dirty="0"/>
              <a:t>Should include larger group of participants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a:lstStyle/>
          <a:p>
            <a:fld id="{DBA1B0FB-D917-4C8C-928F-313BD683BF39}" type="slidenum">
              <a:rPr lang="en-US" smtClean="0"/>
              <a:pPr/>
              <a:t>24</a:t>
            </a:fld>
            <a:endParaRPr lang="en-US"/>
          </a:p>
        </p:txBody>
      </p:sp>
      <p:sp>
        <p:nvSpPr>
          <p:cNvPr id="2" name="Date Placeholder 3">
            <a:extLst>
              <a:ext uri="{FF2B5EF4-FFF2-40B4-BE49-F238E27FC236}">
                <a16:creationId xmlns:a16="http://schemas.microsoft.com/office/drawing/2014/main" id="{6752CCCC-3B60-0E85-DDD4-76150BFDD658}"/>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633025183"/>
      </p:ext>
    </p:extLst>
  </p:cSld>
  <p:clrMapOvr>
    <a:masterClrMapping/>
  </p:clrMapOvr>
  <mc:AlternateContent xmlns:mc="http://schemas.openxmlformats.org/markup-compatibility/2006">
    <mc:Choice xmlns:p14="http://schemas.microsoft.com/office/powerpoint/2010/main" Requires="p14">
      <p:transition spd="slow" p14:dur="2000" advTm="30882"/>
    </mc:Choice>
    <mc:Fallback>
      <p:transition spd="slow" advTm="3088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66192" y="4448115"/>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1" r="11"/>
          <a:stretch/>
        </p:blipFill>
        <p:spPr>
          <a:xfrm>
            <a:off x="0" y="-34506"/>
            <a:ext cx="12192000" cy="1940943"/>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270075" y="2656936"/>
            <a:ext cx="7213748" cy="3792506"/>
          </a:xfrm>
        </p:spPr>
        <p:txBody>
          <a:bodyPr>
            <a:normAutofit lnSpcReduction="10000"/>
          </a:bodyPr>
          <a:lstStyle/>
          <a:p>
            <a:pPr marL="342900" indent="-342900">
              <a:buFont typeface="Arial" panose="020B0604020202020204" pitchFamily="34" charset="0"/>
              <a:buChar char="•"/>
            </a:pPr>
            <a:r>
              <a:rPr lang="en-US" sz="2000" dirty="0"/>
              <a:t>Introduction </a:t>
            </a:r>
          </a:p>
          <a:p>
            <a:pPr marL="342900" indent="-342900">
              <a:buFont typeface="Arial" panose="020B0604020202020204" pitchFamily="34" charset="0"/>
              <a:buChar char="•"/>
            </a:pPr>
            <a:r>
              <a:rPr lang="en-US" sz="2000" dirty="0"/>
              <a:t>Materials &amp; Methods </a:t>
            </a:r>
          </a:p>
          <a:p>
            <a:pPr marL="342900" indent="-342900">
              <a:buFont typeface="Arial" panose="020B0604020202020204" pitchFamily="34" charset="0"/>
              <a:buChar char="•"/>
            </a:pPr>
            <a:r>
              <a:rPr lang="en-US" sz="2000" dirty="0"/>
              <a:t>Results</a:t>
            </a:r>
          </a:p>
          <a:p>
            <a:pPr marL="342900" indent="-342900">
              <a:buFont typeface="Arial" panose="020B0604020202020204" pitchFamily="34" charset="0"/>
              <a:buChar char="•"/>
            </a:pPr>
            <a:r>
              <a:rPr lang="en-US" sz="2000" dirty="0"/>
              <a:t>Summary</a:t>
            </a:r>
          </a:p>
          <a:p>
            <a:pPr marL="342900" indent="-342900">
              <a:buFont typeface="Arial" panose="020B0604020202020204" pitchFamily="34" charset="0"/>
              <a:buChar char="•"/>
            </a:pPr>
            <a:r>
              <a:rPr lang="en-US" sz="2000" dirty="0"/>
              <a:t>Limitations &amp; Future Work</a:t>
            </a:r>
          </a:p>
          <a:p>
            <a:pPr marL="342900" indent="-342900">
              <a:buFont typeface="Arial" panose="020B0604020202020204" pitchFamily="34" charset="0"/>
              <a:buChar char="•"/>
            </a:pPr>
            <a:r>
              <a:rPr lang="en-US" sz="2000" dirty="0"/>
              <a:t>Git Hub Link </a:t>
            </a:r>
          </a:p>
          <a:p>
            <a:pPr marL="342900" indent="-342900">
              <a:buFont typeface="Arial" panose="020B0604020202020204" pitchFamily="34" charset="0"/>
              <a:buChar char="•"/>
            </a:pPr>
            <a:r>
              <a:rPr lang="en-US" sz="2000" dirty="0"/>
              <a:t>Questions ?</a:t>
            </a:r>
          </a:p>
          <a:p>
            <a:endParaRPr lang="en-US" b="1"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a:lstStyle/>
          <a:p>
            <a:fld id="{DBA1B0FB-D917-4C8C-928F-313BD683BF39}" type="slidenum">
              <a:rPr lang="en-US" smtClean="0"/>
              <a:pPr/>
              <a:t>25</a:t>
            </a:fld>
            <a:endParaRPr lang="en-US"/>
          </a:p>
        </p:txBody>
      </p:sp>
      <p:sp>
        <p:nvSpPr>
          <p:cNvPr id="2" name="Date Placeholder 3">
            <a:extLst>
              <a:ext uri="{FF2B5EF4-FFF2-40B4-BE49-F238E27FC236}">
                <a16:creationId xmlns:a16="http://schemas.microsoft.com/office/drawing/2014/main" id="{6752CCCC-3B60-0E85-DDD4-76150BFDD658}"/>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1025389320"/>
      </p:ext>
    </p:extLst>
  </p:cSld>
  <p:clrMapOvr>
    <a:masterClrMapping/>
  </p:clrMapOvr>
  <mc:AlternateContent xmlns:mc="http://schemas.openxmlformats.org/markup-compatibility/2006">
    <mc:Choice xmlns:p14="http://schemas.microsoft.com/office/powerpoint/2010/main" Requires="p14">
      <p:transition spd="slow" p14:dur="2000" advTm="1992"/>
    </mc:Choice>
    <mc:Fallback>
      <p:transition spd="slow" advTm="199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1" r="11"/>
          <a:stretch/>
        </p:blipFill>
        <p:spPr>
          <a:xfrm>
            <a:off x="0" y="-34506"/>
            <a:ext cx="12192000" cy="724619"/>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992038" y="888521"/>
            <a:ext cx="10491785" cy="5560921"/>
          </a:xfrm>
        </p:spPr>
        <p:txBody>
          <a:bodyPr>
            <a:normAutofit fontScale="25000" lnSpcReduction="20000"/>
          </a:bodyPr>
          <a:lstStyle/>
          <a:p>
            <a:pPr marL="0" marR="0">
              <a:lnSpc>
                <a:spcPct val="107000"/>
              </a:lnSpc>
              <a:spcBef>
                <a:spcPts val="0"/>
              </a:spcBef>
              <a:spcAft>
                <a:spcPts val="800"/>
              </a:spcAft>
            </a:pPr>
            <a:r>
              <a:rPr lang="en-US" sz="4300" b="1" kern="100" dirty="0">
                <a:effectLst/>
                <a:latin typeface="Times New Roman" panose="02020603050405020304" pitchFamily="18" charset="0"/>
                <a:ea typeface="Calibri" panose="020F0502020204030204" pitchFamily="34" charset="0"/>
                <a:cs typeface="Times New Roman" panose="02020603050405020304" pitchFamily="18" charset="0"/>
              </a:rPr>
              <a:t>Bibliography</a:t>
            </a:r>
            <a:endParaRPr lang="en-US" sz="4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5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4800" kern="100" dirty="0">
                <a:effectLst/>
                <a:ea typeface="Calibri" panose="020F0502020204030204" pitchFamily="34" charset="0"/>
                <a:cs typeface="Times New Roman" panose="02020603050405020304" pitchFamily="18" charset="0"/>
              </a:rPr>
              <a:t>D. N. J. Ahuja and R. </a:t>
            </a:r>
            <a:r>
              <a:rPr lang="en-US" sz="4800" kern="100" dirty="0" err="1">
                <a:effectLst/>
                <a:ea typeface="Calibri" panose="020F0502020204030204" pitchFamily="34" charset="0"/>
                <a:cs typeface="Times New Roman" panose="02020603050405020304" pitchFamily="18" charset="0"/>
              </a:rPr>
              <a:t>Sille</a:t>
            </a:r>
            <a:r>
              <a:rPr lang="en-US" sz="4800" kern="100" dirty="0">
                <a:effectLst/>
                <a:ea typeface="Calibri" panose="020F0502020204030204" pitchFamily="34" charset="0"/>
                <a:cs typeface="Times New Roman" panose="02020603050405020304" pitchFamily="18" charset="0"/>
              </a:rPr>
              <a:t>, “A Critical Review of Development of Intelligent Tutoring Systems: Retrospect, Present and Prospect,” vol. 10, no. 4, 2013.</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[2]	M. J. Reiss, “The Use of Al in Education: Practicalities and Ethical Considerations,” </a:t>
            </a:r>
            <a:r>
              <a:rPr lang="en-US" sz="4800" i="1" kern="100" dirty="0" err="1">
                <a:effectLst/>
                <a:ea typeface="Calibri" panose="020F0502020204030204" pitchFamily="34" charset="0"/>
                <a:cs typeface="Times New Roman" panose="02020603050405020304" pitchFamily="18" charset="0"/>
              </a:rPr>
              <a:t>Lond</a:t>
            </a:r>
            <a:r>
              <a:rPr lang="en-US" sz="4800" i="1" kern="100" dirty="0">
                <a:effectLst/>
                <a:ea typeface="Calibri" panose="020F0502020204030204" pitchFamily="34" charset="0"/>
                <a:cs typeface="Times New Roman" panose="02020603050405020304" pitchFamily="18" charset="0"/>
              </a:rPr>
              <a:t>. Rev. Educ.</a:t>
            </a:r>
            <a:r>
              <a:rPr lang="en-US" sz="4800" kern="100" dirty="0">
                <a:effectLst/>
                <a:ea typeface="Calibri" panose="020F0502020204030204" pitchFamily="34" charset="0"/>
                <a:cs typeface="Times New Roman" panose="02020603050405020304" pitchFamily="18" charset="0"/>
              </a:rPr>
              <a:t>, vol. 19, no. 1, 2021, Accessed: Mar. 18, 2023. [Online]. Available: https://eric.ed.gov/?id=EJ1297682</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[3]	A. Jaiswal and C. J. Arun, “Potential of Artificial Intelligence for transformation of the education system in India”.</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[4]	X. Huang, D. Zou, G. Cheng, X. Chen, and H. </a:t>
            </a:r>
            <a:r>
              <a:rPr lang="en-US" sz="4800" kern="100" dirty="0" err="1">
                <a:effectLst/>
                <a:ea typeface="Calibri" panose="020F0502020204030204" pitchFamily="34" charset="0"/>
                <a:cs typeface="Times New Roman" panose="02020603050405020304" pitchFamily="18" charset="0"/>
              </a:rPr>
              <a:t>Xie</a:t>
            </a:r>
            <a:r>
              <a:rPr lang="en-US" sz="4800" kern="100" dirty="0">
                <a:effectLst/>
                <a:ea typeface="Calibri" panose="020F0502020204030204" pitchFamily="34" charset="0"/>
                <a:cs typeface="Times New Roman" panose="02020603050405020304" pitchFamily="18" charset="0"/>
              </a:rPr>
              <a:t>, “Trends, Research Issues and Applications of Artificial Intelligence in Language Education,” </a:t>
            </a:r>
            <a:r>
              <a:rPr lang="en-US" sz="4800" i="1" kern="100" dirty="0">
                <a:effectLst/>
                <a:ea typeface="Calibri" panose="020F0502020204030204" pitchFamily="34" charset="0"/>
                <a:cs typeface="Times New Roman" panose="02020603050405020304" pitchFamily="18" charset="0"/>
              </a:rPr>
              <a:t>Educ. Technol. Soc.</a:t>
            </a:r>
            <a:r>
              <a:rPr lang="en-US" sz="4800" kern="100" dirty="0">
                <a:effectLst/>
                <a:ea typeface="Calibri" panose="020F0502020204030204" pitchFamily="34" charset="0"/>
                <a:cs typeface="Times New Roman" panose="02020603050405020304" pitchFamily="18" charset="0"/>
              </a:rPr>
              <a:t>, vol. 26, no. 1, pp. 112–131, 2023.</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[5]	A. C. </a:t>
            </a:r>
            <a:r>
              <a:rPr lang="en-US" sz="4800" kern="100" dirty="0" err="1">
                <a:effectLst/>
                <a:ea typeface="Calibri" panose="020F0502020204030204" pitchFamily="34" charset="0"/>
                <a:cs typeface="Times New Roman" panose="02020603050405020304" pitchFamily="18" charset="0"/>
              </a:rPr>
              <a:t>Graesser</a:t>
            </a:r>
            <a:r>
              <a:rPr lang="en-US" sz="4800" kern="100" dirty="0">
                <a:effectLst/>
                <a:ea typeface="Calibri" panose="020F0502020204030204" pitchFamily="34" charset="0"/>
                <a:cs typeface="Times New Roman" panose="02020603050405020304" pitchFamily="18" charset="0"/>
              </a:rPr>
              <a:t>, M. W. Conley, and A. Olney, “Running head: INTELLIGENT TUTORING SYSTEMS”.</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[6]	“Intelligent tutoring systems: an overview”.</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[7]	N. M. S. </a:t>
            </a:r>
            <a:r>
              <a:rPr lang="en-US" sz="4800" kern="100" dirty="0" err="1">
                <a:effectLst/>
                <a:ea typeface="Calibri" panose="020F0502020204030204" pitchFamily="34" charset="0"/>
                <a:cs typeface="Times New Roman" panose="02020603050405020304" pitchFamily="18" charset="0"/>
              </a:rPr>
              <a:t>Surameery</a:t>
            </a:r>
            <a:r>
              <a:rPr lang="en-US" sz="4800" kern="100" dirty="0">
                <a:effectLst/>
                <a:ea typeface="Calibri" panose="020F0502020204030204" pitchFamily="34" charset="0"/>
                <a:cs typeface="Times New Roman" panose="02020603050405020304" pitchFamily="18" charset="0"/>
              </a:rPr>
              <a:t> and M. Y. </a:t>
            </a:r>
            <a:r>
              <a:rPr lang="en-US" sz="4800" kern="100" dirty="0" err="1">
                <a:effectLst/>
                <a:ea typeface="Calibri" panose="020F0502020204030204" pitchFamily="34" charset="0"/>
                <a:cs typeface="Times New Roman" panose="02020603050405020304" pitchFamily="18" charset="0"/>
              </a:rPr>
              <a:t>Shakor</a:t>
            </a:r>
            <a:r>
              <a:rPr lang="en-US" sz="4800" kern="100" dirty="0">
                <a:effectLst/>
                <a:ea typeface="Calibri" panose="020F0502020204030204" pitchFamily="34" charset="0"/>
                <a:cs typeface="Times New Roman" panose="02020603050405020304" pitchFamily="18" charset="0"/>
              </a:rPr>
              <a:t>, “Use Chat GPT to Solve Programming Bugs,” </a:t>
            </a:r>
            <a:r>
              <a:rPr lang="en-US" sz="4800" i="1" kern="100" dirty="0">
                <a:effectLst/>
                <a:ea typeface="Calibri" panose="020F0502020204030204" pitchFamily="34" charset="0"/>
                <a:cs typeface="Times New Roman" panose="02020603050405020304" pitchFamily="18" charset="0"/>
              </a:rPr>
              <a:t>Int. J. Inf. Technol. </a:t>
            </a:r>
            <a:r>
              <a:rPr lang="en-US" sz="4800" i="1" kern="100" dirty="0" err="1">
                <a:effectLst/>
                <a:ea typeface="Calibri" panose="020F0502020204030204" pitchFamily="34" charset="0"/>
                <a:cs typeface="Times New Roman" panose="02020603050405020304" pitchFamily="18" charset="0"/>
              </a:rPr>
              <a:t>Comput</a:t>
            </a:r>
            <a:r>
              <a:rPr lang="en-US" sz="4800" i="1" kern="100" dirty="0">
                <a:effectLst/>
                <a:ea typeface="Calibri" panose="020F0502020204030204" pitchFamily="34" charset="0"/>
                <a:cs typeface="Times New Roman" panose="02020603050405020304" pitchFamily="18" charset="0"/>
              </a:rPr>
              <a:t>. Eng. IJITC ISSN 2455-5290</a:t>
            </a:r>
            <a:r>
              <a:rPr lang="en-US" sz="4800" kern="100" dirty="0">
                <a:effectLst/>
                <a:ea typeface="Calibri" panose="020F0502020204030204" pitchFamily="34" charset="0"/>
                <a:cs typeface="Times New Roman" panose="02020603050405020304" pitchFamily="18" charset="0"/>
              </a:rPr>
              <a:t>, vol. 3, no. 01, Art. no. 01, Jan. 2023, </a:t>
            </a:r>
            <a:r>
              <a:rPr lang="en-US" sz="4800" kern="100" dirty="0" err="1">
                <a:effectLst/>
                <a:ea typeface="Calibri" panose="020F0502020204030204" pitchFamily="34" charset="0"/>
                <a:cs typeface="Times New Roman" panose="02020603050405020304" pitchFamily="18" charset="0"/>
              </a:rPr>
              <a:t>doi</a:t>
            </a:r>
            <a:r>
              <a:rPr lang="en-US" sz="4800" kern="100" dirty="0">
                <a:effectLst/>
                <a:ea typeface="Calibri" panose="020F0502020204030204" pitchFamily="34" charset="0"/>
                <a:cs typeface="Times New Roman" panose="02020603050405020304" pitchFamily="18" charset="0"/>
              </a:rPr>
              <a:t>: 10.55529/ijitc.31.17.22.</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[8]	S. Biswas, “Role of ChatGPT in Computer Programming.: ChatGPT in Computer Programming.,” </a:t>
            </a:r>
            <a:r>
              <a:rPr lang="en-US" sz="4800" i="1" kern="100" dirty="0">
                <a:effectLst/>
                <a:ea typeface="Calibri" panose="020F0502020204030204" pitchFamily="34" charset="0"/>
                <a:cs typeface="Times New Roman" panose="02020603050405020304" pitchFamily="18" charset="0"/>
              </a:rPr>
              <a:t>Mesopotamian J. </a:t>
            </a:r>
            <a:r>
              <a:rPr lang="en-US" sz="4800" i="1" kern="100" dirty="0" err="1">
                <a:effectLst/>
                <a:ea typeface="Calibri" panose="020F0502020204030204" pitchFamily="34" charset="0"/>
                <a:cs typeface="Times New Roman" panose="02020603050405020304" pitchFamily="18" charset="0"/>
              </a:rPr>
              <a:t>Comput</a:t>
            </a:r>
            <a:r>
              <a:rPr lang="en-US" sz="4800" i="1" kern="100" dirty="0">
                <a:effectLst/>
                <a:ea typeface="Calibri" panose="020F0502020204030204" pitchFamily="34" charset="0"/>
                <a:cs typeface="Times New Roman" panose="02020603050405020304" pitchFamily="18" charset="0"/>
              </a:rPr>
              <a:t>. Sci.</a:t>
            </a:r>
            <a:r>
              <a:rPr lang="en-US" sz="4800" kern="100" dirty="0">
                <a:effectLst/>
                <a:ea typeface="Calibri" panose="020F0502020204030204" pitchFamily="34" charset="0"/>
                <a:cs typeface="Times New Roman" panose="02020603050405020304" pitchFamily="18" charset="0"/>
              </a:rPr>
              <a:t>, vol. 2023, pp. 8–16, Feb. 2023, </a:t>
            </a:r>
            <a:r>
              <a:rPr lang="en-US" sz="4800" kern="100" dirty="0" err="1">
                <a:effectLst/>
                <a:ea typeface="Calibri" panose="020F0502020204030204" pitchFamily="34" charset="0"/>
                <a:cs typeface="Times New Roman" panose="02020603050405020304" pitchFamily="18" charset="0"/>
              </a:rPr>
              <a:t>doi</a:t>
            </a:r>
            <a:r>
              <a:rPr lang="en-US" sz="4800" kern="100" dirty="0">
                <a:effectLst/>
                <a:ea typeface="Calibri" panose="020F0502020204030204" pitchFamily="34" charset="0"/>
                <a:cs typeface="Times New Roman" panose="02020603050405020304" pitchFamily="18" charset="0"/>
              </a:rPr>
              <a:t>: 10.58496/MJCSC/2023/002.</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[9]	H. Chun, “A Study on the Impact of 3D Printing and Artificial Intelligence on Education and Learning Process,” </a:t>
            </a:r>
            <a:r>
              <a:rPr lang="en-US" sz="4800" i="1" kern="100" dirty="0">
                <a:effectLst/>
                <a:ea typeface="Calibri" panose="020F0502020204030204" pitchFamily="34" charset="0"/>
                <a:cs typeface="Times New Roman" panose="02020603050405020304" pitchFamily="18" charset="0"/>
              </a:rPr>
              <a:t>Sci. Program.</a:t>
            </a:r>
            <a:r>
              <a:rPr lang="en-US" sz="4800" kern="100" dirty="0">
                <a:effectLst/>
                <a:ea typeface="Calibri" panose="020F0502020204030204" pitchFamily="34" charset="0"/>
                <a:cs typeface="Times New Roman" panose="02020603050405020304" pitchFamily="18" charset="0"/>
              </a:rPr>
              <a:t>, vol. 2021, p. e2247346, Nov. 2021, </a:t>
            </a:r>
            <a:r>
              <a:rPr lang="en-US" sz="4800" kern="100" dirty="0" err="1">
                <a:effectLst/>
                <a:ea typeface="Calibri" panose="020F0502020204030204" pitchFamily="34" charset="0"/>
                <a:cs typeface="Times New Roman" panose="02020603050405020304" pitchFamily="18" charset="0"/>
              </a:rPr>
              <a:t>doi</a:t>
            </a:r>
            <a:r>
              <a:rPr lang="en-US" sz="4800" kern="100" dirty="0">
                <a:effectLst/>
                <a:ea typeface="Calibri" panose="020F0502020204030204" pitchFamily="34" charset="0"/>
                <a:cs typeface="Times New Roman" panose="02020603050405020304" pitchFamily="18" charset="0"/>
              </a:rPr>
              <a:t>: 10.1155/2021/2247346.</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[10]	O. </a:t>
            </a:r>
            <a:r>
              <a:rPr lang="en-US" sz="4800" kern="100" dirty="0" err="1">
                <a:effectLst/>
                <a:ea typeface="Calibri" panose="020F0502020204030204" pitchFamily="34" charset="0"/>
                <a:cs typeface="Times New Roman" panose="02020603050405020304" pitchFamily="18" charset="0"/>
              </a:rPr>
              <a:t>Omoyeni</a:t>
            </a:r>
            <a:r>
              <a:rPr lang="en-US" sz="4800" kern="100" dirty="0">
                <a:effectLst/>
                <a:ea typeface="Calibri" panose="020F0502020204030204" pitchFamily="34" charset="0"/>
                <a:cs typeface="Times New Roman" panose="02020603050405020304" pitchFamily="18" charset="0"/>
              </a:rPr>
              <a:t> and S. </a:t>
            </a:r>
            <a:r>
              <a:rPr lang="en-US" sz="4800" kern="100" dirty="0" err="1">
                <a:effectLst/>
                <a:ea typeface="Calibri" panose="020F0502020204030204" pitchFamily="34" charset="0"/>
                <a:cs typeface="Times New Roman" panose="02020603050405020304" pitchFamily="18" charset="0"/>
              </a:rPr>
              <a:t>Ojedeji</a:t>
            </a:r>
            <a:r>
              <a:rPr lang="en-US" sz="4800" kern="100" dirty="0">
                <a:effectLst/>
                <a:ea typeface="Calibri" panose="020F0502020204030204" pitchFamily="34" charset="0"/>
                <a:cs typeface="Times New Roman" panose="02020603050405020304" pitchFamily="18" charset="0"/>
              </a:rPr>
              <a:t>, “Exploring the Potentials of Emerging Technologies for Literacy and Skills Development: Spotlight on Artificial Intelligence,” </a:t>
            </a:r>
            <a:r>
              <a:rPr lang="en-US" sz="4800" i="1" kern="100" dirty="0">
                <a:effectLst/>
                <a:ea typeface="Calibri" panose="020F0502020204030204" pitchFamily="34" charset="0"/>
                <a:cs typeface="Times New Roman" panose="02020603050405020304" pitchFamily="18" charset="0"/>
              </a:rPr>
              <a:t>Int. J. Lit. Educ.</a:t>
            </a:r>
            <a:r>
              <a:rPr lang="en-US" sz="4800" kern="100" dirty="0">
                <a:effectLst/>
                <a:ea typeface="Calibri" panose="020F0502020204030204" pitchFamily="34" charset="0"/>
                <a:cs typeface="Times New Roman" panose="02020603050405020304" pitchFamily="18" charset="0"/>
              </a:rPr>
              <a:t>, Jan. 2019.</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[11]	S. Wang, H. Yu, X. Hu, and J. Li, “Participant or spectator? Comprehending the willingness of faculty to use intelligent tutoring systems in the artificial intelligence era,” </a:t>
            </a:r>
            <a:r>
              <a:rPr lang="en-US" sz="4800" i="1" kern="100" dirty="0">
                <a:effectLst/>
                <a:ea typeface="Calibri" panose="020F0502020204030204" pitchFamily="34" charset="0"/>
                <a:cs typeface="Times New Roman" panose="02020603050405020304" pitchFamily="18" charset="0"/>
              </a:rPr>
              <a:t>Br. J. Educ. Technol.</a:t>
            </a:r>
            <a:r>
              <a:rPr lang="en-US" sz="4800" kern="100" dirty="0">
                <a:effectLst/>
                <a:ea typeface="Calibri" panose="020F0502020204030204" pitchFamily="34" charset="0"/>
                <a:cs typeface="Times New Roman" panose="02020603050405020304" pitchFamily="18" charset="0"/>
              </a:rPr>
              <a:t>, vol. 51, no. 5, pp. 1657–1673, Sep. 2020, </a:t>
            </a:r>
            <a:r>
              <a:rPr lang="en-US" sz="4800" kern="100" dirty="0" err="1">
                <a:effectLst/>
                <a:ea typeface="Calibri" panose="020F0502020204030204" pitchFamily="34" charset="0"/>
                <a:cs typeface="Times New Roman" panose="02020603050405020304" pitchFamily="18" charset="0"/>
              </a:rPr>
              <a:t>doi</a:t>
            </a:r>
            <a:r>
              <a:rPr lang="en-US" sz="4800" kern="100" dirty="0">
                <a:effectLst/>
                <a:ea typeface="Calibri" panose="020F0502020204030204" pitchFamily="34" charset="0"/>
                <a:cs typeface="Times New Roman" panose="02020603050405020304" pitchFamily="18" charset="0"/>
              </a:rPr>
              <a:t>: 10.1111/bjet.12998.</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[12]	“SurveyMonkey Analyze - Comparing Chatgpt with w3schools.” https://www.surveymonkey.com/analyze/browse/B2I0VaebSx5SXnbq6MF_2BiBhIU0UfvHM_2Br9T5rnH7nLA_3D? (accessed May 07, 2023).</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[13]	A. S. George and A. S. H. George, “A Review of ChatGPT AI’s Impact on Several Business Sectors,” </a:t>
            </a:r>
            <a:r>
              <a:rPr lang="en-US" sz="4800" i="1" kern="100" dirty="0">
                <a:effectLst/>
                <a:ea typeface="Calibri" panose="020F0502020204030204" pitchFamily="34" charset="0"/>
                <a:cs typeface="Times New Roman" panose="02020603050405020304" pitchFamily="18" charset="0"/>
              </a:rPr>
              <a:t>Partn. </a:t>
            </a:r>
            <a:r>
              <a:rPr lang="en-US" sz="4800" i="1" kern="100" dirty="0" err="1">
                <a:effectLst/>
                <a:ea typeface="Calibri" panose="020F0502020204030204" pitchFamily="34" charset="0"/>
                <a:cs typeface="Times New Roman" panose="02020603050405020304" pitchFamily="18" charset="0"/>
              </a:rPr>
              <a:t>Univers</a:t>
            </a:r>
            <a:r>
              <a:rPr lang="en-US" sz="4800" i="1" kern="100" dirty="0">
                <a:effectLst/>
                <a:ea typeface="Calibri" panose="020F0502020204030204" pitchFamily="34" charset="0"/>
                <a:cs typeface="Times New Roman" panose="02020603050405020304" pitchFamily="18" charset="0"/>
              </a:rPr>
              <a:t>. Int. </a:t>
            </a:r>
            <a:r>
              <a:rPr lang="en-US" sz="4800" i="1" kern="100" dirty="0" err="1">
                <a:effectLst/>
                <a:ea typeface="Calibri" panose="020F0502020204030204" pitchFamily="34" charset="0"/>
                <a:cs typeface="Times New Roman" panose="02020603050405020304" pitchFamily="18" charset="0"/>
              </a:rPr>
              <a:t>Innov</a:t>
            </a:r>
            <a:r>
              <a:rPr lang="en-US" sz="4800" i="1" kern="100" dirty="0">
                <a:effectLst/>
                <a:ea typeface="Calibri" panose="020F0502020204030204" pitchFamily="34" charset="0"/>
                <a:cs typeface="Times New Roman" panose="02020603050405020304" pitchFamily="18" charset="0"/>
              </a:rPr>
              <a:t>. J.</a:t>
            </a:r>
            <a:r>
              <a:rPr lang="en-US" sz="4800" kern="100" dirty="0">
                <a:effectLst/>
                <a:ea typeface="Calibri" panose="020F0502020204030204" pitchFamily="34" charset="0"/>
                <a:cs typeface="Times New Roman" panose="02020603050405020304" pitchFamily="18" charset="0"/>
              </a:rPr>
              <a:t>, vol. 1, no. 1, Art. no. 1, Feb. 2023, </a:t>
            </a:r>
            <a:r>
              <a:rPr lang="en-US" sz="4800" kern="100" dirty="0" err="1">
                <a:effectLst/>
                <a:ea typeface="Calibri" panose="020F0502020204030204" pitchFamily="34" charset="0"/>
                <a:cs typeface="Times New Roman" panose="02020603050405020304" pitchFamily="18" charset="0"/>
              </a:rPr>
              <a:t>doi</a:t>
            </a:r>
            <a:r>
              <a:rPr lang="en-US" sz="4800" kern="100" dirty="0">
                <a:effectLst/>
                <a:ea typeface="Calibri" panose="020F0502020204030204" pitchFamily="34" charset="0"/>
                <a:cs typeface="Times New Roman" panose="02020603050405020304" pitchFamily="18" charset="0"/>
              </a:rPr>
              <a:t>: 10.5281/zenodo.7644359.</a:t>
            </a:r>
          </a:p>
          <a:p>
            <a:pPr marL="0" marR="0">
              <a:lnSpc>
                <a:spcPct val="107000"/>
              </a:lnSpc>
              <a:spcBef>
                <a:spcPts val="0"/>
              </a:spcBef>
              <a:spcAft>
                <a:spcPts val="800"/>
              </a:spcAft>
            </a:pPr>
            <a:r>
              <a:rPr lang="en-US" sz="4800" kern="100" dirty="0">
                <a:effectLst/>
                <a:ea typeface="Calibri" panose="020F0502020204030204" pitchFamily="34" charset="0"/>
                <a:cs typeface="Times New Roman" panose="02020603050405020304" pitchFamily="18" charset="0"/>
              </a:rPr>
              <a:t>[14]	M. </a:t>
            </a:r>
            <a:r>
              <a:rPr lang="en-US" sz="4800" kern="100" dirty="0" err="1">
                <a:effectLst/>
                <a:ea typeface="Calibri" panose="020F0502020204030204" pitchFamily="34" charset="0"/>
                <a:cs typeface="Times New Roman" panose="02020603050405020304" pitchFamily="18" charset="0"/>
              </a:rPr>
              <a:t>Firat</a:t>
            </a:r>
            <a:r>
              <a:rPr lang="en-US" sz="4800" kern="100" dirty="0">
                <a:effectLst/>
                <a:ea typeface="Calibri" panose="020F0502020204030204" pitchFamily="34" charset="0"/>
                <a:cs typeface="Times New Roman" panose="02020603050405020304" pitchFamily="18" charset="0"/>
              </a:rPr>
              <a:t>, </a:t>
            </a:r>
            <a:r>
              <a:rPr lang="en-US" sz="4800" i="1" kern="100" dirty="0">
                <a:effectLst/>
                <a:ea typeface="Calibri" panose="020F0502020204030204" pitchFamily="34" charset="0"/>
                <a:cs typeface="Times New Roman" panose="02020603050405020304" pitchFamily="18" charset="0"/>
              </a:rPr>
              <a:t>How Chat GPT Can Transform Autodidactic Experiences and Open Education?</a:t>
            </a:r>
            <a:r>
              <a:rPr lang="en-US" sz="4800" kern="100" dirty="0">
                <a:effectLst/>
                <a:ea typeface="Calibri" panose="020F0502020204030204" pitchFamily="34" charset="0"/>
                <a:cs typeface="Times New Roman" panose="02020603050405020304" pitchFamily="18" charset="0"/>
              </a:rPr>
              <a:t> 2023. </a:t>
            </a:r>
            <a:r>
              <a:rPr lang="en-US" sz="4800" kern="100" dirty="0" err="1">
                <a:effectLst/>
                <a:ea typeface="Calibri" panose="020F0502020204030204" pitchFamily="34" charset="0"/>
                <a:cs typeface="Times New Roman" panose="02020603050405020304" pitchFamily="18" charset="0"/>
              </a:rPr>
              <a:t>doi</a:t>
            </a:r>
            <a:r>
              <a:rPr lang="en-US" sz="4800" kern="100" dirty="0">
                <a:effectLst/>
                <a:ea typeface="Calibri" panose="020F0502020204030204" pitchFamily="34" charset="0"/>
                <a:cs typeface="Times New Roman" panose="02020603050405020304" pitchFamily="18" charset="0"/>
              </a:rPr>
              <a:t>: 10.31219/osf.io/9ge8m.</a:t>
            </a:r>
          </a:p>
          <a:p>
            <a:pPr marL="0" marR="0" algn="just">
              <a:lnSpc>
                <a:spcPct val="200000"/>
              </a:lnSpc>
              <a:spcBef>
                <a:spcPts val="0"/>
              </a:spcBef>
              <a:spcAft>
                <a:spcPts val="800"/>
              </a:spcAft>
            </a:pPr>
            <a:r>
              <a:rPr lang="en-US" sz="35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a:lstStyle/>
          <a:p>
            <a:fld id="{DBA1B0FB-D917-4C8C-928F-313BD683BF39}" type="slidenum">
              <a:rPr lang="en-US" smtClean="0"/>
              <a:pPr/>
              <a:t>26</a:t>
            </a:fld>
            <a:endParaRPr lang="en-US"/>
          </a:p>
        </p:txBody>
      </p:sp>
      <p:sp>
        <p:nvSpPr>
          <p:cNvPr id="2" name="Date Placeholder 3">
            <a:extLst>
              <a:ext uri="{FF2B5EF4-FFF2-40B4-BE49-F238E27FC236}">
                <a16:creationId xmlns:a16="http://schemas.microsoft.com/office/drawing/2014/main" id="{6752CCCC-3B60-0E85-DDD4-76150BFDD658}"/>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3620904467"/>
      </p:ext>
    </p:extLst>
  </p:cSld>
  <p:clrMapOvr>
    <a:masterClrMapping/>
  </p:clrMapOvr>
  <mc:AlternateContent xmlns:mc="http://schemas.openxmlformats.org/markup-compatibility/2006">
    <mc:Choice xmlns:p14="http://schemas.microsoft.com/office/powerpoint/2010/main" Requires="p14">
      <p:transition spd="slow" p14:dur="2000" advTm="1401"/>
    </mc:Choice>
    <mc:Fallback>
      <p:transition spd="slow" advTm="140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66192" y="4448115"/>
            <a:ext cx="4500562" cy="1562959"/>
          </a:xfrm>
        </p:spPr>
        <p:txBody>
          <a:bodyPr/>
          <a:lstStyle/>
          <a:p>
            <a:r>
              <a:rPr lang="en-US" dirty="0"/>
              <a:t>Git Hub Link</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1" r="11"/>
          <a:stretch/>
        </p:blipFill>
        <p:spPr>
          <a:xfrm>
            <a:off x="0" y="-34506"/>
            <a:ext cx="12192000" cy="1940943"/>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270075" y="2656936"/>
            <a:ext cx="7213748" cy="3792506"/>
          </a:xfrm>
        </p:spPr>
        <p:txBody>
          <a:bodyPr>
            <a:normAutofit/>
          </a:bodyPr>
          <a:lstStyle/>
          <a:p>
            <a:r>
              <a:rPr lang="en-US" b="1" dirty="0">
                <a:hlinkClick r:id="rId4"/>
              </a:rPr>
              <a:t>https://mikelarbi4u1.github.io/Michaels-ITSs-Project.com/</a:t>
            </a:r>
            <a:endParaRPr lang="en-US" b="1" dirty="0"/>
          </a:p>
          <a:p>
            <a:endParaRPr lang="en-US" b="1"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a:lstStyle/>
          <a:p>
            <a:fld id="{DBA1B0FB-D917-4C8C-928F-313BD683BF39}" type="slidenum">
              <a:rPr lang="en-US" smtClean="0"/>
              <a:pPr/>
              <a:t>27</a:t>
            </a:fld>
            <a:endParaRPr lang="en-US"/>
          </a:p>
        </p:txBody>
      </p:sp>
      <p:sp>
        <p:nvSpPr>
          <p:cNvPr id="2" name="Date Placeholder 3">
            <a:extLst>
              <a:ext uri="{FF2B5EF4-FFF2-40B4-BE49-F238E27FC236}">
                <a16:creationId xmlns:a16="http://schemas.microsoft.com/office/drawing/2014/main" id="{6752CCCC-3B60-0E85-DDD4-76150BFDD658}"/>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303587859"/>
      </p:ext>
    </p:extLst>
  </p:cSld>
  <p:clrMapOvr>
    <a:masterClrMapping/>
  </p:clrMapOvr>
  <mc:AlternateContent xmlns:mc="http://schemas.openxmlformats.org/markup-compatibility/2006">
    <mc:Choice xmlns:p14="http://schemas.microsoft.com/office/powerpoint/2010/main" Requires="p14">
      <p:transition spd="slow" p14:dur="2000" advTm="1469"/>
    </mc:Choice>
    <mc:Fallback>
      <p:transition spd="slow" advTm="146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p:txBody>
          <a:bodyPr/>
          <a:lstStyle/>
          <a:p>
            <a:r>
              <a:rPr lang="en-US" dirty="0"/>
              <a:t>Michael Larbi</a:t>
            </a:r>
          </a:p>
          <a:p>
            <a:r>
              <a:rPr lang="en-US" dirty="0">
                <a:hlinkClick r:id="rId2"/>
              </a:rPr>
              <a:t>larbim@my.easternct.edu</a:t>
            </a:r>
            <a:endParaRPr lang="en-US" dirty="0"/>
          </a:p>
          <a:p>
            <a:r>
              <a:rPr lang="en-US" dirty="0">
                <a:hlinkClick r:id="rId3"/>
              </a:rPr>
              <a:t>https://mikelarbi4u1.github.io/Michaels-ITSs-Project.com/</a:t>
            </a:r>
            <a:endParaRPr lang="en-US" dirty="0"/>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l="5" r="5"/>
          <a:stretch/>
        </p:blipFill>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l="5" r="5"/>
          <a:stretch/>
        </p:blipFill>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p:txBody>
          <a:bodyPr/>
          <a:lstStyle/>
          <a:p>
            <a:fld id="{DBA1B0FB-D917-4C8C-928F-313BD683BF39}" type="slidenum">
              <a:rPr lang="en-US" smtClean="0"/>
              <a:pPr/>
              <a:t>28</a:t>
            </a:fld>
            <a:endParaRPr lang="en-US"/>
          </a:p>
        </p:txBody>
      </p:sp>
      <p:sp>
        <p:nvSpPr>
          <p:cNvPr id="2" name="Date Placeholder 3">
            <a:extLst>
              <a:ext uri="{FF2B5EF4-FFF2-40B4-BE49-F238E27FC236}">
                <a16:creationId xmlns:a16="http://schemas.microsoft.com/office/drawing/2014/main" id="{14906A48-D9D4-5053-9C48-7AADA420E728}"/>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4="http://schemas.microsoft.com/office/powerpoint/2010/main" Requires="p14">
      <p:transition spd="slow" p14:dur="2000" advTm="16425"/>
    </mc:Choice>
    <mc:Fallback>
      <p:transition spd="slow" advTm="164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dirty="0"/>
              <a:t>Introduction</a:t>
            </a:r>
          </a:p>
        </p:txBody>
      </p:sp>
      <p:sp>
        <p:nvSpPr>
          <p:cNvPr id="38" name="Oval 37">
            <a:extLst>
              <a:ext uri="{FF2B5EF4-FFF2-40B4-BE49-F238E27FC236}">
                <a16:creationId xmlns:a16="http://schemas.microsoft.com/office/drawing/2014/main" id="{C25C2D0C-89F2-4874-A67D-504E65834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r="3" b="19253"/>
          <a:stretch/>
        </p:blipFill>
        <p:spPr>
          <a:xfrm>
            <a:off x="5587746" y="1596771"/>
            <a:ext cx="3448558" cy="3448558"/>
          </a:xfrm>
          <a:custGeom>
            <a:avLst/>
            <a:gdLst/>
            <a:ahLst/>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8361" r="6" b="10894"/>
          <a:stretch/>
        </p:blipFill>
        <p:spPr>
          <a:xfrm>
            <a:off x="8918575" y="596392"/>
            <a:ext cx="2263776" cy="2263776"/>
          </a:xfrm>
          <a:custGeom>
            <a:avLst/>
            <a:gdLst/>
            <a:ahLst/>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p:spPr>
      </p:pic>
      <p:grpSp>
        <p:nvGrpSpPr>
          <p:cNvPr id="40" name="Group 39">
            <a:extLst>
              <a:ext uri="{FF2B5EF4-FFF2-40B4-BE49-F238E27FC236}">
                <a16:creationId xmlns:a16="http://schemas.microsoft.com/office/drawing/2014/main" id="{73FD8943-49CD-489F-AF30-D186003CB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2297" y="5691007"/>
            <a:ext cx="667802" cy="631474"/>
            <a:chOff x="3409557" y="4940429"/>
            <a:chExt cx="667802" cy="631474"/>
          </a:xfrm>
        </p:grpSpPr>
        <p:sp>
          <p:nvSpPr>
            <p:cNvPr id="41" name="Freeform: Shape 40">
              <a:extLst>
                <a:ext uri="{FF2B5EF4-FFF2-40B4-BE49-F238E27FC236}">
                  <a16:creationId xmlns:a16="http://schemas.microsoft.com/office/drawing/2014/main" id="{7D1AA9E7-DA6E-4B0E-AFF8-ACA4D7D793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FDA334A1-5994-4CBD-AF0E-366DEF3A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t="15247" r="-5" b="3998"/>
          <a:stretch/>
        </p:blipFill>
        <p:spPr>
          <a:xfrm>
            <a:off x="9091612" y="3324733"/>
            <a:ext cx="2936876" cy="2936876"/>
          </a:xfrm>
          <a:custGeom>
            <a:avLst/>
            <a:gdLst/>
            <a:ahLst/>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
        <p:nvSpPr>
          <p:cNvPr id="8" name="Date Placeholder 3">
            <a:extLst>
              <a:ext uri="{FF2B5EF4-FFF2-40B4-BE49-F238E27FC236}">
                <a16:creationId xmlns:a16="http://schemas.microsoft.com/office/drawing/2014/main" id="{57F05EE4-E0F9-0BF0-D2CB-0503B638E57D}"/>
              </a:ext>
            </a:extLst>
          </p:cNvPr>
          <p:cNvSpPr txBox="1">
            <a:spLocks/>
          </p:cNvSpPr>
          <p:nvPr/>
        </p:nvSpPr>
        <p:spPr>
          <a:xfrm>
            <a:off x="550863" y="6400800"/>
            <a:ext cx="2628900" cy="260300"/>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
        <p:nvSpPr>
          <p:cNvPr id="13" name="Title 10">
            <a:extLst>
              <a:ext uri="{FF2B5EF4-FFF2-40B4-BE49-F238E27FC236}">
                <a16:creationId xmlns:a16="http://schemas.microsoft.com/office/drawing/2014/main" id="{365ECAEC-8903-8D58-55B1-C25469E6EDB2}"/>
              </a:ext>
            </a:extLst>
          </p:cNvPr>
          <p:cNvSpPr txBox="1">
            <a:spLocks/>
          </p:cNvSpPr>
          <p:nvPr/>
        </p:nvSpPr>
        <p:spPr>
          <a:xfrm>
            <a:off x="649287" y="3043254"/>
            <a:ext cx="4612825" cy="1632263"/>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How I came across this topic?</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are Intelligent Tutoring Systems (ITSs)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is the importance?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Why did I pick this topic?</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mc:Choice xmlns:p14="http://schemas.microsoft.com/office/powerpoint/2010/main" Requires="p14">
      <p:transition spd="slow" p14:dur="2000" advTm="64422"/>
    </mc:Choice>
    <mc:Fallback>
      <p:transition spd="slow" advTm="644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9" name="Freeform: Shape 14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Oval 15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Oval 15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5" name="Group 15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6" name="Freeform: Shape 15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Oval 15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Oval 15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61" name="Rectangle 16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729916"/>
          </a:xfrm>
        </p:spPr>
        <p:txBody>
          <a:bodyPr vert="horz" wrap="square" lIns="0" tIns="0" rIns="0" bIns="0" rtlCol="0" anchor="b" anchorCtr="0">
            <a:normAutofit/>
          </a:bodyPr>
          <a:lstStyle/>
          <a:p>
            <a:pPr>
              <a:lnSpc>
                <a:spcPct val="100000"/>
              </a:lnSpc>
            </a:pPr>
            <a:r>
              <a:rPr lang="en-US" sz="3500" kern="1200" dirty="0">
                <a:solidFill>
                  <a:schemeClr val="tx1"/>
                </a:solidFill>
                <a:latin typeface="+mj-lt"/>
                <a:ea typeface="+mj-ea"/>
                <a:cs typeface="+mj-cs"/>
              </a:rPr>
              <a:t>Introduction(Background)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69183" y="1941719"/>
            <a:ext cx="8095270" cy="4300979"/>
          </a:xfrm>
        </p:spPr>
        <p:txBody>
          <a:bodyPr vert="horz" wrap="square" lIns="0" tIns="0" rIns="0" bIns="0" rtlCol="0">
            <a:normAutofit fontScale="85000" lnSpcReduction="10000"/>
          </a:bodyPr>
          <a:lstStyle/>
          <a:p>
            <a:pPr marL="0" indent="0">
              <a:lnSpc>
                <a:spcPct val="200000"/>
              </a:lnSpc>
            </a:pPr>
            <a:r>
              <a:rPr lang="en-US" i="1" dirty="0"/>
              <a:t>What are intelligent Tutoring Systems ?</a:t>
            </a:r>
          </a:p>
          <a:p>
            <a:pPr marL="0" indent="0">
              <a:lnSpc>
                <a:spcPct val="200000"/>
              </a:lnSpc>
            </a:pPr>
            <a:r>
              <a:rPr lang="en-US" i="1" dirty="0"/>
              <a:t>Intelligent Tutoring Systems (ITS) </a:t>
            </a:r>
            <a:r>
              <a:rPr lang="en-US" dirty="0"/>
              <a:t>is an aspect of </a:t>
            </a:r>
            <a:r>
              <a:rPr lang="en-US" i="1" dirty="0"/>
              <a:t>Artificial Intelligence (AI)</a:t>
            </a:r>
            <a:r>
              <a:rPr lang="en-US" dirty="0"/>
              <a:t> in education. It is a computerized tutoring system or program that provides student-specific instructions based on their personal learning needs and progress.  It is a field of computer</a:t>
            </a:r>
            <a:r>
              <a:rPr lang="en-US" b="1" dirty="0"/>
              <a:t> </a:t>
            </a:r>
            <a:r>
              <a:rPr lang="en-US" dirty="0"/>
              <a:t>science and engineering that aims to create intelligent machines that mimic the role of a human tutor, providing feedback, guidance, and support to help improve students’ success. </a:t>
            </a:r>
            <a:endParaRPr lang="en-US" sz="2000" kern="1200" dirty="0">
              <a:effectLst/>
              <a:latin typeface="+mn-lt"/>
              <a:ea typeface="+mn-ea"/>
              <a:cs typeface="+mn-cs"/>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38744" r="5007" b="2"/>
          <a:stretch/>
        </p:blipFill>
        <p:spPr>
          <a:xfrm>
            <a:off x="8564453" y="206272"/>
            <a:ext cx="3437001" cy="3437001"/>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63" name="Group 162">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64" name="Freeform: Shape 163">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Oval 164">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7" name="Oval 166">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a:solidFill>
                  <a:schemeClr val="tx1">
                    <a:alpha val="80000"/>
                  </a:schemeClr>
                </a:solidFill>
              </a:rPr>
              <a:pPr>
                <a:spcAft>
                  <a:spcPts val="600"/>
                </a:spcAft>
              </a:pPr>
              <a:t>4</a:t>
            </a:fld>
            <a:endParaRPr lang="en-US">
              <a:solidFill>
                <a:schemeClr val="tx1">
                  <a:alpha val="80000"/>
                </a:schemeClr>
              </a:solidFill>
            </a:endParaRPr>
          </a:p>
        </p:txBody>
      </p:sp>
      <p:sp>
        <p:nvSpPr>
          <p:cNvPr id="5" name="Date Placeholder 3">
            <a:extLst>
              <a:ext uri="{FF2B5EF4-FFF2-40B4-BE49-F238E27FC236}">
                <a16:creationId xmlns:a16="http://schemas.microsoft.com/office/drawing/2014/main" id="{95C5ABBC-852B-A642-1B8C-13C9F1EC2F14}"/>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custDataLst>
      <p:tags r:id="rId1"/>
    </p:custDataLst>
    <p:extLst>
      <p:ext uri="{BB962C8B-B14F-4D97-AF65-F5344CB8AC3E}">
        <p14:creationId xmlns:p14="http://schemas.microsoft.com/office/powerpoint/2010/main" val="1044875609"/>
      </p:ext>
    </p:extLst>
  </p:cSld>
  <p:clrMapOvr>
    <a:masterClrMapping/>
  </p:clrMapOvr>
  <mc:AlternateContent xmlns:mc="http://schemas.openxmlformats.org/markup-compatibility/2006">
    <mc:Choice xmlns:p14="http://schemas.microsoft.com/office/powerpoint/2010/main" Requires="p14">
      <p:transition spd="slow" p14:dur="2000" advTm="28090"/>
    </mc:Choice>
    <mc:Fallback>
      <p:transition spd="slow" advTm="280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7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700"/>
                                        <p:tgtEl>
                                          <p:spTgt spid="16">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15"/>
                                        </p:tgtEl>
                                        <p:attrNameLst>
                                          <p:attrName>style.visibility</p:attrName>
                                        </p:attrNameLst>
                                      </p:cBhvr>
                                      <p:to>
                                        <p:strVal val="visible"/>
                                      </p:to>
                                    </p:set>
                                    <p:animEffect transition="in" filter="fade">
                                      <p:cBhvr>
                                        <p:cTn id="15"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9" name="Freeform: Shape 14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Oval 15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Oval 15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5" name="Group 15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6" name="Freeform: Shape 15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Oval 15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Oval 15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61" name="Rectangle 16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729916"/>
          </a:xfrm>
        </p:spPr>
        <p:txBody>
          <a:bodyPr vert="horz" wrap="square" lIns="0" tIns="0" rIns="0" bIns="0" rtlCol="0" anchor="b" anchorCtr="0">
            <a:normAutofit/>
          </a:bodyPr>
          <a:lstStyle/>
          <a:p>
            <a:pPr>
              <a:lnSpc>
                <a:spcPct val="100000"/>
              </a:lnSpc>
            </a:pPr>
            <a:r>
              <a:rPr lang="en-US" sz="3500" kern="1200" dirty="0">
                <a:solidFill>
                  <a:schemeClr val="tx1"/>
                </a:solidFill>
                <a:latin typeface="+mj-lt"/>
                <a:ea typeface="+mj-ea"/>
                <a:cs typeface="+mj-cs"/>
              </a:rPr>
              <a:t>Introduction(Background)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69183" y="1941719"/>
            <a:ext cx="8095270" cy="4300979"/>
          </a:xfrm>
        </p:spPr>
        <p:txBody>
          <a:bodyPr vert="horz" wrap="square" lIns="0" tIns="0" rIns="0" bIns="0" rtlCol="0">
            <a:normAutofit fontScale="85000" lnSpcReduction="10000"/>
          </a:bodyPr>
          <a:lstStyle/>
          <a:p>
            <a:pPr marL="0" indent="0">
              <a:lnSpc>
                <a:spcPct val="200000"/>
              </a:lnSpc>
            </a:pPr>
            <a:r>
              <a:rPr lang="en-US" i="1" dirty="0"/>
              <a:t>What are intelligent Tutoring Systems ?</a:t>
            </a:r>
          </a:p>
          <a:p>
            <a:pPr marL="0" indent="0">
              <a:lnSpc>
                <a:spcPct val="200000"/>
              </a:lnSpc>
            </a:pPr>
            <a:r>
              <a:rPr lang="en-US" dirty="0"/>
              <a:t>ITSs are computer programs that aim to provide immediate and personalized feedback to learners, usually without the need for human intervention. By using machine learning algorithms, natural language processing, and other AI techniques, ITSs can analyze a student's learning needs and create a personalized lesson plan based on their individual strengths and weaknesses.</a:t>
            </a:r>
          </a:p>
          <a:p>
            <a:pPr marL="0" indent="0">
              <a:lnSpc>
                <a:spcPct val="200000"/>
              </a:lnSpc>
            </a:pPr>
            <a:endParaRPr lang="en-US" i="1"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38744" r="5007" b="2"/>
          <a:stretch/>
        </p:blipFill>
        <p:spPr>
          <a:xfrm>
            <a:off x="8564453" y="206272"/>
            <a:ext cx="3437001" cy="3437001"/>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63" name="Group 162">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64" name="Freeform: Shape 163">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Oval 164">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7" name="Oval 166">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a:solidFill>
                  <a:schemeClr val="tx1">
                    <a:alpha val="80000"/>
                  </a:schemeClr>
                </a:solidFill>
              </a:rPr>
              <a:pPr>
                <a:spcAft>
                  <a:spcPts val="600"/>
                </a:spcAft>
              </a:pPr>
              <a:t>5</a:t>
            </a:fld>
            <a:endParaRPr lang="en-US">
              <a:solidFill>
                <a:schemeClr val="tx1">
                  <a:alpha val="80000"/>
                </a:schemeClr>
              </a:solidFill>
            </a:endParaRPr>
          </a:p>
        </p:txBody>
      </p:sp>
      <p:sp>
        <p:nvSpPr>
          <p:cNvPr id="5" name="Date Placeholder 3">
            <a:extLst>
              <a:ext uri="{FF2B5EF4-FFF2-40B4-BE49-F238E27FC236}">
                <a16:creationId xmlns:a16="http://schemas.microsoft.com/office/drawing/2014/main" id="{95C5ABBC-852B-A642-1B8C-13C9F1EC2F14}"/>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custDataLst>
      <p:tags r:id="rId1"/>
    </p:custDataLst>
    <p:extLst>
      <p:ext uri="{BB962C8B-B14F-4D97-AF65-F5344CB8AC3E}">
        <p14:creationId xmlns:p14="http://schemas.microsoft.com/office/powerpoint/2010/main" val="2541045518"/>
      </p:ext>
    </p:extLst>
  </p:cSld>
  <p:clrMapOvr>
    <a:masterClrMapping/>
  </p:clrMapOvr>
  <mc:AlternateContent xmlns:mc="http://schemas.openxmlformats.org/markup-compatibility/2006">
    <mc:Choice xmlns:p14="http://schemas.microsoft.com/office/powerpoint/2010/main" Requires="p14">
      <p:transition spd="slow" p14:dur="2000" advTm="39341"/>
    </mc:Choice>
    <mc:Fallback>
      <p:transition spd="slow" advTm="393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7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700"/>
                                        <p:tgtEl>
                                          <p:spTgt spid="16">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15"/>
                                        </p:tgtEl>
                                        <p:attrNameLst>
                                          <p:attrName>style.visibility</p:attrName>
                                        </p:attrNameLst>
                                      </p:cBhvr>
                                      <p:to>
                                        <p:strVal val="visible"/>
                                      </p:to>
                                    </p:set>
                                    <p:animEffect transition="in" filter="fade">
                                      <p:cBhvr>
                                        <p:cTn id="15"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9" name="Freeform: Shape 14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Oval 15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Oval 15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5" name="Group 15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6" name="Freeform: Shape 15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Oval 15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Oval 15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61" name="Rectangle 16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729916"/>
          </a:xfrm>
        </p:spPr>
        <p:txBody>
          <a:bodyPr vert="horz" wrap="square" lIns="0" tIns="0" rIns="0" bIns="0" rtlCol="0" anchor="b" anchorCtr="0">
            <a:normAutofit/>
          </a:bodyPr>
          <a:lstStyle/>
          <a:p>
            <a:pPr>
              <a:lnSpc>
                <a:spcPct val="100000"/>
              </a:lnSpc>
            </a:pPr>
            <a:r>
              <a:rPr lang="en-US" sz="3500" kern="1200" dirty="0">
                <a:solidFill>
                  <a:schemeClr val="tx1"/>
                </a:solidFill>
                <a:latin typeface="+mj-lt"/>
                <a:ea typeface="+mj-ea"/>
                <a:cs typeface="+mj-cs"/>
              </a:rPr>
              <a:t>Introduction(Background)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69183" y="1941719"/>
            <a:ext cx="8095270" cy="4300979"/>
          </a:xfrm>
        </p:spPr>
        <p:txBody>
          <a:bodyPr vert="horz" wrap="square" lIns="0" tIns="0" rIns="0" bIns="0" rtlCol="0">
            <a:normAutofit/>
          </a:bodyPr>
          <a:lstStyle/>
          <a:p>
            <a:pPr marL="0" indent="0">
              <a:lnSpc>
                <a:spcPct val="200000"/>
              </a:lnSpc>
            </a:pPr>
            <a:r>
              <a:rPr lang="en-US" sz="2000" dirty="0"/>
              <a:t>The radix of ITSs can be trailed back from the 1960s through the ‘70s with some of its earliest inventions being “Seymour </a:t>
            </a:r>
            <a:r>
              <a:rPr lang="en-US" sz="2000" dirty="0" err="1"/>
              <a:t>Papert’s</a:t>
            </a:r>
            <a:r>
              <a:rPr lang="en-US" sz="2000" dirty="0"/>
              <a:t> </a:t>
            </a:r>
            <a:r>
              <a:rPr lang="en-US" sz="2000" dirty="0" err="1"/>
              <a:t>Logo”.with</a:t>
            </a:r>
            <a:r>
              <a:rPr lang="en-US" sz="2000" dirty="0"/>
              <a:t> further development of the “ACT” systems and Intelligent Computer-Assisted Leaning (ICAI) in the 1970s and ’80s, now known as ITSs, helped diagnose student errors, provide progress feedback as well as teaching math.</a:t>
            </a:r>
          </a:p>
          <a:p>
            <a:pPr marL="0" indent="0">
              <a:lnSpc>
                <a:spcPct val="200000"/>
              </a:lnSpc>
            </a:pPr>
            <a:endParaRPr lang="en-US" sz="2000" kern="1200" dirty="0">
              <a:effectLst/>
              <a:latin typeface="+mn-lt"/>
              <a:ea typeface="+mn-ea"/>
              <a:cs typeface="+mn-cs"/>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8564453" y="206272"/>
            <a:ext cx="3437001" cy="3437001"/>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63" name="Group 162">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64" name="Freeform: Shape 163">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Oval 164">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7" name="Oval 166">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a:solidFill>
                  <a:schemeClr val="tx1">
                    <a:alpha val="80000"/>
                  </a:schemeClr>
                </a:solidFill>
              </a:rPr>
              <a:pPr>
                <a:spcAft>
                  <a:spcPts val="600"/>
                </a:spcAft>
              </a:pPr>
              <a:t>6</a:t>
            </a:fld>
            <a:endParaRPr lang="en-US">
              <a:solidFill>
                <a:schemeClr val="tx1">
                  <a:alpha val="80000"/>
                </a:schemeClr>
              </a:solidFill>
            </a:endParaRPr>
          </a:p>
        </p:txBody>
      </p:sp>
      <p:sp>
        <p:nvSpPr>
          <p:cNvPr id="5" name="Date Placeholder 3">
            <a:extLst>
              <a:ext uri="{FF2B5EF4-FFF2-40B4-BE49-F238E27FC236}">
                <a16:creationId xmlns:a16="http://schemas.microsoft.com/office/drawing/2014/main" id="{95C5ABBC-852B-A642-1B8C-13C9F1EC2F14}"/>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1594128798"/>
      </p:ext>
    </p:extLst>
  </p:cSld>
  <p:clrMapOvr>
    <a:masterClrMapping/>
  </p:clrMapOvr>
  <mc:AlternateContent xmlns:mc="http://schemas.openxmlformats.org/markup-compatibility/2006">
    <mc:Choice xmlns:p14="http://schemas.microsoft.com/office/powerpoint/2010/main" Requires="p14">
      <p:transition spd="slow" p14:dur="2000" advTm="72919"/>
    </mc:Choice>
    <mc:Fallback>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700"/>
                                        <p:tgtEl>
                                          <p:spTgt spid="16">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9" name="Freeform: Shape 14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Oval 15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Oval 15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5" name="Group 15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6" name="Freeform: Shape 15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Oval 15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Oval 15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61" name="Rectangle 16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677448"/>
          </a:xfrm>
        </p:spPr>
        <p:txBody>
          <a:bodyPr vert="horz" wrap="square" lIns="0" tIns="0" rIns="0" bIns="0" rtlCol="0" anchor="b" anchorCtr="0">
            <a:normAutofit/>
          </a:bodyPr>
          <a:lstStyle/>
          <a:p>
            <a:pPr>
              <a:lnSpc>
                <a:spcPct val="100000"/>
              </a:lnSpc>
            </a:pPr>
            <a:r>
              <a:rPr lang="en-US" sz="3500" kern="1200" dirty="0">
                <a:solidFill>
                  <a:schemeClr val="tx1"/>
                </a:solidFill>
                <a:latin typeface="+mj-lt"/>
                <a:ea typeface="+mj-ea"/>
                <a:cs typeface="+mj-cs"/>
              </a:rPr>
              <a:t>Introduction(Background)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69183" y="2620062"/>
            <a:ext cx="8095270" cy="3076732"/>
          </a:xfrm>
        </p:spPr>
        <p:txBody>
          <a:bodyPr vert="horz" wrap="square" lIns="0" tIns="0" rIns="0" bIns="0" rtlCol="0">
            <a:normAutofit fontScale="85000" lnSpcReduction="10000"/>
          </a:bodyPr>
          <a:lstStyle/>
          <a:p>
            <a:pPr marL="0" indent="0">
              <a:lnSpc>
                <a:spcPct val="200000"/>
              </a:lnSpc>
            </a:pPr>
            <a:r>
              <a:rPr lang="en-US" kern="1200" dirty="0">
                <a:effectLst/>
                <a:latin typeface="+mn-lt"/>
                <a:ea typeface="+mn-ea"/>
                <a:cs typeface="+mn-cs"/>
              </a:rPr>
              <a:t>Over the past few years, Intelligent Tutoring Systems (ITSs) have gained a great deal of attention in the field of education. It has been shown in numerous studies that intelligent tutoring systems like </a:t>
            </a:r>
            <a:r>
              <a:rPr lang="en-US" kern="1200" dirty="0" err="1">
                <a:effectLst/>
                <a:latin typeface="+mn-lt"/>
                <a:ea typeface="+mn-ea"/>
                <a:cs typeface="+mn-cs"/>
              </a:rPr>
              <a:t>GhatGPT</a:t>
            </a:r>
            <a:r>
              <a:rPr lang="en-US" kern="1200" dirty="0">
                <a:effectLst/>
                <a:latin typeface="+mn-lt"/>
                <a:ea typeface="+mn-ea"/>
                <a:cs typeface="+mn-cs"/>
              </a:rPr>
              <a:t> can greatly enhance students' learning outcomes, especially in difficult and time-consuming subjects, </a:t>
            </a:r>
            <a:r>
              <a:rPr lang="en-US" kern="1200" dirty="0">
                <a:latin typeface="+mn-lt"/>
                <a:ea typeface="+mn-ea"/>
                <a:cs typeface="+mn-cs"/>
              </a:rPr>
              <a:t>similarly</a:t>
            </a:r>
            <a:r>
              <a:rPr lang="en-US" kern="1200" dirty="0">
                <a:effectLst/>
                <a:latin typeface="+mn-lt"/>
                <a:ea typeface="+mn-ea"/>
                <a:cs typeface="+mn-cs"/>
              </a:rPr>
              <a:t> w3schools provides the platform for learning coding in its simplicity</a:t>
            </a:r>
            <a:r>
              <a:rPr lang="en-US" sz="2000" kern="1200" dirty="0">
                <a:effectLst/>
                <a:latin typeface="+mn-lt"/>
                <a:ea typeface="+mn-ea"/>
                <a:cs typeface="+mn-cs"/>
              </a:rPr>
              <a:t>.</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8564453" y="206272"/>
            <a:ext cx="3437001" cy="3437001"/>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63" name="Group 162">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64" name="Freeform: Shape 163">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Oval 164">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7" name="Oval 166">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a:solidFill>
                  <a:schemeClr val="tx1">
                    <a:alpha val="80000"/>
                  </a:schemeClr>
                </a:solidFill>
              </a:rPr>
              <a:pPr>
                <a:spcAft>
                  <a:spcPts val="600"/>
                </a:spcAft>
              </a:pPr>
              <a:t>7</a:t>
            </a:fld>
            <a:endParaRPr lang="en-US">
              <a:solidFill>
                <a:schemeClr val="tx1">
                  <a:alpha val="80000"/>
                </a:schemeClr>
              </a:solidFill>
            </a:endParaRPr>
          </a:p>
        </p:txBody>
      </p:sp>
      <p:sp>
        <p:nvSpPr>
          <p:cNvPr id="5" name="Date Placeholder 3">
            <a:extLst>
              <a:ext uri="{FF2B5EF4-FFF2-40B4-BE49-F238E27FC236}">
                <a16:creationId xmlns:a16="http://schemas.microsoft.com/office/drawing/2014/main" id="{95C5ABBC-852B-A642-1B8C-13C9F1EC2F14}"/>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3556127424"/>
      </p:ext>
    </p:extLst>
  </p:cSld>
  <p:clrMapOvr>
    <a:masterClrMapping/>
  </p:clrMapOvr>
  <mc:AlternateContent xmlns:mc="http://schemas.openxmlformats.org/markup-compatibility/2006">
    <mc:Choice xmlns:p14="http://schemas.microsoft.com/office/powerpoint/2010/main" Requires="p14">
      <p:transition spd="slow" p14:dur="2000" advTm="61100"/>
    </mc:Choice>
    <mc:Fallback>
      <p:transition spd="slow" advTm="611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700"/>
                                        <p:tgtEl>
                                          <p:spTgt spid="16">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9" name="Freeform: Shape 14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Oval 15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Oval 15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5" name="Group 15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6" name="Freeform: Shape 15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Oval 15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Oval 15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61" name="Rectangle 16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677448"/>
          </a:xfrm>
        </p:spPr>
        <p:txBody>
          <a:bodyPr vert="horz" wrap="square" lIns="0" tIns="0" rIns="0" bIns="0" rtlCol="0" anchor="b" anchorCtr="0">
            <a:normAutofit/>
          </a:bodyPr>
          <a:lstStyle/>
          <a:p>
            <a:pPr>
              <a:lnSpc>
                <a:spcPct val="100000"/>
              </a:lnSpc>
            </a:pPr>
            <a:r>
              <a:rPr lang="en-US" sz="3500" kern="1200" dirty="0">
                <a:solidFill>
                  <a:schemeClr val="tx1"/>
                </a:solidFill>
                <a:latin typeface="+mj-lt"/>
                <a:ea typeface="+mj-ea"/>
                <a:cs typeface="+mj-cs"/>
              </a:rPr>
              <a:t>Introduction(Background)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69183" y="2620062"/>
            <a:ext cx="8095270" cy="3076732"/>
          </a:xfrm>
        </p:spPr>
        <p:txBody>
          <a:bodyPr vert="horz" wrap="square" lIns="0" tIns="0" rIns="0" bIns="0" rtlCol="0">
            <a:normAutofit/>
          </a:bodyPr>
          <a:lstStyle/>
          <a:p>
            <a:pPr marL="0" indent="0">
              <a:lnSpc>
                <a:spcPct val="200000"/>
              </a:lnSpc>
            </a:pPr>
            <a:r>
              <a:rPr lang="en-US" sz="2000" dirty="0"/>
              <a:t>What are </a:t>
            </a:r>
            <a:r>
              <a:rPr lang="en-US" sz="2000" kern="1200" dirty="0">
                <a:effectLst/>
                <a:latin typeface="+mn-lt"/>
                <a:ea typeface="+mn-ea"/>
                <a:cs typeface="+mn-cs"/>
              </a:rPr>
              <a:t>ChatGPT and w3schools ?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8564453" y="206272"/>
            <a:ext cx="3437001" cy="3437001"/>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63" name="Group 162">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64" name="Freeform: Shape 163">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Oval 164">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7" name="Oval 166">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a:solidFill>
                  <a:schemeClr val="tx1">
                    <a:alpha val="80000"/>
                  </a:schemeClr>
                </a:solidFill>
              </a:rPr>
              <a:pPr>
                <a:spcAft>
                  <a:spcPts val="600"/>
                </a:spcAft>
              </a:pPr>
              <a:t>8</a:t>
            </a:fld>
            <a:endParaRPr lang="en-US">
              <a:solidFill>
                <a:schemeClr val="tx1">
                  <a:alpha val="80000"/>
                </a:schemeClr>
              </a:solidFill>
            </a:endParaRPr>
          </a:p>
        </p:txBody>
      </p:sp>
      <p:sp>
        <p:nvSpPr>
          <p:cNvPr id="5" name="Date Placeholder 3">
            <a:extLst>
              <a:ext uri="{FF2B5EF4-FFF2-40B4-BE49-F238E27FC236}">
                <a16:creationId xmlns:a16="http://schemas.microsoft.com/office/drawing/2014/main" id="{95C5ABBC-852B-A642-1B8C-13C9F1EC2F14}"/>
              </a:ext>
            </a:extLst>
          </p:cNvPr>
          <p:cNvSpPr txBox="1">
            <a:spLocks/>
          </p:cNvSpPr>
          <p:nvPr/>
        </p:nvSpPr>
        <p:spPr>
          <a:xfrm>
            <a:off x="666352" y="6420199"/>
            <a:ext cx="2628900" cy="260300"/>
          </a:xfrm>
          <a:prstGeom prst="rect">
            <a:avLst/>
          </a:prstGeom>
        </p:spPr>
        <p:txBody>
          <a:bodyPr vert="horz" wrap="square" lIns="0" tIns="0" rIns="0" bIns="0" rtlCol="0" anchor="ctr">
            <a:sp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3015604387"/>
      </p:ext>
    </p:extLst>
  </p:cSld>
  <p:clrMapOvr>
    <a:masterClrMapping/>
  </p:clrMapOvr>
  <mc:AlternateContent xmlns:mc="http://schemas.openxmlformats.org/markup-compatibility/2006">
    <mc:Choice xmlns:p14="http://schemas.microsoft.com/office/powerpoint/2010/main" Requires="p14">
      <p:transition spd="slow" p14:dur="2000" advTm="7091"/>
    </mc:Choice>
    <mc:Fallback>
      <p:transition spd="slow" advTm="7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700"/>
                                        <p:tgtEl>
                                          <p:spTgt spid="16">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9" name="Freeform: Shape 14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Oval 15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Oval 15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5" name="Group 15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6" name="Freeform: Shape 15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Oval 15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Oval 15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61" name="Rectangle 16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546942"/>
          </a:xfrm>
        </p:spPr>
        <p:txBody>
          <a:bodyPr vert="horz" wrap="square" lIns="0" tIns="0" rIns="0" bIns="0" rtlCol="0" anchor="b" anchorCtr="0">
            <a:normAutofit/>
          </a:bodyPr>
          <a:lstStyle/>
          <a:p>
            <a:pPr>
              <a:lnSpc>
                <a:spcPct val="100000"/>
              </a:lnSpc>
            </a:pPr>
            <a:r>
              <a:rPr lang="en-US" sz="3500" kern="1200" dirty="0">
                <a:solidFill>
                  <a:schemeClr val="tx1"/>
                </a:solidFill>
                <a:latin typeface="+mj-lt"/>
                <a:ea typeface="+mj-ea"/>
                <a:cs typeface="+mj-cs"/>
              </a:rPr>
              <a:t>Introduction(Background)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69183" y="1343147"/>
            <a:ext cx="8095270" cy="5037718"/>
          </a:xfrm>
        </p:spPr>
        <p:txBody>
          <a:bodyPr vert="horz" wrap="square" lIns="0" tIns="0" rIns="0" bIns="0" rtlCol="0">
            <a:normAutofit fontScale="92500" lnSpcReduction="10000"/>
          </a:bodyPr>
          <a:lstStyle/>
          <a:p>
            <a:pPr marL="0">
              <a:lnSpc>
                <a:spcPct val="170000"/>
              </a:lnSpc>
              <a:buFont typeface="Arial" panose="020B0604020202020204" pitchFamily="34" charset="0"/>
              <a:buChar char="•"/>
            </a:pPr>
            <a:r>
              <a:rPr lang="en-US" sz="2000" dirty="0"/>
              <a:t>ChatGPT is a large language model or a chatbot system developed by Open AI and was released in November 2022, based on GPT -3.5 and GPT -4 architecture model, trained to understand and generate human-like text, as well as to perform a wide range of natural language processing tasks. In computer science ChatGPT is a very useful toolkit for developers in areas like :</a:t>
            </a:r>
          </a:p>
          <a:p>
            <a:pPr marL="285750">
              <a:lnSpc>
                <a:spcPct val="170000"/>
              </a:lnSpc>
              <a:buFont typeface="Arial" panose="020B0604020202020204" pitchFamily="34" charset="0"/>
              <a:buChar char="•"/>
            </a:pPr>
            <a:r>
              <a:rPr lang="en-US" sz="2000" dirty="0"/>
              <a:t> debugging, </a:t>
            </a:r>
          </a:p>
          <a:p>
            <a:pPr marL="285750">
              <a:lnSpc>
                <a:spcPct val="170000"/>
              </a:lnSpc>
              <a:buFont typeface="Arial" panose="020B0604020202020204" pitchFamily="34" charset="0"/>
              <a:buChar char="•"/>
            </a:pPr>
            <a:r>
              <a:rPr lang="en-US" sz="2000" dirty="0"/>
              <a:t>code optimization</a:t>
            </a:r>
          </a:p>
          <a:p>
            <a:pPr marL="285750">
              <a:lnSpc>
                <a:spcPct val="170000"/>
              </a:lnSpc>
              <a:buFont typeface="Arial" panose="020B0604020202020204" pitchFamily="34" charset="0"/>
              <a:buChar char="•"/>
            </a:pPr>
            <a:r>
              <a:rPr lang="en-US" sz="2000" dirty="0"/>
              <a:t>Snippet prediction     </a:t>
            </a:r>
          </a:p>
          <a:p>
            <a:pPr marL="285750">
              <a:lnSpc>
                <a:spcPct val="170000"/>
              </a:lnSpc>
              <a:buFont typeface="Arial" panose="020B0604020202020204" pitchFamily="34" charset="0"/>
              <a:buChar char="•"/>
            </a:pPr>
            <a:r>
              <a:rPr lang="en-US" sz="2000" dirty="0"/>
              <a:t>refactoring etc.</a:t>
            </a:r>
            <a:endParaRPr lang="en-US" sz="2000" kern="1200" dirty="0">
              <a:effectLst/>
              <a:latin typeface="+mn-lt"/>
              <a:ea typeface="+mn-ea"/>
              <a:cs typeface="+mn-cs"/>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8564453" y="206272"/>
            <a:ext cx="3437001" cy="3437001"/>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63" name="Group 162">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64" name="Freeform: Shape 163">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Oval 164">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7" name="Oval 166">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a:solidFill>
                  <a:schemeClr val="tx1">
                    <a:alpha val="80000"/>
                  </a:schemeClr>
                </a:solidFill>
              </a:rPr>
              <a:pPr>
                <a:spcAft>
                  <a:spcPts val="600"/>
                </a:spcAft>
              </a:pPr>
              <a:t>9</a:t>
            </a:fld>
            <a:endParaRPr lang="en-US">
              <a:solidFill>
                <a:schemeClr val="tx1">
                  <a:alpha val="80000"/>
                </a:schemeClr>
              </a:solidFill>
            </a:endParaRPr>
          </a:p>
        </p:txBody>
      </p:sp>
      <p:sp>
        <p:nvSpPr>
          <p:cNvPr id="6" name="Date Placeholder 3">
            <a:extLst>
              <a:ext uri="{FF2B5EF4-FFF2-40B4-BE49-F238E27FC236}">
                <a16:creationId xmlns:a16="http://schemas.microsoft.com/office/drawing/2014/main" id="{2A5E80B1-5977-E95F-0393-53C818B4D55F}"/>
              </a:ext>
            </a:extLst>
          </p:cNvPr>
          <p:cNvSpPr txBox="1">
            <a:spLocks/>
          </p:cNvSpPr>
          <p:nvPr/>
        </p:nvSpPr>
        <p:spPr>
          <a:xfrm>
            <a:off x="550863" y="6510348"/>
            <a:ext cx="2628900" cy="260300"/>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May 3</a:t>
            </a:r>
            <a:r>
              <a:rPr lang="en-US" baseline="30000" dirty="0"/>
              <a:t>rd</a:t>
            </a:r>
            <a:r>
              <a:rPr lang="en-US" dirty="0"/>
              <a:t> , 2023</a:t>
            </a:r>
          </a:p>
        </p:txBody>
      </p:sp>
    </p:spTree>
    <p:extLst>
      <p:ext uri="{BB962C8B-B14F-4D97-AF65-F5344CB8AC3E}">
        <p14:creationId xmlns:p14="http://schemas.microsoft.com/office/powerpoint/2010/main" val="1263015563"/>
      </p:ext>
    </p:extLst>
  </p:cSld>
  <p:clrMapOvr>
    <a:masterClrMapping/>
  </p:clrMapOvr>
  <mc:AlternateContent xmlns:mc="http://schemas.openxmlformats.org/markup-compatibility/2006">
    <mc:Choice xmlns:p14="http://schemas.microsoft.com/office/powerpoint/2010/main" Requires="p14">
      <p:transition spd="slow" p14:dur="2000" advTm="35751"/>
    </mc:Choice>
    <mc:Fallback>
      <p:transition spd="slow" advTm="357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700"/>
                                        <p:tgtEl>
                                          <p:spTgt spid="16">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16">
                                            <p:txEl>
                                              <p:pRg st="1" end="1"/>
                                            </p:txEl>
                                          </p:spTgt>
                                        </p:tgtEl>
                                        <p:attrNameLst>
                                          <p:attrName>style.visibility</p:attrName>
                                        </p:attrNameLst>
                                      </p:cBhvr>
                                      <p:to>
                                        <p:strVal val="visible"/>
                                      </p:to>
                                    </p:set>
                                    <p:animEffect transition="in" filter="fade">
                                      <p:cBhvr>
                                        <p:cTn id="10" dur="700"/>
                                        <p:tgtEl>
                                          <p:spTgt spid="16">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16">
                                            <p:txEl>
                                              <p:pRg st="2" end="2"/>
                                            </p:txEl>
                                          </p:spTgt>
                                        </p:tgtEl>
                                        <p:attrNameLst>
                                          <p:attrName>style.visibility</p:attrName>
                                        </p:attrNameLst>
                                      </p:cBhvr>
                                      <p:to>
                                        <p:strVal val="visible"/>
                                      </p:to>
                                    </p:set>
                                    <p:animEffect transition="in" filter="fade">
                                      <p:cBhvr>
                                        <p:cTn id="13" dur="700"/>
                                        <p:tgtEl>
                                          <p:spTgt spid="16">
                                            <p:txEl>
                                              <p:pRg st="2" end="2"/>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16">
                                            <p:txEl>
                                              <p:pRg st="3" end="3"/>
                                            </p:txEl>
                                          </p:spTgt>
                                        </p:tgtEl>
                                        <p:attrNameLst>
                                          <p:attrName>style.visibility</p:attrName>
                                        </p:attrNameLst>
                                      </p:cBhvr>
                                      <p:to>
                                        <p:strVal val="visible"/>
                                      </p:to>
                                    </p:set>
                                    <p:animEffect transition="in" filter="fade">
                                      <p:cBhvr>
                                        <p:cTn id="16" dur="700"/>
                                        <p:tgtEl>
                                          <p:spTgt spid="16">
                                            <p:txEl>
                                              <p:pRg st="3" end="3"/>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16">
                                            <p:txEl>
                                              <p:pRg st="4" end="4"/>
                                            </p:txEl>
                                          </p:spTgt>
                                        </p:tgtEl>
                                        <p:attrNameLst>
                                          <p:attrName>style.visibility</p:attrName>
                                        </p:attrNameLst>
                                      </p:cBhvr>
                                      <p:to>
                                        <p:strVal val="visible"/>
                                      </p:to>
                                    </p:set>
                                    <p:animEffect transition="in" filter="fade">
                                      <p:cBhvr>
                                        <p:cTn id="19" dur="700"/>
                                        <p:tgtEl>
                                          <p:spTgt spid="16">
                                            <p:txEl>
                                              <p:pRg st="4" end="4"/>
                                            </p:txEl>
                                          </p:spTgt>
                                        </p:tgtEl>
                                      </p:cBhvr>
                                    </p:animEffect>
                                  </p:childTnLst>
                                </p:cTn>
                              </p:par>
                              <p:par>
                                <p:cTn id="20" presetID="10" presetClass="entr" presetSubtype="0" fill="hold" grpId="0" nodeType="withEffect">
                                  <p:stCondLst>
                                    <p:cond delay="1000"/>
                                  </p:stCondLst>
                                  <p:iterate>
                                    <p:tmPct val="10000"/>
                                  </p:iterate>
                                  <p:childTnLst>
                                    <p:set>
                                      <p:cBhvr>
                                        <p:cTn id="21" dur="1" fill="hold">
                                          <p:stCondLst>
                                            <p:cond delay="0"/>
                                          </p:stCondLst>
                                        </p:cTn>
                                        <p:tgtEl>
                                          <p:spTgt spid="15"/>
                                        </p:tgtEl>
                                        <p:attrNameLst>
                                          <p:attrName>style.visibility</p:attrName>
                                        </p:attrNameLst>
                                      </p:cBhvr>
                                      <p:to>
                                        <p:strVal val="visible"/>
                                      </p:to>
                                    </p:set>
                                    <p:animEffect transition="in" filter="fade">
                                      <p:cBhvr>
                                        <p:cTn id="22"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2"/>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2413</TotalTime>
  <Words>2174</Words>
  <Application>Microsoft Office PowerPoint</Application>
  <PresentationFormat>Widescreen</PresentationFormat>
  <Paragraphs>212</Paragraphs>
  <Slides>28</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Gill Sans MT</vt:lpstr>
      <vt:lpstr>Times New Roman</vt:lpstr>
      <vt:lpstr>Walbaum Display</vt:lpstr>
      <vt:lpstr>3DFloatVTI</vt:lpstr>
      <vt:lpstr>The Perception of ChatGPT in Learning Basic Python Coding  </vt:lpstr>
      <vt:lpstr>Overview</vt:lpstr>
      <vt:lpstr>Introduction</vt:lpstr>
      <vt:lpstr>Introduction(Background)</vt:lpstr>
      <vt:lpstr>Introduction(Background)</vt:lpstr>
      <vt:lpstr>Introduction(Background)</vt:lpstr>
      <vt:lpstr>Introduction(Background)</vt:lpstr>
      <vt:lpstr>Introduction(Background)</vt:lpstr>
      <vt:lpstr>Introduction(Background)</vt:lpstr>
      <vt:lpstr>Introduction(Background)</vt:lpstr>
      <vt:lpstr>Introduction (Significance)</vt:lpstr>
      <vt:lpstr>Introduction(Objective)</vt:lpstr>
      <vt:lpstr>Materials and Methods</vt:lpstr>
      <vt:lpstr>Materials and Methods</vt:lpstr>
      <vt:lpstr>Results</vt:lpstr>
      <vt:lpstr>Results</vt:lpstr>
      <vt:lpstr>Results</vt:lpstr>
      <vt:lpstr>Results</vt:lpstr>
      <vt:lpstr>Results</vt:lpstr>
      <vt:lpstr>Results</vt:lpstr>
      <vt:lpstr>Summary</vt:lpstr>
      <vt:lpstr>Summary</vt:lpstr>
      <vt:lpstr>Limitations &amp; Future work</vt:lpstr>
      <vt:lpstr>Limitations &amp; Future work</vt:lpstr>
      <vt:lpstr>Conclusion</vt:lpstr>
      <vt:lpstr>PowerPoint Presentation</vt:lpstr>
      <vt:lpstr>Git 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Perception of ChatGPT in Learning Basic Python Coding  </dc:title>
  <dc:creator>Michael Larbi</dc:creator>
  <cp:lastModifiedBy>Michael Larbi</cp:lastModifiedBy>
  <cp:revision>1</cp:revision>
  <dcterms:created xsi:type="dcterms:W3CDTF">2023-05-06T16:25:50Z</dcterms:created>
  <dcterms:modified xsi:type="dcterms:W3CDTF">2023-05-10T14:52:45Z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