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1" r:id="rId3"/>
    <p:sldId id="444" r:id="rId4"/>
    <p:sldId id="41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7933-63F1-7A3F-3B2B-C3611E407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9B34-8FE0-9CB4-D680-2E60B445B0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CA73D-93E1-4D8B-3FBE-A018A7F32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75DE2-BF20-AD71-AF24-5E2203A96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3E2DC-3B3A-D896-4A2D-98DF7AC24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8255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4238C-5D87-74AD-4702-DCDA05624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C1343-CE23-EC27-16CB-FD10C475A1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AFBA-B6AB-9AF5-1441-2A7FFDD33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CCA7E-34DB-347E-8011-AB57B495A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7F86F-CDB6-A681-8882-A151B060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380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BA184-DA73-4D47-5513-08EA53F6A5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E8AC9-553E-A454-E8C8-388AC5D5A7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1EC7A-89C5-D474-48C4-0E39AE1C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5DBFA-0E2D-EAA9-781C-D393AC142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D87FA-96D3-7197-FD81-EB7E3D252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77833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364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E4E38-B8C7-4C8D-B4DE-597E8B9AC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D4FA1-9796-E1F2-FA16-46FB1DBB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C969C-C481-D722-5297-DD86A9945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D955B-0CD6-D7BC-A0F4-0DB7E22A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14AFC-5024-4DAA-13AC-23314E4B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46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472A4-937F-1E44-4A9F-CB19620ED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EADEC-7DDC-CA1E-A9E5-2A7388CB6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872A6-FA3B-A9E4-88B8-D637A8747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A9063-F82B-F9F3-08AB-24A146A9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F986C-1B8D-BEAA-E503-95D40E822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9802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02D59-2B72-58C8-771A-9FA11F288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ED024-CF6B-1C7A-C8C3-3506E1FB55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524ADD-290F-0B71-E0B7-2DFC466AB3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6E932-7023-38B1-C239-27FE03BD1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78984D-6305-0859-DDF9-C03C032B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26F5BD-4DCF-81D7-E121-187DF51D0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97005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B0570-AD43-2962-77BD-5FE5EDF8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EE10F-CD02-B9E9-D8B1-6AE7CD46BF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43744B-149B-83FA-60AA-D38141546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F6E3C-2AF2-4DD9-A3AD-8BFBEA53C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82B02-C9D9-1EDA-5F80-7AF21776D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B848B-5563-4B96-89BB-233C73893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8D530D-0490-57E6-3CC3-72CF0BAE5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437FA2-A1AA-B94C-3561-2D3DBDC8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7190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A697D-F0A4-9DDF-05B1-7FA560751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DCA183-4D4A-EE95-E4F9-E2AAC24E8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48F0C-B50D-3697-3A26-AE9241823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FC15D-2802-BB49-FEDF-C5D5A26DD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8525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BC7F71-D846-5238-1204-0590D1B21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75D031-8A5E-CE56-147C-B1CED9925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73C6-A95D-4238-1D3B-E93427A87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647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0CCF2-BF3E-9239-D276-7DB7B31E7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7A02D-9EEE-F0B1-4FFF-0FAB0C445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BBAEC1-74CD-490A-D6D4-8307CC09C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FC936-17A2-D02A-3159-AD86F3FB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DD15FA-62CD-A21A-6999-97500D32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9CEFD-ABE4-1BD8-B429-894C42F4D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7736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68C63-88A7-12A8-E17F-510E0D9E9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8CD0E-0ACF-1FA7-95A6-D30A15FDF4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236B5C-18AB-505F-E8EF-5FD9FCA598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D4415-B48F-3304-9997-5AC79F5B1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C9C48-2710-D950-57E1-C256F43DC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64DCF-6C12-B75A-522C-9C84905D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8473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5608F4-99A6-5396-4DE0-CC567883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A3B887-6893-6CC3-F9D9-9FA604AAD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6C9E-C583-47A3-FDD5-C4DE7F35A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D5EDE-3604-4F15-9874-7F307EA1AFBE}" type="datetimeFigureOut">
              <a:rPr lang="en-AU" smtClean="0"/>
              <a:t>26/08/2022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EEB63-6C2A-D228-7BFB-8F896ED16F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1A2F-E9B5-5010-B6A4-BFF551E77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BA01F8-A670-4758-895C-EACA34FD15A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9244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High availability versus disaster recovery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99A52793-AD97-F948-9648-5B1E4BF76D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81373"/>
            <a:ext cx="8141174" cy="691273"/>
          </a:xfrm>
        </p:spPr>
        <p:txBody>
          <a:bodyPr/>
          <a:lstStyle/>
          <a:p>
            <a:r>
              <a:rPr lang="en-US" altLang="en-US" sz="2903"/>
              <a:t>Disaster Recovery Versus High availability</a:t>
            </a:r>
          </a:p>
        </p:txBody>
      </p:sp>
      <p:sp>
        <p:nvSpPr>
          <p:cNvPr id="61442" name="Content Placeholder 2">
            <a:extLst>
              <a:ext uri="{FF2B5EF4-FFF2-40B4-BE49-F238E27FC236}">
                <a16:creationId xmlns:a16="http://schemas.microsoft.com/office/drawing/2014/main" id="{54415BEC-FB4C-4B97-2B70-5A5C25B4E8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Disaster recovery</a:t>
            </a:r>
          </a:p>
          <a:p>
            <a:pPr lvl="1"/>
            <a:r>
              <a:rPr lang="en-US" altLang="en-US" sz="2540"/>
              <a:t>Used in many traditional systems</a:t>
            </a:r>
          </a:p>
          <a:p>
            <a:pPr lvl="1"/>
            <a:r>
              <a:rPr lang="en-US" altLang="en-US" sz="2540"/>
              <a:t>When system crashes something is done to recover state of system</a:t>
            </a:r>
          </a:p>
          <a:p>
            <a:pPr lvl="1"/>
            <a:r>
              <a:rPr lang="en-US" altLang="en-US" sz="2540"/>
              <a:t>For example</a:t>
            </a:r>
          </a:p>
          <a:p>
            <a:pPr lvl="2"/>
            <a:r>
              <a:rPr lang="en-US" altLang="en-US" sz="2540"/>
              <a:t>Load checkpoint and reply logs</a:t>
            </a:r>
          </a:p>
          <a:p>
            <a:r>
              <a:rPr lang="en-US" altLang="en-US" sz="2540"/>
              <a:t>High availability</a:t>
            </a:r>
          </a:p>
          <a:p>
            <a:pPr lvl="1"/>
            <a:r>
              <a:rPr lang="en-US" altLang="en-US" sz="2540"/>
              <a:t>When system goes down immediately switch to anther standby system which is completely up-to-date.</a:t>
            </a:r>
          </a:p>
          <a:p>
            <a:pPr lvl="1"/>
            <a:r>
              <a:rPr lang="en-US" altLang="en-US" sz="2540"/>
              <a:t>Traditionally this option is too expensive but due to low cost of AWS it is very feasible in many situations.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BCE37E2D-957E-F8E1-2783-1AF1CD623A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9382" y="750319"/>
            <a:ext cx="8818046" cy="691273"/>
          </a:xfrm>
        </p:spPr>
        <p:txBody>
          <a:bodyPr>
            <a:normAutofit fontScale="90000"/>
          </a:bodyPr>
          <a:lstStyle/>
          <a:p>
            <a:r>
              <a:rPr lang="en-US" altLang="en-US" sz="2903"/>
              <a:t>How does AWS change traditional disaster recovery (DR) / high availability (HA)?</a:t>
            </a:r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1EC2DFA0-6FCF-DD6D-8DEA-5DFD531C31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941325"/>
            <a:ext cx="8639467" cy="964901"/>
          </a:xfrm>
        </p:spPr>
        <p:txBody>
          <a:bodyPr>
            <a:normAutofit fontScale="62500" lnSpcReduction="20000"/>
          </a:bodyPr>
          <a:lstStyle/>
          <a:p>
            <a:r>
              <a:rPr lang="en-US" altLang="en-US" sz="2540"/>
              <a:t>Everything in the cloud is “off-site” and (potentially) “multi-site”</a:t>
            </a:r>
          </a:p>
          <a:p>
            <a:r>
              <a:rPr lang="en-US" altLang="en-US" sz="2540"/>
              <a:t>Using multiple sites (multiple availability zones) comes largely for free</a:t>
            </a:r>
          </a:p>
          <a:p>
            <a:r>
              <a:rPr lang="en-US" altLang="en-US" sz="2540"/>
              <a:t>Using multiple geographically-distributed sites (multiple regions) significantly easier and cheaper.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3">
            <a:extLst>
              <a:ext uri="{FF2B5EF4-FFF2-40B4-BE49-F238E27FC236}">
                <a16:creationId xmlns:a16="http://schemas.microsoft.com/office/drawing/2014/main" id="{81096F92-F785-39C6-A8FE-DB58714C2B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93" t="18375" r="20737" b="8784"/>
          <a:stretch>
            <a:fillRect/>
          </a:stretch>
        </p:blipFill>
        <p:spPr bwMode="auto">
          <a:xfrm>
            <a:off x="1654575" y="1731062"/>
            <a:ext cx="3735752" cy="36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Title 1">
            <a:extLst>
              <a:ext uri="{FF2B5EF4-FFF2-40B4-BE49-F238E27FC236}">
                <a16:creationId xmlns:a16="http://schemas.microsoft.com/office/drawing/2014/main" id="{93FBEB12-267D-59E3-D5BF-C2FB45FCE9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521" y="489652"/>
            <a:ext cx="8818046" cy="691273"/>
          </a:xfrm>
        </p:spPr>
        <p:txBody>
          <a:bodyPr/>
          <a:lstStyle/>
          <a:p>
            <a:r>
              <a:rPr lang="en-US" altLang="en-US" sz="2903"/>
              <a:t>Chaos Monkey</a:t>
            </a:r>
          </a:p>
        </p:txBody>
      </p:sp>
      <p:sp>
        <p:nvSpPr>
          <p:cNvPr id="63491" name="Content Placeholder 1">
            <a:extLst>
              <a:ext uri="{FF2B5EF4-FFF2-40B4-BE49-F238E27FC236}">
                <a16:creationId xmlns:a16="http://schemas.microsoft.com/office/drawing/2014/main" id="{6AD48B71-0DDB-B2DD-645B-8A3F05182C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42173" y="1631693"/>
            <a:ext cx="5095255" cy="5226308"/>
          </a:xfrm>
        </p:spPr>
        <p:txBody>
          <a:bodyPr/>
          <a:lstStyle/>
          <a:p>
            <a:r>
              <a:rPr lang="en-US" altLang="en-US" sz="2177"/>
              <a:t>Chaos Monkey was created by Netflix.</a:t>
            </a:r>
          </a:p>
          <a:p>
            <a:pPr lvl="1"/>
            <a:r>
              <a:rPr lang="en-US" altLang="en-US" sz="2177"/>
              <a:t>Rent/watch videos online</a:t>
            </a:r>
          </a:p>
          <a:p>
            <a:pPr lvl="1"/>
            <a:r>
              <a:rPr lang="en-US" altLang="en-US" sz="2177"/>
              <a:t>One of the biggest users of AWS</a:t>
            </a:r>
          </a:p>
          <a:p>
            <a:r>
              <a:rPr lang="en-US" altLang="en-US" sz="2177"/>
              <a:t>Millions of users.</a:t>
            </a:r>
          </a:p>
          <a:p>
            <a:r>
              <a:rPr lang="en-US" altLang="en-US" sz="2177"/>
              <a:t>Will loose customers even unavailable for short periods of time</a:t>
            </a:r>
          </a:p>
          <a:p>
            <a:r>
              <a:rPr lang="en-US" altLang="en-US" sz="2177"/>
              <a:t>Created chaos monkey to test quality of high availability</a:t>
            </a:r>
          </a:p>
          <a:p>
            <a:r>
              <a:rPr lang="en-US" altLang="en-US" sz="2177"/>
              <a:t>Chaos monkey will randomly shutdown AWS services like EC2 instances to test ability to handle failures</a:t>
            </a:r>
          </a:p>
          <a:p>
            <a:r>
              <a:rPr lang="en-US" altLang="en-US" sz="2177"/>
              <a:t>Code made open source and used by other companies.</a:t>
            </a:r>
          </a:p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189BEFA-F793-4772-BB7E-7FE017EFF80B}"/>
</file>

<file path=customXml/itemProps2.xml><?xml version="1.0" encoding="utf-8"?>
<ds:datastoreItem xmlns:ds="http://schemas.openxmlformats.org/officeDocument/2006/customXml" ds:itemID="{5A01D789-B305-4603-9310-A84585751DD6}"/>
</file>

<file path=customXml/itemProps3.xml><?xml version="1.0" encoding="utf-8"?>
<ds:datastoreItem xmlns:ds="http://schemas.openxmlformats.org/officeDocument/2006/customXml" ds:itemID="{1B84D2F4-C1BC-410D-9459-1C8FAE2DC79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Roboto Condensed</vt:lpstr>
      <vt:lpstr>Office Theme</vt:lpstr>
      <vt:lpstr>High availability versus disaster recovery</vt:lpstr>
      <vt:lpstr>Disaster Recovery Versus High availability</vt:lpstr>
      <vt:lpstr>How does AWS change traditional disaster recovery (DR) / high availability (HA)?</vt:lpstr>
      <vt:lpstr>Chaos Monkey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availability versus disaster recovery</dc:title>
  <dc:creator>Butler, Kylie</dc:creator>
  <cp:lastModifiedBy>Butler, Kylie</cp:lastModifiedBy>
  <cp:revision>1</cp:revision>
  <dcterms:created xsi:type="dcterms:W3CDTF">2022-08-26T07:49:14Z</dcterms:created>
  <dcterms:modified xsi:type="dcterms:W3CDTF">2022-08-26T07:50:01Z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