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64" r:id="rId6"/>
    <p:sldId id="259"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6792B5-A7E6-411A-B71B-CDD3D4E457F7}" v="499" dt="2023-03-21T22:38:38.83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16" autoAdjust="0"/>
    <p:restoredTop sz="94660"/>
  </p:normalViewPr>
  <p:slideViewPr>
    <p:cSldViewPr snapToGrid="0">
      <p:cViewPr>
        <p:scale>
          <a:sx n="125" d="100"/>
          <a:sy n="125" d="100"/>
        </p:scale>
        <p:origin x="402" y="-2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chael Le" userId="04d63814cb43820d" providerId="LiveId" clId="{A16792B5-A7E6-411A-B71B-CDD3D4E457F7}"/>
    <pc:docChg chg="undo custSel addSld delSld modSld sldOrd">
      <pc:chgData name="Michael Le" userId="04d63814cb43820d" providerId="LiveId" clId="{A16792B5-A7E6-411A-B71B-CDD3D4E457F7}" dt="2023-03-21T23:12:39.296" v="10245" actId="14100"/>
      <pc:docMkLst>
        <pc:docMk/>
      </pc:docMkLst>
      <pc:sldChg chg="addSp delSp modSp mod">
        <pc:chgData name="Michael Le" userId="04d63814cb43820d" providerId="LiveId" clId="{A16792B5-A7E6-411A-B71B-CDD3D4E457F7}" dt="2023-03-21T18:13:18.056" v="4205" actId="1076"/>
        <pc:sldMkLst>
          <pc:docMk/>
          <pc:sldMk cId="2760975440" sldId="256"/>
        </pc:sldMkLst>
        <pc:spChg chg="mod ord">
          <ac:chgData name="Michael Le" userId="04d63814cb43820d" providerId="LiveId" clId="{A16792B5-A7E6-411A-B71B-CDD3D4E457F7}" dt="2023-03-21T18:12:59.642" v="4201" actId="171"/>
          <ac:spMkLst>
            <pc:docMk/>
            <pc:sldMk cId="2760975440" sldId="256"/>
            <ac:spMk id="2" creationId="{598B223B-5C36-D08F-2A7A-8DA393D9F6BD}"/>
          </ac:spMkLst>
        </pc:spChg>
        <pc:spChg chg="mod">
          <ac:chgData name="Michael Le" userId="04d63814cb43820d" providerId="LiveId" clId="{A16792B5-A7E6-411A-B71B-CDD3D4E457F7}" dt="2023-03-21T18:13:18.056" v="4205" actId="1076"/>
          <ac:spMkLst>
            <pc:docMk/>
            <pc:sldMk cId="2760975440" sldId="256"/>
            <ac:spMk id="3" creationId="{1DF5B898-D7D8-C090-D9B6-BB6D000425E2}"/>
          </ac:spMkLst>
        </pc:spChg>
        <pc:picChg chg="add del mod ord">
          <ac:chgData name="Michael Le" userId="04d63814cb43820d" providerId="LiveId" clId="{A16792B5-A7E6-411A-B71B-CDD3D4E457F7}" dt="2023-03-21T18:12:43.580" v="4195" actId="21"/>
          <ac:picMkLst>
            <pc:docMk/>
            <pc:sldMk cId="2760975440" sldId="256"/>
            <ac:picMk id="5" creationId="{4EBE5628-32FF-CDB1-DCE9-1B7C715B47ED}"/>
          </ac:picMkLst>
        </pc:picChg>
        <pc:picChg chg="add mod">
          <ac:chgData name="Michael Le" userId="04d63814cb43820d" providerId="LiveId" clId="{A16792B5-A7E6-411A-B71B-CDD3D4E457F7}" dt="2023-03-21T18:13:13.864" v="4204" actId="1076"/>
          <ac:picMkLst>
            <pc:docMk/>
            <pc:sldMk cId="2760975440" sldId="256"/>
            <ac:picMk id="7" creationId="{21BBEDCD-B490-160F-C357-9E831841B354}"/>
          </ac:picMkLst>
        </pc:picChg>
      </pc:sldChg>
      <pc:sldChg chg="modSp mod">
        <pc:chgData name="Michael Le" userId="04d63814cb43820d" providerId="LiveId" clId="{A16792B5-A7E6-411A-B71B-CDD3D4E457F7}" dt="2023-03-21T19:55:53.488" v="5299" actId="1076"/>
        <pc:sldMkLst>
          <pc:docMk/>
          <pc:sldMk cId="59021295" sldId="257"/>
        </pc:sldMkLst>
        <pc:spChg chg="mod">
          <ac:chgData name="Michael Le" userId="04d63814cb43820d" providerId="LiveId" clId="{A16792B5-A7E6-411A-B71B-CDD3D4E457F7}" dt="2023-03-19T05:49:24.630" v="565" actId="20577"/>
          <ac:spMkLst>
            <pc:docMk/>
            <pc:sldMk cId="59021295" sldId="257"/>
            <ac:spMk id="2" creationId="{B5C9D18C-B17D-8558-8C68-A9C9E58C5159}"/>
          </ac:spMkLst>
        </pc:spChg>
        <pc:spChg chg="mod">
          <ac:chgData name="Michael Le" userId="04d63814cb43820d" providerId="LiveId" clId="{A16792B5-A7E6-411A-B71B-CDD3D4E457F7}" dt="2023-03-21T19:55:53.488" v="5299" actId="1076"/>
          <ac:spMkLst>
            <pc:docMk/>
            <pc:sldMk cId="59021295" sldId="257"/>
            <ac:spMk id="3" creationId="{B1BC08FA-55E8-3226-7246-170458E4917C}"/>
          </ac:spMkLst>
        </pc:spChg>
      </pc:sldChg>
      <pc:sldChg chg="addSp delSp modSp mod">
        <pc:chgData name="Michael Le" userId="04d63814cb43820d" providerId="LiveId" clId="{A16792B5-A7E6-411A-B71B-CDD3D4E457F7}" dt="2023-03-21T19:34:27.526" v="4983" actId="14100"/>
        <pc:sldMkLst>
          <pc:docMk/>
          <pc:sldMk cId="149311535" sldId="258"/>
        </pc:sldMkLst>
        <pc:spChg chg="mod">
          <ac:chgData name="Michael Le" userId="04d63814cb43820d" providerId="LiveId" clId="{A16792B5-A7E6-411A-B71B-CDD3D4E457F7}" dt="2023-03-21T18:25:45.648" v="4272" actId="113"/>
          <ac:spMkLst>
            <pc:docMk/>
            <pc:sldMk cId="149311535" sldId="258"/>
            <ac:spMk id="2" creationId="{8B8EE345-B40F-A497-7ECC-F92AC4963353}"/>
          </ac:spMkLst>
        </pc:spChg>
        <pc:spChg chg="mod">
          <ac:chgData name="Michael Le" userId="04d63814cb43820d" providerId="LiveId" clId="{A16792B5-A7E6-411A-B71B-CDD3D4E457F7}" dt="2023-03-21T19:34:27.526" v="4983" actId="14100"/>
          <ac:spMkLst>
            <pc:docMk/>
            <pc:sldMk cId="149311535" sldId="258"/>
            <ac:spMk id="3" creationId="{3657A8B7-4443-0492-9F41-A796B1860EEA}"/>
          </ac:spMkLst>
        </pc:spChg>
        <pc:spChg chg="add mod">
          <ac:chgData name="Michael Le" userId="04d63814cb43820d" providerId="LiveId" clId="{A16792B5-A7E6-411A-B71B-CDD3D4E457F7}" dt="2023-03-21T18:37:20.023" v="4415" actId="1076"/>
          <ac:spMkLst>
            <pc:docMk/>
            <pc:sldMk cId="149311535" sldId="258"/>
            <ac:spMk id="6" creationId="{E816579B-66B4-EEAA-518D-99A160230673}"/>
          </ac:spMkLst>
        </pc:spChg>
        <pc:spChg chg="add mod">
          <ac:chgData name="Michael Le" userId="04d63814cb43820d" providerId="LiveId" clId="{A16792B5-A7E6-411A-B71B-CDD3D4E457F7}" dt="2023-03-21T18:42:09.994" v="4554" actId="1076"/>
          <ac:spMkLst>
            <pc:docMk/>
            <pc:sldMk cId="149311535" sldId="258"/>
            <ac:spMk id="13" creationId="{ABF38561-8504-A695-497C-6C376356F091}"/>
          </ac:spMkLst>
        </pc:spChg>
        <pc:picChg chg="add mod">
          <ac:chgData name="Michael Le" userId="04d63814cb43820d" providerId="LiveId" clId="{A16792B5-A7E6-411A-B71B-CDD3D4E457F7}" dt="2023-03-21T18:37:14.654" v="4414" actId="14100"/>
          <ac:picMkLst>
            <pc:docMk/>
            <pc:sldMk cId="149311535" sldId="258"/>
            <ac:picMk id="5" creationId="{5D2D69C7-10E2-265E-DC6B-3ACA421BEE54}"/>
          </ac:picMkLst>
        </pc:picChg>
        <pc:picChg chg="add mod">
          <ac:chgData name="Michael Le" userId="04d63814cb43820d" providerId="LiveId" clId="{A16792B5-A7E6-411A-B71B-CDD3D4E457F7}" dt="2023-03-21T18:40:17.977" v="4424" actId="14100"/>
          <ac:picMkLst>
            <pc:docMk/>
            <pc:sldMk cId="149311535" sldId="258"/>
            <ac:picMk id="8" creationId="{4286D340-8B8F-6CC9-6285-33BA722A5BA3}"/>
          </ac:picMkLst>
        </pc:picChg>
        <pc:picChg chg="add mod">
          <ac:chgData name="Michael Le" userId="04d63814cb43820d" providerId="LiveId" clId="{A16792B5-A7E6-411A-B71B-CDD3D4E457F7}" dt="2023-03-21T19:19:02.464" v="4637" actId="1076"/>
          <ac:picMkLst>
            <pc:docMk/>
            <pc:sldMk cId="149311535" sldId="258"/>
            <ac:picMk id="10" creationId="{BB329A85-4A3C-DFDE-4C45-7EF920D2A8C4}"/>
          </ac:picMkLst>
        </pc:picChg>
        <pc:picChg chg="add del">
          <ac:chgData name="Michael Le" userId="04d63814cb43820d" providerId="LiveId" clId="{A16792B5-A7E6-411A-B71B-CDD3D4E457F7}" dt="2023-03-21T18:41:02.954" v="4446" actId="22"/>
          <ac:picMkLst>
            <pc:docMk/>
            <pc:sldMk cId="149311535" sldId="258"/>
            <ac:picMk id="12" creationId="{881AD565-0FBC-C30E-D6F7-4B1364313461}"/>
          </ac:picMkLst>
        </pc:picChg>
      </pc:sldChg>
      <pc:sldChg chg="modSp mod">
        <pc:chgData name="Michael Le" userId="04d63814cb43820d" providerId="LiveId" clId="{A16792B5-A7E6-411A-B71B-CDD3D4E457F7}" dt="2023-03-21T23:12:39.296" v="10245" actId="14100"/>
        <pc:sldMkLst>
          <pc:docMk/>
          <pc:sldMk cId="3866759888" sldId="259"/>
        </pc:sldMkLst>
        <pc:spChg chg="mod">
          <ac:chgData name="Michael Le" userId="04d63814cb43820d" providerId="LiveId" clId="{A16792B5-A7E6-411A-B71B-CDD3D4E457F7}" dt="2023-03-21T22:37:53.150" v="9065" actId="20577"/>
          <ac:spMkLst>
            <pc:docMk/>
            <pc:sldMk cId="3866759888" sldId="259"/>
            <ac:spMk id="2" creationId="{B0D46DD1-53D2-83C9-9E91-62B0FE142838}"/>
          </ac:spMkLst>
        </pc:spChg>
        <pc:spChg chg="mod">
          <ac:chgData name="Michael Le" userId="04d63814cb43820d" providerId="LiveId" clId="{A16792B5-A7E6-411A-B71B-CDD3D4E457F7}" dt="2023-03-21T23:12:39.296" v="10245" actId="14100"/>
          <ac:spMkLst>
            <pc:docMk/>
            <pc:sldMk cId="3866759888" sldId="259"/>
            <ac:spMk id="3" creationId="{0D483CDF-F95C-678A-009A-8E38B3EFC2DE}"/>
          </ac:spMkLst>
        </pc:spChg>
      </pc:sldChg>
      <pc:sldChg chg="addSp delSp modSp mod ord">
        <pc:chgData name="Michael Le" userId="04d63814cb43820d" providerId="LiveId" clId="{A16792B5-A7E6-411A-B71B-CDD3D4E457F7}" dt="2023-03-21T22:37:31.833" v="9050" actId="14100"/>
        <pc:sldMkLst>
          <pc:docMk/>
          <pc:sldMk cId="706548885" sldId="260"/>
        </pc:sldMkLst>
        <pc:spChg chg="mod">
          <ac:chgData name="Michael Le" userId="04d63814cb43820d" providerId="LiveId" clId="{A16792B5-A7E6-411A-B71B-CDD3D4E457F7}" dt="2023-03-21T19:35:03.790" v="4989" actId="1076"/>
          <ac:spMkLst>
            <pc:docMk/>
            <pc:sldMk cId="706548885" sldId="260"/>
            <ac:spMk id="2" creationId="{F7ED25B9-142E-FFA2-4EE0-D817E9D73232}"/>
          </ac:spMkLst>
        </pc:spChg>
        <pc:spChg chg="del mod">
          <ac:chgData name="Michael Le" userId="04d63814cb43820d" providerId="LiveId" clId="{A16792B5-A7E6-411A-B71B-CDD3D4E457F7}" dt="2023-03-19T06:58:49.598" v="2065"/>
          <ac:spMkLst>
            <pc:docMk/>
            <pc:sldMk cId="706548885" sldId="260"/>
            <ac:spMk id="3" creationId="{29388E1D-EAEB-8035-E116-F552BDBBCBF4}"/>
          </ac:spMkLst>
        </pc:spChg>
        <pc:spChg chg="add del mod">
          <ac:chgData name="Michael Le" userId="04d63814cb43820d" providerId="LiveId" clId="{A16792B5-A7E6-411A-B71B-CDD3D4E457F7}" dt="2023-03-21T11:40:42.047" v="4156" actId="21"/>
          <ac:spMkLst>
            <pc:docMk/>
            <pc:sldMk cId="706548885" sldId="260"/>
            <ac:spMk id="4" creationId="{03EB3D19-DAEE-F0B4-EB3C-9E75EB7D60BB}"/>
          </ac:spMkLst>
        </pc:spChg>
        <pc:spChg chg="add del mod">
          <ac:chgData name="Michael Le" userId="04d63814cb43820d" providerId="LiveId" clId="{A16792B5-A7E6-411A-B71B-CDD3D4E457F7}" dt="2023-03-21T11:40:59.157" v="4158" actId="21"/>
          <ac:spMkLst>
            <pc:docMk/>
            <pc:sldMk cId="706548885" sldId="260"/>
            <ac:spMk id="6" creationId="{613764D5-6FD6-AFE8-B808-2D4085BF74CB}"/>
          </ac:spMkLst>
        </pc:spChg>
        <pc:spChg chg="add mod">
          <ac:chgData name="Michael Le" userId="04d63814cb43820d" providerId="LiveId" clId="{A16792B5-A7E6-411A-B71B-CDD3D4E457F7}" dt="2023-03-21T19:54:13.788" v="5296" actId="1076"/>
          <ac:spMkLst>
            <pc:docMk/>
            <pc:sldMk cId="706548885" sldId="260"/>
            <ac:spMk id="21" creationId="{ACBB3BDF-1AC0-8DAE-8A5B-B8566356BC3D}"/>
          </ac:spMkLst>
        </pc:spChg>
        <pc:picChg chg="add mod">
          <ac:chgData name="Michael Le" userId="04d63814cb43820d" providerId="LiveId" clId="{A16792B5-A7E6-411A-B71B-CDD3D4E457F7}" dt="2023-03-21T19:36:52.142" v="4999" actId="1076"/>
          <ac:picMkLst>
            <pc:docMk/>
            <pc:sldMk cId="706548885" sldId="260"/>
            <ac:picMk id="4" creationId="{A6E36529-823A-47B1-DA78-D535F026F595}"/>
          </ac:picMkLst>
        </pc:picChg>
        <pc:picChg chg="add del mod">
          <ac:chgData name="Michael Le" userId="04d63814cb43820d" providerId="LiveId" clId="{A16792B5-A7E6-411A-B71B-CDD3D4E457F7}" dt="2023-03-21T22:37:17.392" v="9045" actId="21"/>
          <ac:picMkLst>
            <pc:docMk/>
            <pc:sldMk cId="706548885" sldId="260"/>
            <ac:picMk id="6" creationId="{21D4FB87-32CA-24B9-44AD-7F224233A9CA}"/>
          </ac:picMkLst>
        </pc:picChg>
        <pc:picChg chg="add mod">
          <ac:chgData name="Michael Le" userId="04d63814cb43820d" providerId="LiveId" clId="{A16792B5-A7E6-411A-B71B-CDD3D4E457F7}" dt="2023-03-21T19:37:52.627" v="5014" actId="14100"/>
          <ac:picMkLst>
            <pc:docMk/>
            <pc:sldMk cId="706548885" sldId="260"/>
            <ac:picMk id="8" creationId="{2D91C4FF-6E7F-2118-0B85-589E6BACAF26}"/>
          </ac:picMkLst>
        </pc:picChg>
        <pc:picChg chg="add mod">
          <ac:chgData name="Michael Le" userId="04d63814cb43820d" providerId="LiveId" clId="{A16792B5-A7E6-411A-B71B-CDD3D4E457F7}" dt="2023-03-21T19:38:20.908" v="5020" actId="14100"/>
          <ac:picMkLst>
            <pc:docMk/>
            <pc:sldMk cId="706548885" sldId="260"/>
            <ac:picMk id="10" creationId="{E5422E96-2955-925F-C2ED-66D582866433}"/>
          </ac:picMkLst>
        </pc:picChg>
        <pc:picChg chg="add mod">
          <ac:chgData name="Michael Le" userId="04d63814cb43820d" providerId="LiveId" clId="{A16792B5-A7E6-411A-B71B-CDD3D4E457F7}" dt="2023-03-21T19:39:02.325" v="5028" actId="14100"/>
          <ac:picMkLst>
            <pc:docMk/>
            <pc:sldMk cId="706548885" sldId="260"/>
            <ac:picMk id="12" creationId="{D185A946-CD67-949D-03C9-2FAE8812B962}"/>
          </ac:picMkLst>
        </pc:picChg>
        <pc:picChg chg="add del mod">
          <ac:chgData name="Michael Le" userId="04d63814cb43820d" providerId="LiveId" clId="{A16792B5-A7E6-411A-B71B-CDD3D4E457F7}" dt="2023-03-21T19:40:08.517" v="5033" actId="21"/>
          <ac:picMkLst>
            <pc:docMk/>
            <pc:sldMk cId="706548885" sldId="260"/>
            <ac:picMk id="14" creationId="{7B66209E-883D-9957-5E43-DDA7ED3D2D4D}"/>
          </ac:picMkLst>
        </pc:picChg>
        <pc:picChg chg="add mod">
          <ac:chgData name="Michael Le" userId="04d63814cb43820d" providerId="LiveId" clId="{A16792B5-A7E6-411A-B71B-CDD3D4E457F7}" dt="2023-03-21T19:42:49.408" v="5041" actId="1076"/>
          <ac:picMkLst>
            <pc:docMk/>
            <pc:sldMk cId="706548885" sldId="260"/>
            <ac:picMk id="16" creationId="{2DA3ABDC-C9E3-94ED-9D5F-9829B9018ABB}"/>
          </ac:picMkLst>
        </pc:picChg>
        <pc:picChg chg="add mod">
          <ac:chgData name="Michael Le" userId="04d63814cb43820d" providerId="LiveId" clId="{A16792B5-A7E6-411A-B71B-CDD3D4E457F7}" dt="2023-03-21T19:43:08.141" v="5047" actId="14100"/>
          <ac:picMkLst>
            <pc:docMk/>
            <pc:sldMk cId="706548885" sldId="260"/>
            <ac:picMk id="18" creationId="{C2EFD7A5-18F2-E279-0BC3-350659B68A5A}"/>
          </ac:picMkLst>
        </pc:picChg>
        <pc:picChg chg="add mod">
          <ac:chgData name="Michael Le" userId="04d63814cb43820d" providerId="LiveId" clId="{A16792B5-A7E6-411A-B71B-CDD3D4E457F7}" dt="2023-03-21T19:43:57.025" v="5058" actId="1076"/>
          <ac:picMkLst>
            <pc:docMk/>
            <pc:sldMk cId="706548885" sldId="260"/>
            <ac:picMk id="20" creationId="{5814F9F0-6912-ED25-26BA-BDBC1F45C7B9}"/>
          </ac:picMkLst>
        </pc:picChg>
        <pc:picChg chg="add mod">
          <ac:chgData name="Michael Le" userId="04d63814cb43820d" providerId="LiveId" clId="{A16792B5-A7E6-411A-B71B-CDD3D4E457F7}" dt="2023-03-21T22:37:31.833" v="9050" actId="14100"/>
          <ac:picMkLst>
            <pc:docMk/>
            <pc:sldMk cId="706548885" sldId="260"/>
            <ac:picMk id="23" creationId="{595185F3-CC61-98E4-5B69-7E071D5021C0}"/>
          </ac:picMkLst>
        </pc:picChg>
      </pc:sldChg>
      <pc:sldChg chg="modSp del mod">
        <pc:chgData name="Michael Le" userId="04d63814cb43820d" providerId="LiveId" clId="{A16792B5-A7E6-411A-B71B-CDD3D4E457F7}" dt="2023-03-19T05:50:13.412" v="609" actId="2696"/>
        <pc:sldMkLst>
          <pc:docMk/>
          <pc:sldMk cId="2709675799" sldId="261"/>
        </pc:sldMkLst>
        <pc:spChg chg="mod">
          <ac:chgData name="Michael Le" userId="04d63814cb43820d" providerId="LiveId" clId="{A16792B5-A7E6-411A-B71B-CDD3D4E457F7}" dt="2023-03-19T05:27:14.642" v="143" actId="20577"/>
          <ac:spMkLst>
            <pc:docMk/>
            <pc:sldMk cId="2709675799" sldId="261"/>
            <ac:spMk id="2" creationId="{001EAD5E-7A94-60B9-165D-7DC326772EFC}"/>
          </ac:spMkLst>
        </pc:spChg>
      </pc:sldChg>
      <pc:sldChg chg="addSp delSp modSp mod">
        <pc:chgData name="Michael Le" userId="04d63814cb43820d" providerId="LiveId" clId="{A16792B5-A7E6-411A-B71B-CDD3D4E457F7}" dt="2023-03-21T22:38:55.539" v="9137" actId="1076"/>
        <pc:sldMkLst>
          <pc:docMk/>
          <pc:sldMk cId="2842460507" sldId="262"/>
        </pc:sldMkLst>
        <pc:spChg chg="del mod">
          <ac:chgData name="Michael Le" userId="04d63814cb43820d" providerId="LiveId" clId="{A16792B5-A7E6-411A-B71B-CDD3D4E457F7}" dt="2023-03-21T22:38:06.302" v="9068" actId="21"/>
          <ac:spMkLst>
            <pc:docMk/>
            <pc:sldMk cId="2842460507" sldId="262"/>
            <ac:spMk id="2" creationId="{09E05A6E-2286-E2A4-A046-BD94013B5EC5}"/>
          </ac:spMkLst>
        </pc:spChg>
        <pc:spChg chg="del mod">
          <ac:chgData name="Michael Le" userId="04d63814cb43820d" providerId="LiveId" clId="{A16792B5-A7E6-411A-B71B-CDD3D4E457F7}" dt="2023-03-21T22:38:20.970" v="9105" actId="21"/>
          <ac:spMkLst>
            <pc:docMk/>
            <pc:sldMk cId="2842460507" sldId="262"/>
            <ac:spMk id="3" creationId="{A162AB89-2DEB-29ED-314E-D4371CFA2BE1}"/>
          </ac:spMkLst>
        </pc:spChg>
        <pc:spChg chg="add del mod">
          <ac:chgData name="Michael Le" userId="04d63814cb43820d" providerId="LiveId" clId="{A16792B5-A7E6-411A-B71B-CDD3D4E457F7}" dt="2023-03-21T22:38:26.637" v="9108" actId="21"/>
          <ac:spMkLst>
            <pc:docMk/>
            <pc:sldMk cId="2842460507" sldId="262"/>
            <ac:spMk id="5" creationId="{543BD335-0642-020B-79BD-A3A64C6BDA78}"/>
          </ac:spMkLst>
        </pc:spChg>
        <pc:spChg chg="add del mod">
          <ac:chgData name="Michael Le" userId="04d63814cb43820d" providerId="LiveId" clId="{A16792B5-A7E6-411A-B71B-CDD3D4E457F7}" dt="2023-03-21T22:38:23.103" v="9106" actId="21"/>
          <ac:spMkLst>
            <pc:docMk/>
            <pc:sldMk cId="2842460507" sldId="262"/>
            <ac:spMk id="7" creationId="{C0FA1584-9749-8E6F-CC25-566304F76EDB}"/>
          </ac:spMkLst>
        </pc:spChg>
        <pc:spChg chg="add del mod">
          <ac:chgData name="Michael Le" userId="04d63814cb43820d" providerId="LiveId" clId="{A16792B5-A7E6-411A-B71B-CDD3D4E457F7}" dt="2023-03-21T22:38:34.683" v="9109" actId="21"/>
          <ac:spMkLst>
            <pc:docMk/>
            <pc:sldMk cId="2842460507" sldId="262"/>
            <ac:spMk id="9" creationId="{47FC04CD-0EEA-B961-AA7F-EA6DAED6469B}"/>
          </ac:spMkLst>
        </pc:spChg>
        <pc:spChg chg="add mod">
          <ac:chgData name="Michael Le" userId="04d63814cb43820d" providerId="LiveId" clId="{A16792B5-A7E6-411A-B71B-CDD3D4E457F7}" dt="2023-03-21T22:38:55.539" v="9137" actId="1076"/>
          <ac:spMkLst>
            <pc:docMk/>
            <pc:sldMk cId="2842460507" sldId="262"/>
            <ac:spMk id="10" creationId="{F8956042-8A8C-E9EC-9DBA-AFD7B8E6E7AF}"/>
          </ac:spMkLst>
        </pc:spChg>
      </pc:sldChg>
      <pc:sldChg chg="addSp modSp new mod">
        <pc:chgData name="Michael Le" userId="04d63814cb43820d" providerId="LiveId" clId="{A16792B5-A7E6-411A-B71B-CDD3D4E457F7}" dt="2023-03-21T20:38:19.676" v="7621" actId="20577"/>
        <pc:sldMkLst>
          <pc:docMk/>
          <pc:sldMk cId="15954603" sldId="263"/>
        </pc:sldMkLst>
        <pc:spChg chg="mod">
          <ac:chgData name="Michael Le" userId="04d63814cb43820d" providerId="LiveId" clId="{A16792B5-A7E6-411A-B71B-CDD3D4E457F7}" dt="2023-03-19T05:44:58.251" v="419" actId="20577"/>
          <ac:spMkLst>
            <pc:docMk/>
            <pc:sldMk cId="15954603" sldId="263"/>
            <ac:spMk id="2" creationId="{84FC1B49-9AEB-70A3-D215-B31A153EB0F2}"/>
          </ac:spMkLst>
        </pc:spChg>
        <pc:spChg chg="add mod">
          <ac:chgData name="Michael Le" userId="04d63814cb43820d" providerId="LiveId" clId="{A16792B5-A7E6-411A-B71B-CDD3D4E457F7}" dt="2023-03-21T20:38:19.676" v="7621" actId="20577"/>
          <ac:spMkLst>
            <pc:docMk/>
            <pc:sldMk cId="15954603" sldId="263"/>
            <ac:spMk id="3" creationId="{0D7BA291-F0EC-0F53-59FF-92B1E740D6F1}"/>
          </ac:spMkLst>
        </pc:spChg>
      </pc:sldChg>
      <pc:sldChg chg="addSp delSp modSp new mod">
        <pc:chgData name="Michael Le" userId="04d63814cb43820d" providerId="LiveId" clId="{A16792B5-A7E6-411A-B71B-CDD3D4E457F7}" dt="2023-03-21T20:02:13.697" v="5367" actId="14100"/>
        <pc:sldMkLst>
          <pc:docMk/>
          <pc:sldMk cId="3084010015" sldId="264"/>
        </pc:sldMkLst>
        <pc:spChg chg="add mod">
          <ac:chgData name="Michael Le" userId="04d63814cb43820d" providerId="LiveId" clId="{A16792B5-A7E6-411A-B71B-CDD3D4E457F7}" dt="2023-03-21T19:54:22.837" v="5298" actId="1076"/>
          <ac:spMkLst>
            <pc:docMk/>
            <pc:sldMk cId="3084010015" sldId="264"/>
            <ac:spMk id="2" creationId="{F4F02E6B-8D85-830D-3ABC-D5E6EB19B05C}"/>
          </ac:spMkLst>
        </pc:spChg>
        <pc:spChg chg="add mod">
          <ac:chgData name="Michael Le" userId="04d63814cb43820d" providerId="LiveId" clId="{A16792B5-A7E6-411A-B71B-CDD3D4E457F7}" dt="2023-03-21T19:54:17.757" v="5297"/>
          <ac:spMkLst>
            <pc:docMk/>
            <pc:sldMk cId="3084010015" sldId="264"/>
            <ac:spMk id="3" creationId="{92F15A57-C686-2B9D-8461-ECE1FFE5E444}"/>
          </ac:spMkLst>
        </pc:spChg>
        <pc:spChg chg="add del mod">
          <ac:chgData name="Michael Le" userId="04d63814cb43820d" providerId="LiveId" clId="{A16792B5-A7E6-411A-B71B-CDD3D4E457F7}" dt="2023-03-21T11:40:09.470" v="4142" actId="21"/>
          <ac:spMkLst>
            <pc:docMk/>
            <pc:sldMk cId="3084010015" sldId="264"/>
            <ac:spMk id="3" creationId="{F51603A0-5246-0CC9-F2B1-60B730A33462}"/>
          </ac:spMkLst>
        </pc:spChg>
        <pc:picChg chg="add mod">
          <ac:chgData name="Michael Le" userId="04d63814cb43820d" providerId="LiveId" clId="{A16792B5-A7E6-411A-B71B-CDD3D4E457F7}" dt="2023-03-21T19:57:41.741" v="5308" actId="1076"/>
          <ac:picMkLst>
            <pc:docMk/>
            <pc:sldMk cId="3084010015" sldId="264"/>
            <ac:picMk id="5" creationId="{EAC7E740-7A44-3D49-2D5D-6C9CF3DD990F}"/>
          </ac:picMkLst>
        </pc:picChg>
        <pc:picChg chg="add mod">
          <ac:chgData name="Michael Le" userId="04d63814cb43820d" providerId="LiveId" clId="{A16792B5-A7E6-411A-B71B-CDD3D4E457F7}" dt="2023-03-21T19:58:07.828" v="5316" actId="14100"/>
          <ac:picMkLst>
            <pc:docMk/>
            <pc:sldMk cId="3084010015" sldId="264"/>
            <ac:picMk id="7" creationId="{1EFF74F7-6377-2DE3-2EE6-A735CD621E07}"/>
          </ac:picMkLst>
        </pc:picChg>
        <pc:picChg chg="add mod">
          <ac:chgData name="Michael Le" userId="04d63814cb43820d" providerId="LiveId" clId="{A16792B5-A7E6-411A-B71B-CDD3D4E457F7}" dt="2023-03-21T19:59:34.305" v="5330" actId="14100"/>
          <ac:picMkLst>
            <pc:docMk/>
            <pc:sldMk cId="3084010015" sldId="264"/>
            <ac:picMk id="9" creationId="{A77F2169-8DD1-4A83-2E1A-F25AD0C1D416}"/>
          </ac:picMkLst>
        </pc:picChg>
        <pc:picChg chg="add mod">
          <ac:chgData name="Michael Le" userId="04d63814cb43820d" providerId="LiveId" clId="{A16792B5-A7E6-411A-B71B-CDD3D4E457F7}" dt="2023-03-21T20:01:36.933" v="5359" actId="1076"/>
          <ac:picMkLst>
            <pc:docMk/>
            <pc:sldMk cId="3084010015" sldId="264"/>
            <ac:picMk id="11" creationId="{5F00D254-EBF6-5706-5240-0AF45179EE5B}"/>
          </ac:picMkLst>
        </pc:picChg>
        <pc:picChg chg="add del mod">
          <ac:chgData name="Michael Le" userId="04d63814cb43820d" providerId="LiveId" clId="{A16792B5-A7E6-411A-B71B-CDD3D4E457F7}" dt="2023-03-21T20:00:37.429" v="5340" actId="21"/>
          <ac:picMkLst>
            <pc:docMk/>
            <pc:sldMk cId="3084010015" sldId="264"/>
            <ac:picMk id="13" creationId="{B86FD426-CE5F-AF9E-48AA-E9DEC7EED3DC}"/>
          </ac:picMkLst>
        </pc:picChg>
        <pc:picChg chg="add mod">
          <ac:chgData name="Michael Le" userId="04d63814cb43820d" providerId="LiveId" clId="{A16792B5-A7E6-411A-B71B-CDD3D4E457F7}" dt="2023-03-21T20:00:56.994" v="5347" actId="14100"/>
          <ac:picMkLst>
            <pc:docMk/>
            <pc:sldMk cId="3084010015" sldId="264"/>
            <ac:picMk id="15" creationId="{1C099247-8412-1E3C-E7FC-FA501DC9FDE0}"/>
          </ac:picMkLst>
        </pc:picChg>
        <pc:picChg chg="add mod">
          <ac:chgData name="Michael Le" userId="04d63814cb43820d" providerId="LiveId" clId="{A16792B5-A7E6-411A-B71B-CDD3D4E457F7}" dt="2023-03-21T20:01:11.194" v="5352" actId="14100"/>
          <ac:picMkLst>
            <pc:docMk/>
            <pc:sldMk cId="3084010015" sldId="264"/>
            <ac:picMk id="17" creationId="{2DB95653-5EB1-71DD-22FC-0F8051356AF5}"/>
          </ac:picMkLst>
        </pc:picChg>
        <pc:picChg chg="add mod">
          <ac:chgData name="Michael Le" userId="04d63814cb43820d" providerId="LiveId" clId="{A16792B5-A7E6-411A-B71B-CDD3D4E457F7}" dt="2023-03-21T20:01:47.726" v="5360" actId="14100"/>
          <ac:picMkLst>
            <pc:docMk/>
            <pc:sldMk cId="3084010015" sldId="264"/>
            <ac:picMk id="19" creationId="{B2C48394-7E29-8D14-D04E-D5D422405562}"/>
          </ac:picMkLst>
        </pc:picChg>
        <pc:picChg chg="add mod">
          <ac:chgData name="Michael Le" userId="04d63814cb43820d" providerId="LiveId" clId="{A16792B5-A7E6-411A-B71B-CDD3D4E457F7}" dt="2023-03-21T20:02:13.697" v="5367" actId="14100"/>
          <ac:picMkLst>
            <pc:docMk/>
            <pc:sldMk cId="3084010015" sldId="264"/>
            <ac:picMk id="21" creationId="{8198988D-AD41-3970-269B-6A8E8EC7121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D4C99-5A89-279A-EF98-1405BF9F6B3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50F1B398-09B9-0371-2226-842E1D6DD3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19C6D343-195E-FB2B-EBB5-95D443BB58F1}"/>
              </a:ext>
            </a:extLst>
          </p:cNvPr>
          <p:cNvSpPr>
            <a:spLocks noGrp="1"/>
          </p:cNvSpPr>
          <p:nvPr>
            <p:ph type="dt" sz="half" idx="10"/>
          </p:nvPr>
        </p:nvSpPr>
        <p:spPr/>
        <p:txBody>
          <a:bodyPr/>
          <a:lstStyle/>
          <a:p>
            <a:fld id="{7EB929CC-1BEB-4EBB-99A4-932620898B8A}" type="datetimeFigureOut">
              <a:rPr lang="en-AU" smtClean="0"/>
              <a:t>22/03/2023</a:t>
            </a:fld>
            <a:endParaRPr lang="en-AU"/>
          </a:p>
        </p:txBody>
      </p:sp>
      <p:sp>
        <p:nvSpPr>
          <p:cNvPr id="5" name="Footer Placeholder 4">
            <a:extLst>
              <a:ext uri="{FF2B5EF4-FFF2-40B4-BE49-F238E27FC236}">
                <a16:creationId xmlns:a16="http://schemas.microsoft.com/office/drawing/2014/main" id="{F0E636B6-6536-562B-E3F1-171F40F584F8}"/>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AC89839-20A0-D0E9-453D-774369E3959E}"/>
              </a:ext>
            </a:extLst>
          </p:cNvPr>
          <p:cNvSpPr>
            <a:spLocks noGrp="1"/>
          </p:cNvSpPr>
          <p:nvPr>
            <p:ph type="sldNum" sz="quarter" idx="12"/>
          </p:nvPr>
        </p:nvSpPr>
        <p:spPr/>
        <p:txBody>
          <a:bodyPr/>
          <a:lstStyle/>
          <a:p>
            <a:fld id="{0C7BD740-3F26-4E87-BC0C-8E033B0F906A}" type="slidenum">
              <a:rPr lang="en-AU" smtClean="0"/>
              <a:t>‹#›</a:t>
            </a:fld>
            <a:endParaRPr lang="en-AU"/>
          </a:p>
        </p:txBody>
      </p:sp>
    </p:spTree>
    <p:extLst>
      <p:ext uri="{BB962C8B-B14F-4D97-AF65-F5344CB8AC3E}">
        <p14:creationId xmlns:p14="http://schemas.microsoft.com/office/powerpoint/2010/main" val="2085700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9FBDA-276A-B1DA-1B74-9A0B4DB8940A}"/>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F768FEAC-9394-201E-3D28-071D6FF8CB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7177B3B-8677-2CC8-8B02-162606F2D7CE}"/>
              </a:ext>
            </a:extLst>
          </p:cNvPr>
          <p:cNvSpPr>
            <a:spLocks noGrp="1"/>
          </p:cNvSpPr>
          <p:nvPr>
            <p:ph type="dt" sz="half" idx="10"/>
          </p:nvPr>
        </p:nvSpPr>
        <p:spPr/>
        <p:txBody>
          <a:bodyPr/>
          <a:lstStyle/>
          <a:p>
            <a:fld id="{7EB929CC-1BEB-4EBB-99A4-932620898B8A}" type="datetimeFigureOut">
              <a:rPr lang="en-AU" smtClean="0"/>
              <a:t>22/03/2023</a:t>
            </a:fld>
            <a:endParaRPr lang="en-AU"/>
          </a:p>
        </p:txBody>
      </p:sp>
      <p:sp>
        <p:nvSpPr>
          <p:cNvPr id="5" name="Footer Placeholder 4">
            <a:extLst>
              <a:ext uri="{FF2B5EF4-FFF2-40B4-BE49-F238E27FC236}">
                <a16:creationId xmlns:a16="http://schemas.microsoft.com/office/drawing/2014/main" id="{B3BD4C8B-DE7E-C084-E8C9-6B9F60ED63FB}"/>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68C92F99-15A3-791A-36A9-3F043ED1F5B2}"/>
              </a:ext>
            </a:extLst>
          </p:cNvPr>
          <p:cNvSpPr>
            <a:spLocks noGrp="1"/>
          </p:cNvSpPr>
          <p:nvPr>
            <p:ph type="sldNum" sz="quarter" idx="12"/>
          </p:nvPr>
        </p:nvSpPr>
        <p:spPr/>
        <p:txBody>
          <a:bodyPr/>
          <a:lstStyle/>
          <a:p>
            <a:fld id="{0C7BD740-3F26-4E87-BC0C-8E033B0F906A}" type="slidenum">
              <a:rPr lang="en-AU" smtClean="0"/>
              <a:t>‹#›</a:t>
            </a:fld>
            <a:endParaRPr lang="en-AU"/>
          </a:p>
        </p:txBody>
      </p:sp>
    </p:spTree>
    <p:extLst>
      <p:ext uri="{BB962C8B-B14F-4D97-AF65-F5344CB8AC3E}">
        <p14:creationId xmlns:p14="http://schemas.microsoft.com/office/powerpoint/2010/main" val="27948822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819575-22C0-0F84-6646-9738730E1CD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A2480F1A-68C0-CD96-871A-D366678C460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4E6E21AE-8610-C7D7-8949-45CD83C28A7B}"/>
              </a:ext>
            </a:extLst>
          </p:cNvPr>
          <p:cNvSpPr>
            <a:spLocks noGrp="1"/>
          </p:cNvSpPr>
          <p:nvPr>
            <p:ph type="dt" sz="half" idx="10"/>
          </p:nvPr>
        </p:nvSpPr>
        <p:spPr/>
        <p:txBody>
          <a:bodyPr/>
          <a:lstStyle/>
          <a:p>
            <a:fld id="{7EB929CC-1BEB-4EBB-99A4-932620898B8A}" type="datetimeFigureOut">
              <a:rPr lang="en-AU" smtClean="0"/>
              <a:t>22/03/2023</a:t>
            </a:fld>
            <a:endParaRPr lang="en-AU"/>
          </a:p>
        </p:txBody>
      </p:sp>
      <p:sp>
        <p:nvSpPr>
          <p:cNvPr id="5" name="Footer Placeholder 4">
            <a:extLst>
              <a:ext uri="{FF2B5EF4-FFF2-40B4-BE49-F238E27FC236}">
                <a16:creationId xmlns:a16="http://schemas.microsoft.com/office/drawing/2014/main" id="{F9131316-7B72-A613-626E-318A747CE4FD}"/>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2431047-6749-37F9-FF1B-EC750AD54E31}"/>
              </a:ext>
            </a:extLst>
          </p:cNvPr>
          <p:cNvSpPr>
            <a:spLocks noGrp="1"/>
          </p:cNvSpPr>
          <p:nvPr>
            <p:ph type="sldNum" sz="quarter" idx="12"/>
          </p:nvPr>
        </p:nvSpPr>
        <p:spPr/>
        <p:txBody>
          <a:bodyPr/>
          <a:lstStyle/>
          <a:p>
            <a:fld id="{0C7BD740-3F26-4E87-BC0C-8E033B0F906A}" type="slidenum">
              <a:rPr lang="en-AU" smtClean="0"/>
              <a:t>‹#›</a:t>
            </a:fld>
            <a:endParaRPr lang="en-AU"/>
          </a:p>
        </p:txBody>
      </p:sp>
    </p:spTree>
    <p:extLst>
      <p:ext uri="{BB962C8B-B14F-4D97-AF65-F5344CB8AC3E}">
        <p14:creationId xmlns:p14="http://schemas.microsoft.com/office/powerpoint/2010/main" val="1170634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1C4E7-7152-BC7C-D515-EEE156E950E4}"/>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670D0B95-D178-4222-5D36-006253B2AA6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8334F59B-940A-5607-DF9E-4354234CAC87}"/>
              </a:ext>
            </a:extLst>
          </p:cNvPr>
          <p:cNvSpPr>
            <a:spLocks noGrp="1"/>
          </p:cNvSpPr>
          <p:nvPr>
            <p:ph type="dt" sz="half" idx="10"/>
          </p:nvPr>
        </p:nvSpPr>
        <p:spPr/>
        <p:txBody>
          <a:bodyPr/>
          <a:lstStyle/>
          <a:p>
            <a:fld id="{7EB929CC-1BEB-4EBB-99A4-932620898B8A}" type="datetimeFigureOut">
              <a:rPr lang="en-AU" smtClean="0"/>
              <a:t>22/03/2023</a:t>
            </a:fld>
            <a:endParaRPr lang="en-AU"/>
          </a:p>
        </p:txBody>
      </p:sp>
      <p:sp>
        <p:nvSpPr>
          <p:cNvPr id="5" name="Footer Placeholder 4">
            <a:extLst>
              <a:ext uri="{FF2B5EF4-FFF2-40B4-BE49-F238E27FC236}">
                <a16:creationId xmlns:a16="http://schemas.microsoft.com/office/drawing/2014/main" id="{BF91695A-AB55-733D-6ABF-693F83BFD055}"/>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9F976B4-D3BC-DA9A-D55D-7748168A4857}"/>
              </a:ext>
            </a:extLst>
          </p:cNvPr>
          <p:cNvSpPr>
            <a:spLocks noGrp="1"/>
          </p:cNvSpPr>
          <p:nvPr>
            <p:ph type="sldNum" sz="quarter" idx="12"/>
          </p:nvPr>
        </p:nvSpPr>
        <p:spPr/>
        <p:txBody>
          <a:bodyPr/>
          <a:lstStyle/>
          <a:p>
            <a:fld id="{0C7BD740-3F26-4E87-BC0C-8E033B0F906A}" type="slidenum">
              <a:rPr lang="en-AU" smtClean="0"/>
              <a:t>‹#›</a:t>
            </a:fld>
            <a:endParaRPr lang="en-AU"/>
          </a:p>
        </p:txBody>
      </p:sp>
    </p:spTree>
    <p:extLst>
      <p:ext uri="{BB962C8B-B14F-4D97-AF65-F5344CB8AC3E}">
        <p14:creationId xmlns:p14="http://schemas.microsoft.com/office/powerpoint/2010/main" val="1420165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F35CB-F29D-AFC9-16DC-772FAB2928D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0728A825-BBB8-4ECB-73B4-C68329D48B0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8DB79AA-0DB7-1CAA-0D0C-E1E0B4843CBB}"/>
              </a:ext>
            </a:extLst>
          </p:cNvPr>
          <p:cNvSpPr>
            <a:spLocks noGrp="1"/>
          </p:cNvSpPr>
          <p:nvPr>
            <p:ph type="dt" sz="half" idx="10"/>
          </p:nvPr>
        </p:nvSpPr>
        <p:spPr/>
        <p:txBody>
          <a:bodyPr/>
          <a:lstStyle/>
          <a:p>
            <a:fld id="{7EB929CC-1BEB-4EBB-99A4-932620898B8A}" type="datetimeFigureOut">
              <a:rPr lang="en-AU" smtClean="0"/>
              <a:t>22/03/2023</a:t>
            </a:fld>
            <a:endParaRPr lang="en-AU"/>
          </a:p>
        </p:txBody>
      </p:sp>
      <p:sp>
        <p:nvSpPr>
          <p:cNvPr id="5" name="Footer Placeholder 4">
            <a:extLst>
              <a:ext uri="{FF2B5EF4-FFF2-40B4-BE49-F238E27FC236}">
                <a16:creationId xmlns:a16="http://schemas.microsoft.com/office/drawing/2014/main" id="{868ABD4C-1D49-CFAE-BB7E-BA2B477C6203}"/>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54279E4D-5B86-975A-2343-2404FEF5108C}"/>
              </a:ext>
            </a:extLst>
          </p:cNvPr>
          <p:cNvSpPr>
            <a:spLocks noGrp="1"/>
          </p:cNvSpPr>
          <p:nvPr>
            <p:ph type="sldNum" sz="quarter" idx="12"/>
          </p:nvPr>
        </p:nvSpPr>
        <p:spPr/>
        <p:txBody>
          <a:bodyPr/>
          <a:lstStyle/>
          <a:p>
            <a:fld id="{0C7BD740-3F26-4E87-BC0C-8E033B0F906A}" type="slidenum">
              <a:rPr lang="en-AU" smtClean="0"/>
              <a:t>‹#›</a:t>
            </a:fld>
            <a:endParaRPr lang="en-AU"/>
          </a:p>
        </p:txBody>
      </p:sp>
    </p:spTree>
    <p:extLst>
      <p:ext uri="{BB962C8B-B14F-4D97-AF65-F5344CB8AC3E}">
        <p14:creationId xmlns:p14="http://schemas.microsoft.com/office/powerpoint/2010/main" val="31085212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FAF09-8899-D252-AD66-738877648F1E}"/>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D612A7ED-4608-DFF1-CD8F-7A096ECDC7B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EF456744-9081-32F8-5F4D-666872E6F0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D1F0A1EC-D052-2EB4-DFC8-B886FD28EC27}"/>
              </a:ext>
            </a:extLst>
          </p:cNvPr>
          <p:cNvSpPr>
            <a:spLocks noGrp="1"/>
          </p:cNvSpPr>
          <p:nvPr>
            <p:ph type="dt" sz="half" idx="10"/>
          </p:nvPr>
        </p:nvSpPr>
        <p:spPr/>
        <p:txBody>
          <a:bodyPr/>
          <a:lstStyle/>
          <a:p>
            <a:fld id="{7EB929CC-1BEB-4EBB-99A4-932620898B8A}" type="datetimeFigureOut">
              <a:rPr lang="en-AU" smtClean="0"/>
              <a:t>22/03/2023</a:t>
            </a:fld>
            <a:endParaRPr lang="en-AU"/>
          </a:p>
        </p:txBody>
      </p:sp>
      <p:sp>
        <p:nvSpPr>
          <p:cNvPr id="6" name="Footer Placeholder 5">
            <a:extLst>
              <a:ext uri="{FF2B5EF4-FFF2-40B4-BE49-F238E27FC236}">
                <a16:creationId xmlns:a16="http://schemas.microsoft.com/office/drawing/2014/main" id="{1B66A545-34B9-39F2-4502-E6FA9FD0044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180CFE19-94A9-AFD4-15C9-9951404F79BA}"/>
              </a:ext>
            </a:extLst>
          </p:cNvPr>
          <p:cNvSpPr>
            <a:spLocks noGrp="1"/>
          </p:cNvSpPr>
          <p:nvPr>
            <p:ph type="sldNum" sz="quarter" idx="12"/>
          </p:nvPr>
        </p:nvSpPr>
        <p:spPr/>
        <p:txBody>
          <a:bodyPr/>
          <a:lstStyle/>
          <a:p>
            <a:fld id="{0C7BD740-3F26-4E87-BC0C-8E033B0F906A}" type="slidenum">
              <a:rPr lang="en-AU" smtClean="0"/>
              <a:t>‹#›</a:t>
            </a:fld>
            <a:endParaRPr lang="en-AU"/>
          </a:p>
        </p:txBody>
      </p:sp>
    </p:spTree>
    <p:extLst>
      <p:ext uri="{BB962C8B-B14F-4D97-AF65-F5344CB8AC3E}">
        <p14:creationId xmlns:p14="http://schemas.microsoft.com/office/powerpoint/2010/main" val="357946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AF4B7C-659B-B3D7-9696-341B608192D2}"/>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02D0BC19-FF29-76A5-7ECC-0CDAB2A4D5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C323868-ABF2-FDEF-EA9E-B62252285BA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CD7B1F3E-D494-60EC-CCD9-7D1364A34A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2DB22C-E7CD-6E16-57A1-2345AA5591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47283367-5307-E5A1-5723-03EDBA67DD30}"/>
              </a:ext>
            </a:extLst>
          </p:cNvPr>
          <p:cNvSpPr>
            <a:spLocks noGrp="1"/>
          </p:cNvSpPr>
          <p:nvPr>
            <p:ph type="dt" sz="half" idx="10"/>
          </p:nvPr>
        </p:nvSpPr>
        <p:spPr/>
        <p:txBody>
          <a:bodyPr/>
          <a:lstStyle/>
          <a:p>
            <a:fld id="{7EB929CC-1BEB-4EBB-99A4-932620898B8A}" type="datetimeFigureOut">
              <a:rPr lang="en-AU" smtClean="0"/>
              <a:t>22/03/2023</a:t>
            </a:fld>
            <a:endParaRPr lang="en-AU"/>
          </a:p>
        </p:txBody>
      </p:sp>
      <p:sp>
        <p:nvSpPr>
          <p:cNvPr id="8" name="Footer Placeholder 7">
            <a:extLst>
              <a:ext uri="{FF2B5EF4-FFF2-40B4-BE49-F238E27FC236}">
                <a16:creationId xmlns:a16="http://schemas.microsoft.com/office/drawing/2014/main" id="{B0E6EC84-8745-F355-C48D-5B1C89E5118C}"/>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56D98F2B-AD8A-D019-3C1B-BDA70691F959}"/>
              </a:ext>
            </a:extLst>
          </p:cNvPr>
          <p:cNvSpPr>
            <a:spLocks noGrp="1"/>
          </p:cNvSpPr>
          <p:nvPr>
            <p:ph type="sldNum" sz="quarter" idx="12"/>
          </p:nvPr>
        </p:nvSpPr>
        <p:spPr/>
        <p:txBody>
          <a:bodyPr/>
          <a:lstStyle/>
          <a:p>
            <a:fld id="{0C7BD740-3F26-4E87-BC0C-8E033B0F906A}" type="slidenum">
              <a:rPr lang="en-AU" smtClean="0"/>
              <a:t>‹#›</a:t>
            </a:fld>
            <a:endParaRPr lang="en-AU"/>
          </a:p>
        </p:txBody>
      </p:sp>
    </p:spTree>
    <p:extLst>
      <p:ext uri="{BB962C8B-B14F-4D97-AF65-F5344CB8AC3E}">
        <p14:creationId xmlns:p14="http://schemas.microsoft.com/office/powerpoint/2010/main" val="7323501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00F57E-8D8A-954E-CFC7-524A55DFED16}"/>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FBB86EDA-28C5-498C-6E31-1AAEECD22A91}"/>
              </a:ext>
            </a:extLst>
          </p:cNvPr>
          <p:cNvSpPr>
            <a:spLocks noGrp="1"/>
          </p:cNvSpPr>
          <p:nvPr>
            <p:ph type="dt" sz="half" idx="10"/>
          </p:nvPr>
        </p:nvSpPr>
        <p:spPr/>
        <p:txBody>
          <a:bodyPr/>
          <a:lstStyle/>
          <a:p>
            <a:fld id="{7EB929CC-1BEB-4EBB-99A4-932620898B8A}" type="datetimeFigureOut">
              <a:rPr lang="en-AU" smtClean="0"/>
              <a:t>22/03/2023</a:t>
            </a:fld>
            <a:endParaRPr lang="en-AU"/>
          </a:p>
        </p:txBody>
      </p:sp>
      <p:sp>
        <p:nvSpPr>
          <p:cNvPr id="4" name="Footer Placeholder 3">
            <a:extLst>
              <a:ext uri="{FF2B5EF4-FFF2-40B4-BE49-F238E27FC236}">
                <a16:creationId xmlns:a16="http://schemas.microsoft.com/office/drawing/2014/main" id="{32BD175D-70B9-A626-2017-DE3331DEDD27}"/>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BC831B90-612D-F9F2-7987-14063ACC8BD3}"/>
              </a:ext>
            </a:extLst>
          </p:cNvPr>
          <p:cNvSpPr>
            <a:spLocks noGrp="1"/>
          </p:cNvSpPr>
          <p:nvPr>
            <p:ph type="sldNum" sz="quarter" idx="12"/>
          </p:nvPr>
        </p:nvSpPr>
        <p:spPr/>
        <p:txBody>
          <a:bodyPr/>
          <a:lstStyle/>
          <a:p>
            <a:fld id="{0C7BD740-3F26-4E87-BC0C-8E033B0F906A}" type="slidenum">
              <a:rPr lang="en-AU" smtClean="0"/>
              <a:t>‹#›</a:t>
            </a:fld>
            <a:endParaRPr lang="en-AU"/>
          </a:p>
        </p:txBody>
      </p:sp>
    </p:spTree>
    <p:extLst>
      <p:ext uri="{BB962C8B-B14F-4D97-AF65-F5344CB8AC3E}">
        <p14:creationId xmlns:p14="http://schemas.microsoft.com/office/powerpoint/2010/main" val="10580061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FE92CA1-AD00-151C-D2ED-85E185343554}"/>
              </a:ext>
            </a:extLst>
          </p:cNvPr>
          <p:cNvSpPr>
            <a:spLocks noGrp="1"/>
          </p:cNvSpPr>
          <p:nvPr>
            <p:ph type="dt" sz="half" idx="10"/>
          </p:nvPr>
        </p:nvSpPr>
        <p:spPr/>
        <p:txBody>
          <a:bodyPr/>
          <a:lstStyle/>
          <a:p>
            <a:fld id="{7EB929CC-1BEB-4EBB-99A4-932620898B8A}" type="datetimeFigureOut">
              <a:rPr lang="en-AU" smtClean="0"/>
              <a:t>22/03/2023</a:t>
            </a:fld>
            <a:endParaRPr lang="en-AU"/>
          </a:p>
        </p:txBody>
      </p:sp>
      <p:sp>
        <p:nvSpPr>
          <p:cNvPr id="3" name="Footer Placeholder 2">
            <a:extLst>
              <a:ext uri="{FF2B5EF4-FFF2-40B4-BE49-F238E27FC236}">
                <a16:creationId xmlns:a16="http://schemas.microsoft.com/office/drawing/2014/main" id="{50BD0479-8019-31CF-042B-2821D4E2B2D5}"/>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890C80ED-6FF6-7E5B-68BE-6970CE906DC2}"/>
              </a:ext>
            </a:extLst>
          </p:cNvPr>
          <p:cNvSpPr>
            <a:spLocks noGrp="1"/>
          </p:cNvSpPr>
          <p:nvPr>
            <p:ph type="sldNum" sz="quarter" idx="12"/>
          </p:nvPr>
        </p:nvSpPr>
        <p:spPr/>
        <p:txBody>
          <a:bodyPr/>
          <a:lstStyle/>
          <a:p>
            <a:fld id="{0C7BD740-3F26-4E87-BC0C-8E033B0F906A}" type="slidenum">
              <a:rPr lang="en-AU" smtClean="0"/>
              <a:t>‹#›</a:t>
            </a:fld>
            <a:endParaRPr lang="en-AU"/>
          </a:p>
        </p:txBody>
      </p:sp>
    </p:spTree>
    <p:extLst>
      <p:ext uri="{BB962C8B-B14F-4D97-AF65-F5344CB8AC3E}">
        <p14:creationId xmlns:p14="http://schemas.microsoft.com/office/powerpoint/2010/main" val="566029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884090-7FE5-0CCF-D189-018C025D8E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9F32AC40-1EF0-AA69-6B61-86B23500B9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6ED15386-F923-9FBD-DC23-66C09EDC2E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205BDE-2723-33AB-93D8-18A80EDF4419}"/>
              </a:ext>
            </a:extLst>
          </p:cNvPr>
          <p:cNvSpPr>
            <a:spLocks noGrp="1"/>
          </p:cNvSpPr>
          <p:nvPr>
            <p:ph type="dt" sz="half" idx="10"/>
          </p:nvPr>
        </p:nvSpPr>
        <p:spPr/>
        <p:txBody>
          <a:bodyPr/>
          <a:lstStyle/>
          <a:p>
            <a:fld id="{7EB929CC-1BEB-4EBB-99A4-932620898B8A}" type="datetimeFigureOut">
              <a:rPr lang="en-AU" smtClean="0"/>
              <a:t>22/03/2023</a:t>
            </a:fld>
            <a:endParaRPr lang="en-AU"/>
          </a:p>
        </p:txBody>
      </p:sp>
      <p:sp>
        <p:nvSpPr>
          <p:cNvPr id="6" name="Footer Placeholder 5">
            <a:extLst>
              <a:ext uri="{FF2B5EF4-FFF2-40B4-BE49-F238E27FC236}">
                <a16:creationId xmlns:a16="http://schemas.microsoft.com/office/drawing/2014/main" id="{3DCEB434-3B21-94A2-EC3B-5DC89DD625EF}"/>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983F35FD-0569-1DA4-E487-1C75318E2E89}"/>
              </a:ext>
            </a:extLst>
          </p:cNvPr>
          <p:cNvSpPr>
            <a:spLocks noGrp="1"/>
          </p:cNvSpPr>
          <p:nvPr>
            <p:ph type="sldNum" sz="quarter" idx="12"/>
          </p:nvPr>
        </p:nvSpPr>
        <p:spPr/>
        <p:txBody>
          <a:bodyPr/>
          <a:lstStyle/>
          <a:p>
            <a:fld id="{0C7BD740-3F26-4E87-BC0C-8E033B0F906A}" type="slidenum">
              <a:rPr lang="en-AU" smtClean="0"/>
              <a:t>‹#›</a:t>
            </a:fld>
            <a:endParaRPr lang="en-AU"/>
          </a:p>
        </p:txBody>
      </p:sp>
    </p:spTree>
    <p:extLst>
      <p:ext uri="{BB962C8B-B14F-4D97-AF65-F5344CB8AC3E}">
        <p14:creationId xmlns:p14="http://schemas.microsoft.com/office/powerpoint/2010/main" val="29777336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3ABAE9-2AD4-8B02-A5D1-25D47FD1266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54F9A3A6-17D1-2A8B-EE58-5115D82074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61E5AE1C-CC61-6CE3-05C7-FA843246E3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FAB1020-7C3B-3064-8CA0-C872A3E5B1D2}"/>
              </a:ext>
            </a:extLst>
          </p:cNvPr>
          <p:cNvSpPr>
            <a:spLocks noGrp="1"/>
          </p:cNvSpPr>
          <p:nvPr>
            <p:ph type="dt" sz="half" idx="10"/>
          </p:nvPr>
        </p:nvSpPr>
        <p:spPr/>
        <p:txBody>
          <a:bodyPr/>
          <a:lstStyle/>
          <a:p>
            <a:fld id="{7EB929CC-1BEB-4EBB-99A4-932620898B8A}" type="datetimeFigureOut">
              <a:rPr lang="en-AU" smtClean="0"/>
              <a:t>22/03/2023</a:t>
            </a:fld>
            <a:endParaRPr lang="en-AU"/>
          </a:p>
        </p:txBody>
      </p:sp>
      <p:sp>
        <p:nvSpPr>
          <p:cNvPr id="6" name="Footer Placeholder 5">
            <a:extLst>
              <a:ext uri="{FF2B5EF4-FFF2-40B4-BE49-F238E27FC236}">
                <a16:creationId xmlns:a16="http://schemas.microsoft.com/office/drawing/2014/main" id="{C8260072-BC2F-8FA3-0BDC-F94E617313CC}"/>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8483B4E0-D3FD-192C-D2AB-68FC16D6CDC5}"/>
              </a:ext>
            </a:extLst>
          </p:cNvPr>
          <p:cNvSpPr>
            <a:spLocks noGrp="1"/>
          </p:cNvSpPr>
          <p:nvPr>
            <p:ph type="sldNum" sz="quarter" idx="12"/>
          </p:nvPr>
        </p:nvSpPr>
        <p:spPr/>
        <p:txBody>
          <a:bodyPr/>
          <a:lstStyle/>
          <a:p>
            <a:fld id="{0C7BD740-3F26-4E87-BC0C-8E033B0F906A}" type="slidenum">
              <a:rPr lang="en-AU" smtClean="0"/>
              <a:t>‹#›</a:t>
            </a:fld>
            <a:endParaRPr lang="en-AU"/>
          </a:p>
        </p:txBody>
      </p:sp>
    </p:spTree>
    <p:extLst>
      <p:ext uri="{BB962C8B-B14F-4D97-AF65-F5344CB8AC3E}">
        <p14:creationId xmlns:p14="http://schemas.microsoft.com/office/powerpoint/2010/main" val="13291344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B56CA3B-B9B7-6716-11B1-4E1CE4CBE4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C0CD32C5-ED1A-77AE-8236-F86C71039B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A9EAD46B-DEEA-EEC6-4B77-DC3FCD3E6DF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B929CC-1BEB-4EBB-99A4-932620898B8A}" type="datetimeFigureOut">
              <a:rPr lang="en-AU" smtClean="0"/>
              <a:t>22/03/2023</a:t>
            </a:fld>
            <a:endParaRPr lang="en-AU"/>
          </a:p>
        </p:txBody>
      </p:sp>
      <p:sp>
        <p:nvSpPr>
          <p:cNvPr id="5" name="Footer Placeholder 4">
            <a:extLst>
              <a:ext uri="{FF2B5EF4-FFF2-40B4-BE49-F238E27FC236}">
                <a16:creationId xmlns:a16="http://schemas.microsoft.com/office/drawing/2014/main" id="{E2A5E493-E757-BC28-F362-2410CF5D98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AU"/>
          </a:p>
        </p:txBody>
      </p:sp>
      <p:sp>
        <p:nvSpPr>
          <p:cNvPr id="6" name="Slide Number Placeholder 5">
            <a:extLst>
              <a:ext uri="{FF2B5EF4-FFF2-40B4-BE49-F238E27FC236}">
                <a16:creationId xmlns:a16="http://schemas.microsoft.com/office/drawing/2014/main" id="{D14D5E22-73FA-AB03-127C-0C9326217B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7BD740-3F26-4E87-BC0C-8E033B0F906A}" type="slidenum">
              <a:rPr lang="en-AU" smtClean="0"/>
              <a:t>‹#›</a:t>
            </a:fld>
            <a:endParaRPr lang="en-AU"/>
          </a:p>
        </p:txBody>
      </p:sp>
    </p:spTree>
    <p:extLst>
      <p:ext uri="{BB962C8B-B14F-4D97-AF65-F5344CB8AC3E}">
        <p14:creationId xmlns:p14="http://schemas.microsoft.com/office/powerpoint/2010/main" val="4151403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5.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indeed.com/career-advice/career-development/how-to-calculate-percentile-rank" TargetMode="External"/><Relationship Id="rId2" Type="http://schemas.openxmlformats.org/officeDocument/2006/relationships/hyperlink" Target="https://lms.latrobe.edu.au/pluginfile.php/8750129/mod_page/content/38/Walter%2C%20R.%20%282011%29.%20Dominance%20matrices%20Your%20secret%20weapon%20in%20footy%20tipping.%20Vinculum%2C%2048%282%29%2C%208%E2%80%939.%20%281%29.pdf" TargetMode="Externa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8B223B-5C36-D08F-2A7A-8DA393D9F6BD}"/>
              </a:ext>
            </a:extLst>
          </p:cNvPr>
          <p:cNvSpPr>
            <a:spLocks noGrp="1"/>
          </p:cNvSpPr>
          <p:nvPr>
            <p:ph type="ctrTitle"/>
          </p:nvPr>
        </p:nvSpPr>
        <p:spPr>
          <a:xfrm>
            <a:off x="741872" y="-821012"/>
            <a:ext cx="10075653" cy="1820174"/>
          </a:xfrm>
        </p:spPr>
        <p:txBody>
          <a:bodyPr>
            <a:normAutofit fontScale="90000"/>
          </a:bodyPr>
          <a:lstStyle/>
          <a:p>
            <a:br>
              <a:rPr lang="en-AU" dirty="0"/>
            </a:br>
            <a:br>
              <a:rPr lang="en-AU" dirty="0"/>
            </a:br>
            <a:br>
              <a:rPr lang="en-AU" dirty="0"/>
            </a:br>
            <a:r>
              <a:rPr lang="en-AU" b="1" dirty="0">
                <a:latin typeface="Amasis MT Pro Black" panose="020B0604020202020204" pitchFamily="18" charset="0"/>
              </a:rPr>
              <a:t>Dominance</a:t>
            </a:r>
            <a:r>
              <a:rPr lang="en-AU" b="1" dirty="0"/>
              <a:t> </a:t>
            </a:r>
            <a:r>
              <a:rPr lang="en-AU" b="1" dirty="0">
                <a:latin typeface="Amasis MT Pro Black" panose="02040A04050005020304" pitchFamily="18" charset="0"/>
              </a:rPr>
              <a:t>Matrices in AFL</a:t>
            </a:r>
          </a:p>
        </p:txBody>
      </p:sp>
      <p:sp>
        <p:nvSpPr>
          <p:cNvPr id="3" name="Subtitle 2">
            <a:extLst>
              <a:ext uri="{FF2B5EF4-FFF2-40B4-BE49-F238E27FC236}">
                <a16:creationId xmlns:a16="http://schemas.microsoft.com/office/drawing/2014/main" id="{1DF5B898-D7D8-C090-D9B6-BB6D000425E2}"/>
              </a:ext>
            </a:extLst>
          </p:cNvPr>
          <p:cNvSpPr>
            <a:spLocks noGrp="1"/>
          </p:cNvSpPr>
          <p:nvPr>
            <p:ph type="subTitle" idx="1"/>
          </p:nvPr>
        </p:nvSpPr>
        <p:spPr>
          <a:xfrm>
            <a:off x="-2202611" y="5683050"/>
            <a:ext cx="9144000" cy="1655762"/>
          </a:xfrm>
        </p:spPr>
        <p:txBody>
          <a:bodyPr>
            <a:normAutofit/>
          </a:bodyPr>
          <a:lstStyle/>
          <a:p>
            <a:r>
              <a:rPr lang="en-AU" sz="4400" dirty="0"/>
              <a:t>Michael Le </a:t>
            </a:r>
          </a:p>
        </p:txBody>
      </p:sp>
      <p:pic>
        <p:nvPicPr>
          <p:cNvPr id="7" name="Picture 6" descr="Logo, company name&#10;&#10;Description automatically generated">
            <a:extLst>
              <a:ext uri="{FF2B5EF4-FFF2-40B4-BE49-F238E27FC236}">
                <a16:creationId xmlns:a16="http://schemas.microsoft.com/office/drawing/2014/main" id="{21BBEDCD-B490-160F-C357-9E831841B3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872" y="861432"/>
            <a:ext cx="10960046" cy="4722622"/>
          </a:xfrm>
          <a:prstGeom prst="rect">
            <a:avLst/>
          </a:prstGeom>
        </p:spPr>
      </p:pic>
    </p:spTree>
    <p:extLst>
      <p:ext uri="{BB962C8B-B14F-4D97-AF65-F5344CB8AC3E}">
        <p14:creationId xmlns:p14="http://schemas.microsoft.com/office/powerpoint/2010/main" val="2760975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C9D18C-B17D-8558-8C68-A9C9E58C5159}"/>
              </a:ext>
            </a:extLst>
          </p:cNvPr>
          <p:cNvSpPr>
            <a:spLocks noGrp="1"/>
          </p:cNvSpPr>
          <p:nvPr>
            <p:ph type="title"/>
          </p:nvPr>
        </p:nvSpPr>
        <p:spPr/>
        <p:txBody>
          <a:bodyPr/>
          <a:lstStyle/>
          <a:p>
            <a:r>
              <a:rPr lang="en-AU" dirty="0"/>
              <a:t>Introduction</a:t>
            </a:r>
          </a:p>
        </p:txBody>
      </p:sp>
      <p:sp>
        <p:nvSpPr>
          <p:cNvPr id="3" name="Content Placeholder 2">
            <a:extLst>
              <a:ext uri="{FF2B5EF4-FFF2-40B4-BE49-F238E27FC236}">
                <a16:creationId xmlns:a16="http://schemas.microsoft.com/office/drawing/2014/main" id="{B1BC08FA-55E8-3226-7246-170458E4917C}"/>
              </a:ext>
            </a:extLst>
          </p:cNvPr>
          <p:cNvSpPr>
            <a:spLocks noGrp="1"/>
          </p:cNvSpPr>
          <p:nvPr>
            <p:ph idx="1"/>
          </p:nvPr>
        </p:nvSpPr>
        <p:spPr>
          <a:xfrm>
            <a:off x="838200" y="1523700"/>
            <a:ext cx="10515600" cy="4351338"/>
          </a:xfrm>
        </p:spPr>
        <p:txBody>
          <a:bodyPr/>
          <a:lstStyle/>
          <a:p>
            <a:pPr marL="0" indent="0">
              <a:buNone/>
            </a:pPr>
            <a:r>
              <a:rPr lang="en-AU" dirty="0"/>
              <a:t>The aim of this assessment is to apply two different methods of dominance matrices to compare the data of AFL teams matches to the rankings from the AFL Season Leader for 2022. To determine whether dominance matrices produces accurate predictions according from Roger Walter’s article “Dominance Matrices: Your Secret Weapon in Footy Tipping”. (check referencing style from the discussion)</a:t>
            </a:r>
          </a:p>
        </p:txBody>
      </p:sp>
    </p:spTree>
    <p:extLst>
      <p:ext uri="{BB962C8B-B14F-4D97-AF65-F5344CB8AC3E}">
        <p14:creationId xmlns:p14="http://schemas.microsoft.com/office/powerpoint/2010/main" val="59021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EE345-B40F-A497-7ECC-F92AC4963353}"/>
              </a:ext>
            </a:extLst>
          </p:cNvPr>
          <p:cNvSpPr>
            <a:spLocks noGrp="1"/>
          </p:cNvSpPr>
          <p:nvPr>
            <p:ph type="title"/>
          </p:nvPr>
        </p:nvSpPr>
        <p:spPr>
          <a:xfrm>
            <a:off x="49826" y="0"/>
            <a:ext cx="10515600" cy="1325563"/>
          </a:xfrm>
        </p:spPr>
        <p:txBody>
          <a:bodyPr/>
          <a:lstStyle/>
          <a:p>
            <a:r>
              <a:rPr lang="en-AU" b="1" dirty="0"/>
              <a:t>Problem Statement </a:t>
            </a:r>
          </a:p>
        </p:txBody>
      </p:sp>
      <p:sp>
        <p:nvSpPr>
          <p:cNvPr id="3" name="Content Placeholder 2">
            <a:extLst>
              <a:ext uri="{FF2B5EF4-FFF2-40B4-BE49-F238E27FC236}">
                <a16:creationId xmlns:a16="http://schemas.microsoft.com/office/drawing/2014/main" id="{3657A8B7-4443-0492-9F41-A796B1860EEA}"/>
              </a:ext>
            </a:extLst>
          </p:cNvPr>
          <p:cNvSpPr>
            <a:spLocks noGrp="1"/>
          </p:cNvSpPr>
          <p:nvPr>
            <p:ph idx="1"/>
          </p:nvPr>
        </p:nvSpPr>
        <p:spPr>
          <a:xfrm>
            <a:off x="49825" y="931564"/>
            <a:ext cx="6045175" cy="4351338"/>
          </a:xfrm>
        </p:spPr>
        <p:txBody>
          <a:bodyPr>
            <a:normAutofit fontScale="77500" lnSpcReduction="20000"/>
          </a:bodyPr>
          <a:lstStyle/>
          <a:p>
            <a:pPr marL="0" indent="0">
              <a:buNone/>
            </a:pPr>
            <a:r>
              <a:rPr lang="en-AU" dirty="0"/>
              <a:t>To achieve this, we have to modify or optimize the best appropriate formulae for r determines the rank which consists of adding first, second and higher order in terms of </a:t>
            </a:r>
            <a:r>
              <a:rPr lang="en-AU" dirty="0" err="1"/>
              <a:t>r_m</a:t>
            </a:r>
            <a:r>
              <a:rPr lang="en-AU" dirty="0"/>
              <a:t> for some m (see Fig 2.). Where </a:t>
            </a:r>
            <a:r>
              <a:rPr lang="en-AU" dirty="0" err="1"/>
              <a:t>r_m</a:t>
            </a:r>
            <a:r>
              <a:rPr lang="en-AU" dirty="0"/>
              <a:t> measures the difference of how good and bad the teams performed depends on their ratios or points gained. If the teams played each other at least one time we average the values for the ratio-scores and win-loss methods. My choices of values of m after the number of rounds, I have selected m=10,m=15,m=19 and m=22. To figure out patterns if there is some luck and skill factors involved that could impact their overall rankings that played up to that particular round compared to the actual ranking after 23 rounds (see Fig 1. ).</a:t>
            </a:r>
          </a:p>
        </p:txBody>
      </p:sp>
      <p:pic>
        <p:nvPicPr>
          <p:cNvPr id="5" name="Picture 4" descr="A picture containing table&#10;&#10;Description automatically generated">
            <a:extLst>
              <a:ext uri="{FF2B5EF4-FFF2-40B4-BE49-F238E27FC236}">
                <a16:creationId xmlns:a16="http://schemas.microsoft.com/office/drawing/2014/main" id="{5D2D69C7-10E2-265E-DC6B-3ACA421BEE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60864" y="112146"/>
            <a:ext cx="6181309" cy="3105507"/>
          </a:xfrm>
          <a:prstGeom prst="rect">
            <a:avLst/>
          </a:prstGeom>
        </p:spPr>
      </p:pic>
      <p:sp>
        <p:nvSpPr>
          <p:cNvPr id="6" name="TextBox 5">
            <a:extLst>
              <a:ext uri="{FF2B5EF4-FFF2-40B4-BE49-F238E27FC236}">
                <a16:creationId xmlns:a16="http://schemas.microsoft.com/office/drawing/2014/main" id="{E816579B-66B4-EEAA-518D-99A160230673}"/>
              </a:ext>
            </a:extLst>
          </p:cNvPr>
          <p:cNvSpPr txBox="1"/>
          <p:nvPr/>
        </p:nvSpPr>
        <p:spPr>
          <a:xfrm>
            <a:off x="7671748" y="3217653"/>
            <a:ext cx="3331810" cy="369332"/>
          </a:xfrm>
          <a:prstGeom prst="rect">
            <a:avLst/>
          </a:prstGeom>
          <a:noFill/>
        </p:spPr>
        <p:txBody>
          <a:bodyPr wrap="none" rtlCol="0">
            <a:spAutoFit/>
          </a:bodyPr>
          <a:lstStyle/>
          <a:p>
            <a:r>
              <a:rPr lang="en-AU" dirty="0"/>
              <a:t>Fig 1. AFL ladder after 23 rounds </a:t>
            </a:r>
          </a:p>
        </p:txBody>
      </p:sp>
      <p:pic>
        <p:nvPicPr>
          <p:cNvPr id="8" name="Picture 7" descr="Text&#10;&#10;Description automatically generated">
            <a:extLst>
              <a:ext uri="{FF2B5EF4-FFF2-40B4-BE49-F238E27FC236}">
                <a16:creationId xmlns:a16="http://schemas.microsoft.com/office/drawing/2014/main" id="{4286D340-8B8F-6CC9-6285-33BA722A5B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71748" y="3682594"/>
            <a:ext cx="2876951" cy="1414512"/>
          </a:xfrm>
          <a:prstGeom prst="rect">
            <a:avLst/>
          </a:prstGeom>
        </p:spPr>
      </p:pic>
      <p:pic>
        <p:nvPicPr>
          <p:cNvPr id="10" name="Picture 9" descr="A picture containing text, clock&#10;&#10;Description automatically generated">
            <a:extLst>
              <a:ext uri="{FF2B5EF4-FFF2-40B4-BE49-F238E27FC236}">
                <a16:creationId xmlns:a16="http://schemas.microsoft.com/office/drawing/2014/main" id="{BB329A85-4A3C-DFDE-4C45-7EF920D2A8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1748" y="4159569"/>
            <a:ext cx="2981875" cy="543001"/>
          </a:xfrm>
          <a:prstGeom prst="rect">
            <a:avLst/>
          </a:prstGeom>
        </p:spPr>
      </p:pic>
      <p:sp>
        <p:nvSpPr>
          <p:cNvPr id="13" name="TextBox 12">
            <a:extLst>
              <a:ext uri="{FF2B5EF4-FFF2-40B4-BE49-F238E27FC236}">
                <a16:creationId xmlns:a16="http://schemas.microsoft.com/office/drawing/2014/main" id="{ABF38561-8504-A695-497C-6C376356F091}"/>
              </a:ext>
            </a:extLst>
          </p:cNvPr>
          <p:cNvSpPr txBox="1"/>
          <p:nvPr/>
        </p:nvSpPr>
        <p:spPr>
          <a:xfrm>
            <a:off x="7611363" y="5192714"/>
            <a:ext cx="4226413" cy="369332"/>
          </a:xfrm>
          <a:prstGeom prst="rect">
            <a:avLst/>
          </a:prstGeom>
          <a:noFill/>
        </p:spPr>
        <p:txBody>
          <a:bodyPr wrap="none" rtlCol="0">
            <a:spAutoFit/>
          </a:bodyPr>
          <a:lstStyle/>
          <a:p>
            <a:r>
              <a:rPr lang="en-AU" dirty="0"/>
              <a:t>Fig 2. Formulae used to determine rankings</a:t>
            </a:r>
          </a:p>
        </p:txBody>
      </p:sp>
    </p:spTree>
    <p:extLst>
      <p:ext uri="{BB962C8B-B14F-4D97-AF65-F5344CB8AC3E}">
        <p14:creationId xmlns:p14="http://schemas.microsoft.com/office/powerpoint/2010/main" val="1493115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D25B9-142E-FFA2-4EE0-D817E9D73232}"/>
              </a:ext>
            </a:extLst>
          </p:cNvPr>
          <p:cNvSpPr>
            <a:spLocks noGrp="1"/>
          </p:cNvSpPr>
          <p:nvPr>
            <p:ph type="title"/>
          </p:nvPr>
        </p:nvSpPr>
        <p:spPr>
          <a:xfrm>
            <a:off x="0" y="-310551"/>
            <a:ext cx="10515600" cy="1325563"/>
          </a:xfrm>
        </p:spPr>
        <p:txBody>
          <a:bodyPr/>
          <a:lstStyle/>
          <a:p>
            <a:r>
              <a:rPr lang="en-AU" b="1" dirty="0"/>
              <a:t>Report findings using Ratio-Scores </a:t>
            </a:r>
          </a:p>
        </p:txBody>
      </p:sp>
      <p:pic>
        <p:nvPicPr>
          <p:cNvPr id="4" name="Picture 3" descr="Table&#10;&#10;Description automatically generated">
            <a:extLst>
              <a:ext uri="{FF2B5EF4-FFF2-40B4-BE49-F238E27FC236}">
                <a16:creationId xmlns:a16="http://schemas.microsoft.com/office/drawing/2014/main" id="{A6E36529-823A-47B1-DA78-D535F026F5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668" y="602862"/>
            <a:ext cx="6102099" cy="2942596"/>
          </a:xfrm>
          <a:prstGeom prst="rect">
            <a:avLst/>
          </a:prstGeom>
        </p:spPr>
      </p:pic>
      <p:pic>
        <p:nvPicPr>
          <p:cNvPr id="8" name="Picture 7" descr="Table&#10;&#10;Description automatically generated with low confidence">
            <a:extLst>
              <a:ext uri="{FF2B5EF4-FFF2-40B4-BE49-F238E27FC236}">
                <a16:creationId xmlns:a16="http://schemas.microsoft.com/office/drawing/2014/main" id="{2D91C4FF-6E7F-2118-0B85-589E6BACAF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0249" y="602862"/>
            <a:ext cx="5991751" cy="2942596"/>
          </a:xfrm>
          <a:prstGeom prst="rect">
            <a:avLst/>
          </a:prstGeom>
        </p:spPr>
      </p:pic>
      <p:pic>
        <p:nvPicPr>
          <p:cNvPr id="10" name="Picture 9" descr="Graphical user interface, text, application&#10;&#10;Description automatically generated">
            <a:extLst>
              <a:ext uri="{FF2B5EF4-FFF2-40B4-BE49-F238E27FC236}">
                <a16:creationId xmlns:a16="http://schemas.microsoft.com/office/drawing/2014/main" id="{E5422E96-2955-925F-C2ED-66D58286643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93834" y="2074160"/>
            <a:ext cx="3243186" cy="1471298"/>
          </a:xfrm>
          <a:prstGeom prst="rect">
            <a:avLst/>
          </a:prstGeom>
        </p:spPr>
      </p:pic>
      <p:pic>
        <p:nvPicPr>
          <p:cNvPr id="12" name="Picture 11" descr="Table&#10;&#10;Description automatically generated">
            <a:extLst>
              <a:ext uri="{FF2B5EF4-FFF2-40B4-BE49-F238E27FC236}">
                <a16:creationId xmlns:a16="http://schemas.microsoft.com/office/drawing/2014/main" id="{D185A946-CD67-949D-03C9-2FAE8812B9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186" y="3545458"/>
            <a:ext cx="6220723" cy="2709680"/>
          </a:xfrm>
          <a:prstGeom prst="rect">
            <a:avLst/>
          </a:prstGeom>
        </p:spPr>
      </p:pic>
      <p:pic>
        <p:nvPicPr>
          <p:cNvPr id="16" name="Picture 15" descr="Graphical user interface, text, application&#10;&#10;Description automatically generated">
            <a:extLst>
              <a:ext uri="{FF2B5EF4-FFF2-40B4-BE49-F238E27FC236}">
                <a16:creationId xmlns:a16="http://schemas.microsoft.com/office/drawing/2014/main" id="{2DA3ABDC-C9E3-94ED-9D5F-9829B9018AB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816524" y="4958517"/>
            <a:ext cx="3433313" cy="1296621"/>
          </a:xfrm>
          <a:prstGeom prst="rect">
            <a:avLst/>
          </a:prstGeom>
        </p:spPr>
      </p:pic>
      <p:pic>
        <p:nvPicPr>
          <p:cNvPr id="18" name="Picture 17" descr="Table&#10;&#10;Description automatically generated">
            <a:extLst>
              <a:ext uri="{FF2B5EF4-FFF2-40B4-BE49-F238E27FC236}">
                <a16:creationId xmlns:a16="http://schemas.microsoft.com/office/drawing/2014/main" id="{C2EFD7A5-18F2-E279-0BC3-350659B68A5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312391" y="3526430"/>
            <a:ext cx="5879609" cy="2709680"/>
          </a:xfrm>
          <a:prstGeom prst="rect">
            <a:avLst/>
          </a:prstGeom>
        </p:spPr>
      </p:pic>
      <p:pic>
        <p:nvPicPr>
          <p:cNvPr id="20" name="Picture 19" descr="Graphical user interface, text, application, email&#10;&#10;Description automatically generated">
            <a:extLst>
              <a:ext uri="{FF2B5EF4-FFF2-40B4-BE49-F238E27FC236}">
                <a16:creationId xmlns:a16="http://schemas.microsoft.com/office/drawing/2014/main" id="{5814F9F0-6912-ED25-26BA-BDBC1F45C7B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948815" y="4900298"/>
            <a:ext cx="3243185" cy="1344933"/>
          </a:xfrm>
          <a:prstGeom prst="rect">
            <a:avLst/>
          </a:prstGeom>
        </p:spPr>
      </p:pic>
      <p:sp>
        <p:nvSpPr>
          <p:cNvPr id="21" name="TextBox 20">
            <a:extLst>
              <a:ext uri="{FF2B5EF4-FFF2-40B4-BE49-F238E27FC236}">
                <a16:creationId xmlns:a16="http://schemas.microsoft.com/office/drawing/2014/main" id="{ACBB3BDF-1AC0-8DAE-8A5B-B8566356BC3D}"/>
              </a:ext>
            </a:extLst>
          </p:cNvPr>
          <p:cNvSpPr txBox="1"/>
          <p:nvPr/>
        </p:nvSpPr>
        <p:spPr>
          <a:xfrm>
            <a:off x="200575" y="6383799"/>
            <a:ext cx="12223631" cy="369332"/>
          </a:xfrm>
          <a:prstGeom prst="rect">
            <a:avLst/>
          </a:prstGeom>
          <a:noFill/>
        </p:spPr>
        <p:txBody>
          <a:bodyPr wrap="square" rtlCol="0">
            <a:spAutoFit/>
          </a:bodyPr>
          <a:lstStyle/>
          <a:p>
            <a:r>
              <a:rPr lang="en-US" dirty="0"/>
              <a:t>NOTE: Using R-Studio </a:t>
            </a:r>
            <a:r>
              <a:rPr lang="en-US" dirty="0" err="1"/>
              <a:t>expm</a:t>
            </a:r>
            <a:r>
              <a:rPr lang="en-US" dirty="0"/>
              <a:t> package to compute nicer matrix multiplication. Rank from highest from lowest, descending order.</a:t>
            </a:r>
            <a:endParaRPr lang="en-AU" dirty="0"/>
          </a:p>
        </p:txBody>
      </p:sp>
      <p:pic>
        <p:nvPicPr>
          <p:cNvPr id="23" name="Picture 22" descr="Text&#10;&#10;Description automatically generated">
            <a:extLst>
              <a:ext uri="{FF2B5EF4-FFF2-40B4-BE49-F238E27FC236}">
                <a16:creationId xmlns:a16="http://schemas.microsoft.com/office/drawing/2014/main" id="{595185F3-CC61-98E4-5B69-7E071D5021C0}"/>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816524" y="2128757"/>
            <a:ext cx="3279476" cy="1458884"/>
          </a:xfrm>
          <a:prstGeom prst="rect">
            <a:avLst/>
          </a:prstGeom>
        </p:spPr>
      </p:pic>
    </p:spTree>
    <p:extLst>
      <p:ext uri="{BB962C8B-B14F-4D97-AF65-F5344CB8AC3E}">
        <p14:creationId xmlns:p14="http://schemas.microsoft.com/office/powerpoint/2010/main" val="7065488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4F02E6B-8D85-830D-3ABC-D5E6EB19B05C}"/>
              </a:ext>
            </a:extLst>
          </p:cNvPr>
          <p:cNvSpPr txBox="1"/>
          <p:nvPr/>
        </p:nvSpPr>
        <p:spPr>
          <a:xfrm>
            <a:off x="200575" y="0"/>
            <a:ext cx="9174178" cy="769441"/>
          </a:xfrm>
          <a:prstGeom prst="rect">
            <a:avLst/>
          </a:prstGeom>
          <a:noFill/>
        </p:spPr>
        <p:txBody>
          <a:bodyPr wrap="none" rtlCol="0">
            <a:spAutoFit/>
          </a:bodyPr>
          <a:lstStyle/>
          <a:p>
            <a:r>
              <a:rPr lang="en-AU" sz="4400" dirty="0"/>
              <a:t>Report Findings using Win-loss Method</a:t>
            </a:r>
          </a:p>
        </p:txBody>
      </p:sp>
      <p:sp>
        <p:nvSpPr>
          <p:cNvPr id="3" name="TextBox 2">
            <a:extLst>
              <a:ext uri="{FF2B5EF4-FFF2-40B4-BE49-F238E27FC236}">
                <a16:creationId xmlns:a16="http://schemas.microsoft.com/office/drawing/2014/main" id="{92F15A57-C686-2B9D-8461-ECE1FFE5E444}"/>
              </a:ext>
            </a:extLst>
          </p:cNvPr>
          <p:cNvSpPr txBox="1"/>
          <p:nvPr/>
        </p:nvSpPr>
        <p:spPr>
          <a:xfrm>
            <a:off x="200575" y="6383799"/>
            <a:ext cx="12223631" cy="369332"/>
          </a:xfrm>
          <a:prstGeom prst="rect">
            <a:avLst/>
          </a:prstGeom>
          <a:noFill/>
        </p:spPr>
        <p:txBody>
          <a:bodyPr wrap="square" rtlCol="0">
            <a:spAutoFit/>
          </a:bodyPr>
          <a:lstStyle/>
          <a:p>
            <a:r>
              <a:rPr lang="en-US" dirty="0"/>
              <a:t>NOTE: Using R-Studio </a:t>
            </a:r>
            <a:r>
              <a:rPr lang="en-US" dirty="0" err="1"/>
              <a:t>expm</a:t>
            </a:r>
            <a:r>
              <a:rPr lang="en-US" dirty="0"/>
              <a:t> package to compute nicer matrix multiplication. Rank from highest from lowest, descending order.</a:t>
            </a:r>
            <a:endParaRPr lang="en-AU" dirty="0"/>
          </a:p>
        </p:txBody>
      </p:sp>
      <p:pic>
        <p:nvPicPr>
          <p:cNvPr id="5" name="Picture 4" descr="Table&#10;&#10;Description automatically generated">
            <a:extLst>
              <a:ext uri="{FF2B5EF4-FFF2-40B4-BE49-F238E27FC236}">
                <a16:creationId xmlns:a16="http://schemas.microsoft.com/office/drawing/2014/main" id="{EAC7E740-7A44-3D49-2D5D-6C9CF3DD99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05998"/>
            <a:ext cx="6096000" cy="2870621"/>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1EFF74F7-6377-2DE3-2EE6-A735CD621E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9308" y="2141308"/>
            <a:ext cx="3946692" cy="1524918"/>
          </a:xfrm>
          <a:prstGeom prst="rect">
            <a:avLst/>
          </a:prstGeom>
        </p:spPr>
      </p:pic>
      <p:pic>
        <p:nvPicPr>
          <p:cNvPr id="9" name="Picture 8" descr="Table&#10;&#10;Description automatically generated">
            <a:extLst>
              <a:ext uri="{FF2B5EF4-FFF2-40B4-BE49-F238E27FC236}">
                <a16:creationId xmlns:a16="http://schemas.microsoft.com/office/drawing/2014/main" id="{A77F2169-8DD1-4A83-2E1A-F25AD0C1D41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60478" y="629004"/>
            <a:ext cx="6031522" cy="3037222"/>
          </a:xfrm>
          <a:prstGeom prst="rect">
            <a:avLst/>
          </a:prstGeom>
        </p:spPr>
      </p:pic>
      <p:pic>
        <p:nvPicPr>
          <p:cNvPr id="11" name="Picture 10" descr="Graphical user interface, text&#10;&#10;Description automatically generated">
            <a:extLst>
              <a:ext uri="{FF2B5EF4-FFF2-40B4-BE49-F238E27FC236}">
                <a16:creationId xmlns:a16="http://schemas.microsoft.com/office/drawing/2014/main" id="{5F00D254-EBF6-5706-5240-0AF45179EE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380070" y="2157578"/>
            <a:ext cx="3811930" cy="1369866"/>
          </a:xfrm>
          <a:prstGeom prst="rect">
            <a:avLst/>
          </a:prstGeom>
        </p:spPr>
      </p:pic>
      <p:pic>
        <p:nvPicPr>
          <p:cNvPr id="15" name="Picture 14" descr="Table&#10;&#10;Description automatically generated">
            <a:extLst>
              <a:ext uri="{FF2B5EF4-FFF2-40B4-BE49-F238E27FC236}">
                <a16:creationId xmlns:a16="http://schemas.microsoft.com/office/drawing/2014/main" id="{1C099247-8412-1E3C-E7FC-FA501DC9FD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3592036"/>
            <a:ext cx="6160478" cy="2636960"/>
          </a:xfrm>
          <a:prstGeom prst="rect">
            <a:avLst/>
          </a:prstGeom>
        </p:spPr>
      </p:pic>
      <p:pic>
        <p:nvPicPr>
          <p:cNvPr id="17" name="Picture 16" descr="Graphical user interface, text, application&#10;&#10;Description automatically generated">
            <a:extLst>
              <a:ext uri="{FF2B5EF4-FFF2-40B4-BE49-F238E27FC236}">
                <a16:creationId xmlns:a16="http://schemas.microsoft.com/office/drawing/2014/main" id="{2DB95653-5EB1-71DD-22FC-0F8051356AF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358729" y="4948486"/>
            <a:ext cx="3801750" cy="1357911"/>
          </a:xfrm>
          <a:prstGeom prst="rect">
            <a:avLst/>
          </a:prstGeom>
        </p:spPr>
      </p:pic>
      <p:pic>
        <p:nvPicPr>
          <p:cNvPr id="19" name="Picture 18" descr="Table&#10;&#10;Description automatically generated with medium confidence">
            <a:extLst>
              <a:ext uri="{FF2B5EF4-FFF2-40B4-BE49-F238E27FC236}">
                <a16:creationId xmlns:a16="http://schemas.microsoft.com/office/drawing/2014/main" id="{B2C48394-7E29-8D14-D04E-D5D42240556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224956" y="3604845"/>
            <a:ext cx="5967043" cy="2701552"/>
          </a:xfrm>
          <a:prstGeom prst="rect">
            <a:avLst/>
          </a:prstGeom>
        </p:spPr>
      </p:pic>
      <p:pic>
        <p:nvPicPr>
          <p:cNvPr id="21" name="Picture 20" descr="Graphical user interface, text, application&#10;&#10;Description automatically generated">
            <a:extLst>
              <a:ext uri="{FF2B5EF4-FFF2-40B4-BE49-F238E27FC236}">
                <a16:creationId xmlns:a16="http://schemas.microsoft.com/office/drawing/2014/main" id="{8198988D-AD41-3970-269B-6A8E8EC71216}"/>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80399" y="4990895"/>
            <a:ext cx="3911599" cy="1315502"/>
          </a:xfrm>
          <a:prstGeom prst="rect">
            <a:avLst/>
          </a:prstGeom>
        </p:spPr>
      </p:pic>
    </p:spTree>
    <p:extLst>
      <p:ext uri="{BB962C8B-B14F-4D97-AF65-F5344CB8AC3E}">
        <p14:creationId xmlns:p14="http://schemas.microsoft.com/office/powerpoint/2010/main" val="30840100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D46DD1-53D2-83C9-9E91-62B0FE142838}"/>
              </a:ext>
            </a:extLst>
          </p:cNvPr>
          <p:cNvSpPr>
            <a:spLocks noGrp="1"/>
          </p:cNvSpPr>
          <p:nvPr>
            <p:ph type="title"/>
          </p:nvPr>
        </p:nvSpPr>
        <p:spPr/>
        <p:txBody>
          <a:bodyPr/>
          <a:lstStyle/>
          <a:p>
            <a:r>
              <a:rPr lang="en-AU" dirty="0"/>
              <a:t>Analysis of Data and Conclusion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D483CDF-F95C-678A-009A-8E38B3EFC2DE}"/>
                  </a:ext>
                </a:extLst>
              </p:cNvPr>
              <p:cNvSpPr>
                <a:spLocks noGrp="1"/>
              </p:cNvSpPr>
              <p:nvPr>
                <p:ph idx="1"/>
              </p:nvPr>
            </p:nvSpPr>
            <p:spPr>
              <a:xfrm>
                <a:off x="838200" y="1612264"/>
                <a:ext cx="10515600" cy="4582795"/>
              </a:xfrm>
            </p:spPr>
            <p:txBody>
              <a:bodyPr/>
              <a:lstStyle/>
              <a:p>
                <a:pPr marL="0" indent="0">
                  <a:buNone/>
                </a:pPr>
                <a:r>
                  <a:rPr lang="en-AU" sz="1200" dirty="0"/>
                  <a:t>After computing 4 m-values for each dominance matrixes by trail and error, the most accurate predictions compared to the actual ladder after 23 rounds for the ratio scores is m=19 with 7 out of 18 correct predictions, similarly for the Win Loss Method is also m=19 with 7 out of 18 correct predictions. Despite some flaws within the formulae for the due to luck and skill components such as rematches, and other statistics from Fig 1. %Won, for, against, percentage, movement and  win-steaks to why most of the teams are not matched to the actual ladder. If I select m=10 for both cases for Win Loss and Ratio Scores Method, we given 3 out of 18 correct predictions and 4 out of 18 correct predictions demonstrates that applying Walter's formulae method should not be replied on due to lack of opportunities for the teams to compete different teams or rematch in upcoming future rounds to predict accurate rankings. Instead of Roger Walter’s formulae, one suggestion is to use ordered statistics which was not covered in this course by using the percentile rank for each team from either the win loss or ratio scores method values for better comparison when analysing labelled data. </a:t>
                </a:r>
              </a:p>
              <a:p>
                <a:pPr marL="0" indent="0">
                  <a:buNone/>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                                                                                                                       </m:t>
                      </m:r>
                    </m:oMath>
                  </m:oMathPara>
                </a14:m>
                <a:endParaRPr lang="en-US" sz="1200" b="0" i="1" dirty="0">
                  <a:latin typeface="Cambria Math" panose="02040503050406030204" pitchFamily="18" charset="0"/>
                </a:endParaRPr>
              </a:p>
              <a:p>
                <a:pPr marL="0" indent="0">
                  <a:buNone/>
                </a:pPr>
                <a:r>
                  <a:rPr lang="en-US" sz="1200" b="0" dirty="0"/>
                  <a:t>                                                                                       </a:t>
                </a:r>
                <a14:m>
                  <m:oMath xmlns:m="http://schemas.openxmlformats.org/officeDocument/2006/math">
                    <m:r>
                      <a:rPr lang="en-US" sz="1200" b="0" i="1" smtClean="0">
                        <a:latin typeface="Cambria Math" panose="02040503050406030204" pitchFamily="18" charset="0"/>
                      </a:rPr>
                      <m:t>𝑝</m:t>
                    </m:r>
                    <m:r>
                      <a:rPr lang="en-US" sz="1200" b="0" i="1" smtClean="0">
                        <a:latin typeface="Cambria Math" panose="02040503050406030204" pitchFamily="18" charset="0"/>
                      </a:rPr>
                      <m:t>= </m:t>
                    </m:r>
                  </m:oMath>
                </a14:m>
                <a:r>
                  <a:rPr lang="en-AU" sz="1200" dirty="0"/>
                  <a:t>(number of values below/total number of scores) x 100</a:t>
                </a:r>
              </a:p>
              <a:p>
                <a:pPr marL="0" indent="0">
                  <a:buNone/>
                </a:pPr>
                <a:r>
                  <a:rPr lang="en-AU" sz="1200" dirty="0"/>
                  <a:t>                                                                                                                  </a:t>
                </a:r>
                <a14:m>
                  <m:oMath xmlns:m="http://schemas.openxmlformats.org/officeDocument/2006/math">
                    <m:r>
                      <a:rPr lang="en-US" sz="1200" b="0" i="1" smtClean="0">
                        <a:latin typeface="Cambria Math" panose="02040503050406030204" pitchFamily="18" charset="0"/>
                      </a:rPr>
                      <m:t>𝑛</m:t>
                    </m:r>
                    <m:r>
                      <a:rPr lang="en-US" sz="1200" b="0" i="1" smtClean="0">
                        <a:latin typeface="Cambria Math" panose="02040503050406030204" pitchFamily="18" charset="0"/>
                      </a:rPr>
                      <m:t>=</m:t>
                    </m:r>
                    <m:r>
                      <a:rPr lang="en-US" sz="1200" b="0" i="1" smtClean="0">
                        <a:latin typeface="Cambria Math" panose="02040503050406030204" pitchFamily="18" charset="0"/>
                      </a:rPr>
                      <m:t>𝑛𝑢𝑚𝑏𝑒𝑟</m:t>
                    </m:r>
                    <m:r>
                      <a:rPr lang="en-US" sz="1200" b="0" i="1" smtClean="0">
                        <a:latin typeface="Cambria Math" panose="02040503050406030204" pitchFamily="18" charset="0"/>
                      </a:rPr>
                      <m:t> </m:t>
                    </m:r>
                    <m:r>
                      <a:rPr lang="en-US" sz="1200" b="0" i="1" smtClean="0">
                        <a:latin typeface="Cambria Math" panose="02040503050406030204" pitchFamily="18" charset="0"/>
                      </a:rPr>
                      <m:t>𝑜𝑓</m:t>
                    </m:r>
                    <m:r>
                      <a:rPr lang="en-US" sz="1200" b="0" i="1" smtClean="0">
                        <a:latin typeface="Cambria Math" panose="02040503050406030204" pitchFamily="18" charset="0"/>
                      </a:rPr>
                      <m:t> </m:t>
                    </m:r>
                    <m:r>
                      <a:rPr lang="en-US" sz="1200" b="0" i="1" smtClean="0">
                        <a:latin typeface="Cambria Math" panose="02040503050406030204" pitchFamily="18" charset="0"/>
                      </a:rPr>
                      <m:t>𝑑𝑎𝑡𝑎</m:t>
                    </m:r>
                    <m:r>
                      <a:rPr lang="en-US" sz="1200" b="0" i="1" smtClean="0">
                        <a:latin typeface="Cambria Math" panose="02040503050406030204" pitchFamily="18" charset="0"/>
                      </a:rPr>
                      <m:t> </m:t>
                    </m:r>
                    <m:r>
                      <a:rPr lang="en-US" sz="1200" b="0" i="1" smtClean="0">
                        <a:latin typeface="Cambria Math" panose="02040503050406030204" pitchFamily="18" charset="0"/>
                      </a:rPr>
                      <m:t>𝑝𝑜𝑖𝑛𝑡𝑠</m:t>
                    </m:r>
                  </m:oMath>
                </a14:m>
                <a:endParaRPr lang="en-US" sz="1200"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𝑃𝑒𝑟𝑐𝑒𝑛𝑡𝑖𝑙𝑒</m:t>
                      </m:r>
                      <m:r>
                        <a:rPr lang="en-US" sz="1200" b="0" i="1" smtClean="0">
                          <a:latin typeface="Cambria Math" panose="02040503050406030204" pitchFamily="18" charset="0"/>
                        </a:rPr>
                        <m:t> </m:t>
                      </m:r>
                      <m:r>
                        <a:rPr lang="en-US" sz="1200" b="0" i="1" smtClean="0">
                          <a:latin typeface="Cambria Math" panose="02040503050406030204" pitchFamily="18" charset="0"/>
                        </a:rPr>
                        <m:t>𝑟𝑎𝑛𝑘</m:t>
                      </m:r>
                      <m:r>
                        <a:rPr lang="en-US" sz="1200" b="0" i="1" smtClean="0">
                          <a:latin typeface="Cambria Math" panose="02040503050406030204" pitchFamily="18" charset="0"/>
                        </a:rPr>
                        <m:t>=</m:t>
                      </m:r>
                      <m:r>
                        <a:rPr lang="en-US" sz="1200" b="0" i="1" smtClean="0">
                          <a:latin typeface="Cambria Math" panose="02040503050406030204" pitchFamily="18" charset="0"/>
                        </a:rPr>
                        <m:t>𝑝</m:t>
                      </m:r>
                      <m:r>
                        <a:rPr lang="en-US" sz="1200" b="0" i="1" smtClean="0">
                          <a:latin typeface="Cambria Math" panose="02040503050406030204" pitchFamily="18" charset="0"/>
                        </a:rPr>
                        <m:t>/(100∗(</m:t>
                      </m:r>
                      <m:r>
                        <a:rPr lang="en-US" sz="1200" b="0" i="1" smtClean="0">
                          <a:latin typeface="Cambria Math" panose="02040503050406030204" pitchFamily="18" charset="0"/>
                        </a:rPr>
                        <m:t>𝑛</m:t>
                      </m:r>
                      <m:r>
                        <a:rPr lang="en-US" sz="1200" b="0" i="1" smtClean="0">
                          <a:latin typeface="Cambria Math" panose="02040503050406030204" pitchFamily="18" charset="0"/>
                        </a:rPr>
                        <m:t>+1))</m:t>
                      </m:r>
                    </m:oMath>
                  </m:oMathPara>
                </a14:m>
                <a:endParaRPr lang="en-AU" sz="1200" dirty="0"/>
              </a:p>
              <a:p>
                <a:pPr marL="0" indent="0">
                  <a:buNone/>
                </a:pPr>
                <a:endParaRPr lang="en-AU" sz="1200" dirty="0"/>
              </a:p>
              <a:p>
                <a:pPr marL="0" indent="0">
                  <a:buNone/>
                </a:pPr>
                <a:r>
                  <a:rPr lang="en-AU" sz="1200" dirty="0"/>
                  <a:t>Overall, some improvements would be spending more adjusting the weights for the </a:t>
                </a:r>
                <a:r>
                  <a:rPr lang="en-AU" sz="1200" dirty="0" err="1"/>
                  <a:t>r_m</a:t>
                </a:r>
                <a:r>
                  <a:rPr lang="en-AU" sz="1200" dirty="0"/>
                  <a:t> a bit more in case when using Walter’s due to time constraints and ask  feedback and clarify results from the AFL fixture model. Instead of using R-studio, I should have replied on other technologies such as Microsoft Excel to allow to put in date entry into spreadsheets more efficiently and save a lot of time. </a:t>
                </a:r>
              </a:p>
            </p:txBody>
          </p:sp>
        </mc:Choice>
        <mc:Fallback>
          <p:sp>
            <p:nvSpPr>
              <p:cNvPr id="3" name="Content Placeholder 2">
                <a:extLst>
                  <a:ext uri="{FF2B5EF4-FFF2-40B4-BE49-F238E27FC236}">
                    <a16:creationId xmlns:a16="http://schemas.microsoft.com/office/drawing/2014/main" id="{0D483CDF-F95C-678A-009A-8E38B3EFC2DE}"/>
                  </a:ext>
                </a:extLst>
              </p:cNvPr>
              <p:cNvSpPr>
                <a:spLocks noGrp="1" noRot="1" noChangeAspect="1" noMove="1" noResize="1" noEditPoints="1" noAdjustHandles="1" noChangeArrowheads="1" noChangeShapeType="1" noTextEdit="1"/>
              </p:cNvSpPr>
              <p:nvPr>
                <p:ph idx="1"/>
              </p:nvPr>
            </p:nvSpPr>
            <p:spPr>
              <a:xfrm>
                <a:off x="838200" y="1612264"/>
                <a:ext cx="10515600" cy="4582795"/>
              </a:xfrm>
              <a:blipFill>
                <a:blip r:embed="rId2"/>
                <a:stretch>
                  <a:fillRect l="-58" t="-399"/>
                </a:stretch>
              </a:blipFill>
            </p:spPr>
            <p:txBody>
              <a:bodyPr/>
              <a:lstStyle/>
              <a:p>
                <a:r>
                  <a:rPr lang="en-AU">
                    <a:noFill/>
                  </a:rPr>
                  <a:t> </a:t>
                </a:r>
              </a:p>
            </p:txBody>
          </p:sp>
        </mc:Fallback>
      </mc:AlternateContent>
    </p:spTree>
    <p:extLst>
      <p:ext uri="{BB962C8B-B14F-4D97-AF65-F5344CB8AC3E}">
        <p14:creationId xmlns:p14="http://schemas.microsoft.com/office/powerpoint/2010/main" val="38667598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8956042-8A8C-E9EC-9DBA-AFD7B8E6E7AF}"/>
              </a:ext>
            </a:extLst>
          </p:cNvPr>
          <p:cNvSpPr txBox="1"/>
          <p:nvPr/>
        </p:nvSpPr>
        <p:spPr>
          <a:xfrm>
            <a:off x="2377440" y="2583180"/>
            <a:ext cx="7564315" cy="1200329"/>
          </a:xfrm>
          <a:prstGeom prst="rect">
            <a:avLst/>
          </a:prstGeom>
          <a:noFill/>
        </p:spPr>
        <p:txBody>
          <a:bodyPr wrap="none" rtlCol="0">
            <a:spAutoFit/>
          </a:bodyPr>
          <a:lstStyle/>
          <a:p>
            <a:r>
              <a:rPr lang="en-US" sz="7200" dirty="0"/>
              <a:t>End of Presentation</a:t>
            </a:r>
            <a:endParaRPr lang="en-AU" sz="7200" dirty="0"/>
          </a:p>
        </p:txBody>
      </p:sp>
    </p:spTree>
    <p:extLst>
      <p:ext uri="{BB962C8B-B14F-4D97-AF65-F5344CB8AC3E}">
        <p14:creationId xmlns:p14="http://schemas.microsoft.com/office/powerpoint/2010/main" val="28424605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C1B49-9AEB-70A3-D215-B31A153EB0F2}"/>
              </a:ext>
            </a:extLst>
          </p:cNvPr>
          <p:cNvSpPr>
            <a:spLocks noGrp="1"/>
          </p:cNvSpPr>
          <p:nvPr>
            <p:ph type="title"/>
          </p:nvPr>
        </p:nvSpPr>
        <p:spPr/>
        <p:txBody>
          <a:bodyPr/>
          <a:lstStyle/>
          <a:p>
            <a:r>
              <a:rPr lang="en-AU" dirty="0"/>
              <a:t>References </a:t>
            </a:r>
          </a:p>
        </p:txBody>
      </p:sp>
      <p:sp>
        <p:nvSpPr>
          <p:cNvPr id="3" name="TextBox 2">
            <a:extLst>
              <a:ext uri="{FF2B5EF4-FFF2-40B4-BE49-F238E27FC236}">
                <a16:creationId xmlns:a16="http://schemas.microsoft.com/office/drawing/2014/main" id="{0D7BA291-F0EC-0F53-59FF-92B1E740D6F1}"/>
              </a:ext>
            </a:extLst>
          </p:cNvPr>
          <p:cNvSpPr txBox="1"/>
          <p:nvPr/>
        </p:nvSpPr>
        <p:spPr>
          <a:xfrm>
            <a:off x="733245" y="1506022"/>
            <a:ext cx="10237098" cy="646331"/>
          </a:xfrm>
          <a:prstGeom prst="rect">
            <a:avLst/>
          </a:prstGeom>
          <a:noFill/>
        </p:spPr>
        <p:txBody>
          <a:bodyPr wrap="none" rtlCol="0">
            <a:spAutoFit/>
          </a:bodyPr>
          <a:lstStyle/>
          <a:p>
            <a:r>
              <a:rPr lang="en-US" b="0" i="0" u="sng" dirty="0">
                <a:solidFill>
                  <a:srgbClr val="0A477E"/>
                </a:solidFill>
                <a:effectLst/>
                <a:latin typeface="Roboto" panose="020B0604020202020204" pitchFamily="2" charset="0"/>
                <a:hlinkClick r:id="rId2"/>
              </a:rPr>
              <a:t>Walter, R. (2011). Dominance matrices: Your secret weapon in footy tipping. Vinculum, 48(2), 8–9.</a:t>
            </a:r>
            <a:r>
              <a:rPr lang="en-US" b="0" i="0" dirty="0">
                <a:solidFill>
                  <a:srgbClr val="242424"/>
                </a:solidFill>
                <a:effectLst/>
                <a:latin typeface="Roboto" panose="020B0604020202020204" pitchFamily="2" charset="0"/>
              </a:rPr>
              <a:t>.</a:t>
            </a:r>
          </a:p>
          <a:p>
            <a:r>
              <a:rPr lang="en-US" dirty="0">
                <a:hlinkClick r:id="rId3"/>
              </a:rPr>
              <a:t>Indeed Editorial Team (2023). How To Calculate Percentile Rank (With Example) | Indeed.com</a:t>
            </a:r>
            <a:endParaRPr lang="en-US" dirty="0"/>
          </a:p>
        </p:txBody>
      </p:sp>
    </p:spTree>
    <p:extLst>
      <p:ext uri="{BB962C8B-B14F-4D97-AF65-F5344CB8AC3E}">
        <p14:creationId xmlns:p14="http://schemas.microsoft.com/office/powerpoint/2010/main" val="159546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3942</TotalTime>
  <Words>686</Words>
  <Application>Microsoft Office PowerPoint</Application>
  <PresentationFormat>Widescreen</PresentationFormat>
  <Paragraphs>24</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Amasis MT Pro Black</vt:lpstr>
      <vt:lpstr>Arial</vt:lpstr>
      <vt:lpstr>Calibri</vt:lpstr>
      <vt:lpstr>Calibri Light</vt:lpstr>
      <vt:lpstr>Cambria Math</vt:lpstr>
      <vt:lpstr>Roboto</vt:lpstr>
      <vt:lpstr>Office Theme</vt:lpstr>
      <vt:lpstr>   Dominance Matrices in AFL</vt:lpstr>
      <vt:lpstr>Introduction</vt:lpstr>
      <vt:lpstr>Problem Statement </vt:lpstr>
      <vt:lpstr>Report findings using Ratio-Scores </vt:lpstr>
      <vt:lpstr>PowerPoint Presentation</vt:lpstr>
      <vt:lpstr>Analysis of Data and Conclusion</vt:lpstr>
      <vt:lpstr>PowerPoint Presentation</vt:lpstr>
      <vt:lpstr>References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Assessment 2: Presentation</dc:title>
  <dc:creator>Michael Le</dc:creator>
  <cp:lastModifiedBy>Michael Le</cp:lastModifiedBy>
  <cp:revision>1</cp:revision>
  <dcterms:created xsi:type="dcterms:W3CDTF">2023-03-11T08:50:56Z</dcterms:created>
  <dcterms:modified xsi:type="dcterms:W3CDTF">2023-03-21T23:12:48Z</dcterms:modified>
</cp:coreProperties>
</file>