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70" r:id="rId6"/>
    <p:sldId id="271" r:id="rId7"/>
    <p:sldId id="273" r:id="rId8"/>
    <p:sldId id="274" r:id="rId9"/>
    <p:sldId id="267" r:id="rId10"/>
    <p:sldId id="272" r:id="rId11"/>
    <p:sldId id="276" r:id="rId12"/>
    <p:sldId id="266" r:id="rId13"/>
    <p:sldId id="277" r:id="rId14"/>
    <p:sldId id="269" r:id="rId15"/>
    <p:sldId id="275"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31BE13-32C4-43A5-B7E2-281827006010}">
          <p14:sldIdLst>
            <p14:sldId id="256"/>
            <p14:sldId id="257"/>
            <p14:sldId id="258"/>
            <p14:sldId id="262"/>
            <p14:sldId id="270"/>
            <p14:sldId id="271"/>
            <p14:sldId id="273"/>
            <p14:sldId id="274"/>
            <p14:sldId id="267"/>
            <p14:sldId id="272"/>
            <p14:sldId id="276"/>
            <p14:sldId id="266"/>
            <p14:sldId id="277"/>
            <p14:sldId id="269"/>
            <p14:sldId id="275"/>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7BD1AC-019B-A8E9-A2E5-F7584B337E4C}" v="1" dt="2024-04-13T06:48:02.062"/>
    <p1510:client id="{2B513F4E-3C88-A7EC-C2F5-4084CF68A960}" v="1" dt="2024-04-12T05:30:08.306"/>
    <p1510:client id="{4ADA6447-9E77-A024-DBB4-8084BF868FA8}" v="52" dt="2024-04-12T11:35:33.068"/>
    <p1510:client id="{9078B148-FF00-5C6A-8985-3B17D45503DC}" v="322" dt="2024-04-12T06:55:27.647"/>
    <p1510:client id="{DCA2C0A9-A023-83B1-5A90-B1FE24192DD2}" v="148" dt="2024-04-12T06:04:05.4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diagrams/_rels/data4.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2FB136-4D6F-48C5-9B2D-FC83FE0CB09B}"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40D89E8C-2740-4288-A1E5-63A9A4C9BC65}">
      <dgm:prSet/>
      <dgm:spPr/>
      <dgm:t>
        <a:bodyPr/>
        <a:lstStyle/>
        <a:p>
          <a:r>
            <a:rPr lang="en-US" b="1">
              <a:latin typeface="Times New Roman"/>
              <a:cs typeface="Times New Roman"/>
            </a:rPr>
            <a:t>CEO: </a:t>
          </a:r>
          <a:r>
            <a:rPr lang="en-US">
              <a:latin typeface="Times New Roman"/>
              <a:cs typeface="Times New Roman"/>
            </a:rPr>
            <a:t>Brent Duncan</a:t>
          </a:r>
        </a:p>
      </dgm:t>
    </dgm:pt>
    <dgm:pt modelId="{ECB02317-B404-4496-A730-FBBF282FD0C5}" type="parTrans" cxnId="{830B8EBD-5C9F-4A72-947C-2E0EDD4EED0B}">
      <dgm:prSet/>
      <dgm:spPr/>
      <dgm:t>
        <a:bodyPr/>
        <a:lstStyle/>
        <a:p>
          <a:endParaRPr lang="en-US"/>
        </a:p>
      </dgm:t>
    </dgm:pt>
    <dgm:pt modelId="{F43FEF8B-D791-4CBD-96D9-D45C6319525E}" type="sibTrans" cxnId="{830B8EBD-5C9F-4A72-947C-2E0EDD4EED0B}">
      <dgm:prSet/>
      <dgm:spPr/>
      <dgm:t>
        <a:bodyPr/>
        <a:lstStyle/>
        <a:p>
          <a:endParaRPr lang="en-US"/>
        </a:p>
      </dgm:t>
    </dgm:pt>
    <dgm:pt modelId="{C1B54915-3B70-482A-85DD-A827DE0067B0}">
      <dgm:prSet/>
      <dgm:spPr/>
      <dgm:t>
        <a:bodyPr/>
        <a:lstStyle/>
        <a:p>
          <a:r>
            <a:rPr lang="en-US" b="1">
              <a:latin typeface="Times New Roman"/>
              <a:cs typeface="Times New Roman"/>
            </a:rPr>
            <a:t>CTO:</a:t>
          </a:r>
          <a:r>
            <a:rPr lang="en-US">
              <a:latin typeface="Times New Roman"/>
              <a:cs typeface="Times New Roman"/>
            </a:rPr>
            <a:t> Michael Le</a:t>
          </a:r>
        </a:p>
      </dgm:t>
    </dgm:pt>
    <dgm:pt modelId="{D34FEE20-4D8E-4682-8F5A-E30BE95B5970}" type="parTrans" cxnId="{C19565DB-6C5F-47F4-8487-8BE6508771AC}">
      <dgm:prSet/>
      <dgm:spPr/>
      <dgm:t>
        <a:bodyPr/>
        <a:lstStyle/>
        <a:p>
          <a:endParaRPr lang="en-US"/>
        </a:p>
      </dgm:t>
    </dgm:pt>
    <dgm:pt modelId="{B2EEFCF5-8E46-4243-9D01-AF7E9D0ABA05}" type="sibTrans" cxnId="{C19565DB-6C5F-47F4-8487-8BE6508771AC}">
      <dgm:prSet/>
      <dgm:spPr/>
      <dgm:t>
        <a:bodyPr/>
        <a:lstStyle/>
        <a:p>
          <a:endParaRPr lang="en-US"/>
        </a:p>
      </dgm:t>
    </dgm:pt>
    <dgm:pt modelId="{C6C1D73A-1BD1-4567-941D-09FA6BA654CC}">
      <dgm:prSet/>
      <dgm:spPr/>
      <dgm:t>
        <a:bodyPr/>
        <a:lstStyle/>
        <a:p>
          <a:r>
            <a:rPr lang="en-US" b="1">
              <a:latin typeface="Times New Roman"/>
              <a:cs typeface="Times New Roman"/>
            </a:rPr>
            <a:t>CFO:</a:t>
          </a:r>
          <a:r>
            <a:rPr lang="en-US">
              <a:latin typeface="Times New Roman"/>
              <a:cs typeface="Times New Roman"/>
            </a:rPr>
            <a:t> Abhisek  Kumar Shandilya</a:t>
          </a:r>
        </a:p>
      </dgm:t>
    </dgm:pt>
    <dgm:pt modelId="{FB75E0B7-1FD1-48F4-A69A-5649CDCD4054}" type="parTrans" cxnId="{AC9D272C-3EE6-43A0-9034-104311DD6D32}">
      <dgm:prSet/>
      <dgm:spPr/>
      <dgm:t>
        <a:bodyPr/>
        <a:lstStyle/>
        <a:p>
          <a:endParaRPr lang="en-US"/>
        </a:p>
      </dgm:t>
    </dgm:pt>
    <dgm:pt modelId="{9A6074C3-1F58-4555-AC73-6CD18B1581FE}" type="sibTrans" cxnId="{AC9D272C-3EE6-43A0-9034-104311DD6D32}">
      <dgm:prSet/>
      <dgm:spPr/>
      <dgm:t>
        <a:bodyPr/>
        <a:lstStyle/>
        <a:p>
          <a:endParaRPr lang="en-US"/>
        </a:p>
      </dgm:t>
    </dgm:pt>
    <dgm:pt modelId="{40AA8C8C-4C45-42DC-85E9-EC97F8510248}">
      <dgm:prSet/>
      <dgm:spPr/>
      <dgm:t>
        <a:bodyPr/>
        <a:lstStyle/>
        <a:p>
          <a:r>
            <a:rPr lang="en-US" b="1">
              <a:latin typeface="Times New Roman"/>
              <a:cs typeface="Times New Roman"/>
            </a:rPr>
            <a:t>CMO:</a:t>
          </a:r>
          <a:r>
            <a:rPr lang="en-US">
              <a:latin typeface="Times New Roman"/>
              <a:cs typeface="Times New Roman"/>
            </a:rPr>
            <a:t> Sarita Aryal</a:t>
          </a:r>
        </a:p>
      </dgm:t>
    </dgm:pt>
    <dgm:pt modelId="{83086A43-4C78-41EE-BD6D-4BB1C332D384}" type="parTrans" cxnId="{469DE41A-A27B-413F-92C8-4816B8EE3F23}">
      <dgm:prSet/>
      <dgm:spPr/>
      <dgm:t>
        <a:bodyPr/>
        <a:lstStyle/>
        <a:p>
          <a:endParaRPr lang="en-US"/>
        </a:p>
      </dgm:t>
    </dgm:pt>
    <dgm:pt modelId="{2DD7761D-32C7-4E43-97F5-55E298487827}" type="sibTrans" cxnId="{469DE41A-A27B-413F-92C8-4816B8EE3F23}">
      <dgm:prSet/>
      <dgm:spPr/>
      <dgm:t>
        <a:bodyPr/>
        <a:lstStyle/>
        <a:p>
          <a:endParaRPr lang="en-US"/>
        </a:p>
      </dgm:t>
    </dgm:pt>
    <dgm:pt modelId="{0C5C1E59-2312-42C8-B720-D16364E7B852}" type="pres">
      <dgm:prSet presAssocID="{F72FB136-4D6F-48C5-9B2D-FC83FE0CB09B}" presName="hierChild1" presStyleCnt="0">
        <dgm:presLayoutVars>
          <dgm:chPref val="1"/>
          <dgm:dir/>
          <dgm:animOne val="branch"/>
          <dgm:animLvl val="lvl"/>
          <dgm:resizeHandles/>
        </dgm:presLayoutVars>
      </dgm:prSet>
      <dgm:spPr/>
    </dgm:pt>
    <dgm:pt modelId="{33DD9947-8EDB-4E5F-A16D-E2E6E0219A88}" type="pres">
      <dgm:prSet presAssocID="{40D89E8C-2740-4288-A1E5-63A9A4C9BC65}" presName="hierRoot1" presStyleCnt="0"/>
      <dgm:spPr/>
    </dgm:pt>
    <dgm:pt modelId="{601FB192-D398-423B-9F0D-8AD94A9A73CB}" type="pres">
      <dgm:prSet presAssocID="{40D89E8C-2740-4288-A1E5-63A9A4C9BC65}" presName="composite" presStyleCnt="0"/>
      <dgm:spPr/>
    </dgm:pt>
    <dgm:pt modelId="{057CD9D1-99A0-4BDF-9A66-42F27E1FCA9B}" type="pres">
      <dgm:prSet presAssocID="{40D89E8C-2740-4288-A1E5-63A9A4C9BC65}" presName="background" presStyleLbl="node0" presStyleIdx="0" presStyleCnt="4"/>
      <dgm:spPr/>
    </dgm:pt>
    <dgm:pt modelId="{0E3EE3D4-8751-4158-97B7-BF7616F094BB}" type="pres">
      <dgm:prSet presAssocID="{40D89E8C-2740-4288-A1E5-63A9A4C9BC65}" presName="text" presStyleLbl="fgAcc0" presStyleIdx="0" presStyleCnt="4">
        <dgm:presLayoutVars>
          <dgm:chPref val="3"/>
        </dgm:presLayoutVars>
      </dgm:prSet>
      <dgm:spPr/>
    </dgm:pt>
    <dgm:pt modelId="{B17880EB-B9F6-42C9-A15E-5E41D6E0DED0}" type="pres">
      <dgm:prSet presAssocID="{40D89E8C-2740-4288-A1E5-63A9A4C9BC65}" presName="hierChild2" presStyleCnt="0"/>
      <dgm:spPr/>
    </dgm:pt>
    <dgm:pt modelId="{2FE7D932-3DEE-4D1F-A9B8-59BB87DF348F}" type="pres">
      <dgm:prSet presAssocID="{C1B54915-3B70-482A-85DD-A827DE0067B0}" presName="hierRoot1" presStyleCnt="0"/>
      <dgm:spPr/>
    </dgm:pt>
    <dgm:pt modelId="{786DEC35-47FB-4D9A-9D22-DE58BCFAD5FE}" type="pres">
      <dgm:prSet presAssocID="{C1B54915-3B70-482A-85DD-A827DE0067B0}" presName="composite" presStyleCnt="0"/>
      <dgm:spPr/>
    </dgm:pt>
    <dgm:pt modelId="{2A447798-637A-4866-9C4E-D2CAA8DFDDDD}" type="pres">
      <dgm:prSet presAssocID="{C1B54915-3B70-482A-85DD-A827DE0067B0}" presName="background" presStyleLbl="node0" presStyleIdx="1" presStyleCnt="4"/>
      <dgm:spPr/>
    </dgm:pt>
    <dgm:pt modelId="{EC61EC08-D3C2-43A0-BE47-48EF2424A6A7}" type="pres">
      <dgm:prSet presAssocID="{C1B54915-3B70-482A-85DD-A827DE0067B0}" presName="text" presStyleLbl="fgAcc0" presStyleIdx="1" presStyleCnt="4">
        <dgm:presLayoutVars>
          <dgm:chPref val="3"/>
        </dgm:presLayoutVars>
      </dgm:prSet>
      <dgm:spPr/>
    </dgm:pt>
    <dgm:pt modelId="{3EBC0087-DC32-42C8-95D4-B70700900518}" type="pres">
      <dgm:prSet presAssocID="{C1B54915-3B70-482A-85DD-A827DE0067B0}" presName="hierChild2" presStyleCnt="0"/>
      <dgm:spPr/>
    </dgm:pt>
    <dgm:pt modelId="{18B34C0C-E03E-4539-A8C6-CFC92E9986F2}" type="pres">
      <dgm:prSet presAssocID="{C6C1D73A-1BD1-4567-941D-09FA6BA654CC}" presName="hierRoot1" presStyleCnt="0"/>
      <dgm:spPr/>
    </dgm:pt>
    <dgm:pt modelId="{B9F04A27-1834-4B7B-9153-688857CC73BB}" type="pres">
      <dgm:prSet presAssocID="{C6C1D73A-1BD1-4567-941D-09FA6BA654CC}" presName="composite" presStyleCnt="0"/>
      <dgm:spPr/>
    </dgm:pt>
    <dgm:pt modelId="{BE36455E-4F40-4636-860F-0C0BB52CC427}" type="pres">
      <dgm:prSet presAssocID="{C6C1D73A-1BD1-4567-941D-09FA6BA654CC}" presName="background" presStyleLbl="node0" presStyleIdx="2" presStyleCnt="4"/>
      <dgm:spPr/>
    </dgm:pt>
    <dgm:pt modelId="{2B802BEB-DC5F-48FE-A3DD-04581DA9AD74}" type="pres">
      <dgm:prSet presAssocID="{C6C1D73A-1BD1-4567-941D-09FA6BA654CC}" presName="text" presStyleLbl="fgAcc0" presStyleIdx="2" presStyleCnt="4">
        <dgm:presLayoutVars>
          <dgm:chPref val="3"/>
        </dgm:presLayoutVars>
      </dgm:prSet>
      <dgm:spPr/>
    </dgm:pt>
    <dgm:pt modelId="{1422C319-79C3-4374-AE23-72C873183D83}" type="pres">
      <dgm:prSet presAssocID="{C6C1D73A-1BD1-4567-941D-09FA6BA654CC}" presName="hierChild2" presStyleCnt="0"/>
      <dgm:spPr/>
    </dgm:pt>
    <dgm:pt modelId="{93C43C31-0F9A-4214-BAB1-8FE9839B5D6D}" type="pres">
      <dgm:prSet presAssocID="{40AA8C8C-4C45-42DC-85E9-EC97F8510248}" presName="hierRoot1" presStyleCnt="0"/>
      <dgm:spPr/>
    </dgm:pt>
    <dgm:pt modelId="{ACCB9A0B-5762-499A-AED7-6761C5BA4364}" type="pres">
      <dgm:prSet presAssocID="{40AA8C8C-4C45-42DC-85E9-EC97F8510248}" presName="composite" presStyleCnt="0"/>
      <dgm:spPr/>
    </dgm:pt>
    <dgm:pt modelId="{A3C6A742-7B7C-48EC-8538-883D10C1738F}" type="pres">
      <dgm:prSet presAssocID="{40AA8C8C-4C45-42DC-85E9-EC97F8510248}" presName="background" presStyleLbl="node0" presStyleIdx="3" presStyleCnt="4"/>
      <dgm:spPr/>
    </dgm:pt>
    <dgm:pt modelId="{E760CCD9-FE56-4517-973F-88E6E7E65BB1}" type="pres">
      <dgm:prSet presAssocID="{40AA8C8C-4C45-42DC-85E9-EC97F8510248}" presName="text" presStyleLbl="fgAcc0" presStyleIdx="3" presStyleCnt="4">
        <dgm:presLayoutVars>
          <dgm:chPref val="3"/>
        </dgm:presLayoutVars>
      </dgm:prSet>
      <dgm:spPr/>
    </dgm:pt>
    <dgm:pt modelId="{236938B0-3A05-4A5F-BC21-997042D1C33F}" type="pres">
      <dgm:prSet presAssocID="{40AA8C8C-4C45-42DC-85E9-EC97F8510248}" presName="hierChild2" presStyleCnt="0"/>
      <dgm:spPr/>
    </dgm:pt>
  </dgm:ptLst>
  <dgm:cxnLst>
    <dgm:cxn modelId="{F336CA01-758A-4378-B64A-47D569268B82}" type="presOf" srcId="{C1B54915-3B70-482A-85DD-A827DE0067B0}" destId="{EC61EC08-D3C2-43A0-BE47-48EF2424A6A7}" srcOrd="0" destOrd="0" presId="urn:microsoft.com/office/officeart/2005/8/layout/hierarchy1"/>
    <dgm:cxn modelId="{6748CB12-9F8B-45A4-B161-A6A541F9DB8B}" type="presOf" srcId="{40D89E8C-2740-4288-A1E5-63A9A4C9BC65}" destId="{0E3EE3D4-8751-4158-97B7-BF7616F094BB}" srcOrd="0" destOrd="0" presId="urn:microsoft.com/office/officeart/2005/8/layout/hierarchy1"/>
    <dgm:cxn modelId="{469DE41A-A27B-413F-92C8-4816B8EE3F23}" srcId="{F72FB136-4D6F-48C5-9B2D-FC83FE0CB09B}" destId="{40AA8C8C-4C45-42DC-85E9-EC97F8510248}" srcOrd="3" destOrd="0" parTransId="{83086A43-4C78-41EE-BD6D-4BB1C332D384}" sibTransId="{2DD7761D-32C7-4E43-97F5-55E298487827}"/>
    <dgm:cxn modelId="{AC9D272C-3EE6-43A0-9034-104311DD6D32}" srcId="{F72FB136-4D6F-48C5-9B2D-FC83FE0CB09B}" destId="{C6C1D73A-1BD1-4567-941D-09FA6BA654CC}" srcOrd="2" destOrd="0" parTransId="{FB75E0B7-1FD1-48F4-A69A-5649CDCD4054}" sibTransId="{9A6074C3-1F58-4555-AC73-6CD18B1581FE}"/>
    <dgm:cxn modelId="{CE192966-1B2C-46BC-A299-402BE9E7B825}" type="presOf" srcId="{C6C1D73A-1BD1-4567-941D-09FA6BA654CC}" destId="{2B802BEB-DC5F-48FE-A3DD-04581DA9AD74}" srcOrd="0" destOrd="0" presId="urn:microsoft.com/office/officeart/2005/8/layout/hierarchy1"/>
    <dgm:cxn modelId="{A3731370-8C17-499A-BC74-6607D061E336}" type="presOf" srcId="{40AA8C8C-4C45-42DC-85E9-EC97F8510248}" destId="{E760CCD9-FE56-4517-973F-88E6E7E65BB1}" srcOrd="0" destOrd="0" presId="urn:microsoft.com/office/officeart/2005/8/layout/hierarchy1"/>
    <dgm:cxn modelId="{22D97991-63EA-4E42-B228-9167CA957E29}" type="presOf" srcId="{F72FB136-4D6F-48C5-9B2D-FC83FE0CB09B}" destId="{0C5C1E59-2312-42C8-B720-D16364E7B852}" srcOrd="0" destOrd="0" presId="urn:microsoft.com/office/officeart/2005/8/layout/hierarchy1"/>
    <dgm:cxn modelId="{830B8EBD-5C9F-4A72-947C-2E0EDD4EED0B}" srcId="{F72FB136-4D6F-48C5-9B2D-FC83FE0CB09B}" destId="{40D89E8C-2740-4288-A1E5-63A9A4C9BC65}" srcOrd="0" destOrd="0" parTransId="{ECB02317-B404-4496-A730-FBBF282FD0C5}" sibTransId="{F43FEF8B-D791-4CBD-96D9-D45C6319525E}"/>
    <dgm:cxn modelId="{C19565DB-6C5F-47F4-8487-8BE6508771AC}" srcId="{F72FB136-4D6F-48C5-9B2D-FC83FE0CB09B}" destId="{C1B54915-3B70-482A-85DD-A827DE0067B0}" srcOrd="1" destOrd="0" parTransId="{D34FEE20-4D8E-4682-8F5A-E30BE95B5970}" sibTransId="{B2EEFCF5-8E46-4243-9D01-AF7E9D0ABA05}"/>
    <dgm:cxn modelId="{647F2393-9239-4B23-82C6-B5F7A4F40F3F}" type="presParOf" srcId="{0C5C1E59-2312-42C8-B720-D16364E7B852}" destId="{33DD9947-8EDB-4E5F-A16D-E2E6E0219A88}" srcOrd="0" destOrd="0" presId="urn:microsoft.com/office/officeart/2005/8/layout/hierarchy1"/>
    <dgm:cxn modelId="{75966A6C-F493-4271-85A6-7FA356570033}" type="presParOf" srcId="{33DD9947-8EDB-4E5F-A16D-E2E6E0219A88}" destId="{601FB192-D398-423B-9F0D-8AD94A9A73CB}" srcOrd="0" destOrd="0" presId="urn:microsoft.com/office/officeart/2005/8/layout/hierarchy1"/>
    <dgm:cxn modelId="{30D039C0-9AFF-463D-B762-37DD37730EB9}" type="presParOf" srcId="{601FB192-D398-423B-9F0D-8AD94A9A73CB}" destId="{057CD9D1-99A0-4BDF-9A66-42F27E1FCA9B}" srcOrd="0" destOrd="0" presId="urn:microsoft.com/office/officeart/2005/8/layout/hierarchy1"/>
    <dgm:cxn modelId="{2374E62A-6E16-4F13-A6F0-48CAD89906EA}" type="presParOf" srcId="{601FB192-D398-423B-9F0D-8AD94A9A73CB}" destId="{0E3EE3D4-8751-4158-97B7-BF7616F094BB}" srcOrd="1" destOrd="0" presId="urn:microsoft.com/office/officeart/2005/8/layout/hierarchy1"/>
    <dgm:cxn modelId="{8AF7CBCC-E63F-4225-9B75-B1E85AFD03E7}" type="presParOf" srcId="{33DD9947-8EDB-4E5F-A16D-E2E6E0219A88}" destId="{B17880EB-B9F6-42C9-A15E-5E41D6E0DED0}" srcOrd="1" destOrd="0" presId="urn:microsoft.com/office/officeart/2005/8/layout/hierarchy1"/>
    <dgm:cxn modelId="{D537A734-55A1-44BB-A579-5E0F3C0E26A9}" type="presParOf" srcId="{0C5C1E59-2312-42C8-B720-D16364E7B852}" destId="{2FE7D932-3DEE-4D1F-A9B8-59BB87DF348F}" srcOrd="1" destOrd="0" presId="urn:microsoft.com/office/officeart/2005/8/layout/hierarchy1"/>
    <dgm:cxn modelId="{FE862293-C07C-4E90-BB3A-C5FED0B2D595}" type="presParOf" srcId="{2FE7D932-3DEE-4D1F-A9B8-59BB87DF348F}" destId="{786DEC35-47FB-4D9A-9D22-DE58BCFAD5FE}" srcOrd="0" destOrd="0" presId="urn:microsoft.com/office/officeart/2005/8/layout/hierarchy1"/>
    <dgm:cxn modelId="{745BABB2-537B-40F9-8B86-4A56812AD6E4}" type="presParOf" srcId="{786DEC35-47FB-4D9A-9D22-DE58BCFAD5FE}" destId="{2A447798-637A-4866-9C4E-D2CAA8DFDDDD}" srcOrd="0" destOrd="0" presId="urn:microsoft.com/office/officeart/2005/8/layout/hierarchy1"/>
    <dgm:cxn modelId="{542BBCE2-095D-4BC5-AEC8-98854931754C}" type="presParOf" srcId="{786DEC35-47FB-4D9A-9D22-DE58BCFAD5FE}" destId="{EC61EC08-D3C2-43A0-BE47-48EF2424A6A7}" srcOrd="1" destOrd="0" presId="urn:microsoft.com/office/officeart/2005/8/layout/hierarchy1"/>
    <dgm:cxn modelId="{F6E1E693-6CD8-4FA0-A60C-FA270D1FE520}" type="presParOf" srcId="{2FE7D932-3DEE-4D1F-A9B8-59BB87DF348F}" destId="{3EBC0087-DC32-42C8-95D4-B70700900518}" srcOrd="1" destOrd="0" presId="urn:microsoft.com/office/officeart/2005/8/layout/hierarchy1"/>
    <dgm:cxn modelId="{D3001DAB-EC49-4489-90A7-505812F0CD8B}" type="presParOf" srcId="{0C5C1E59-2312-42C8-B720-D16364E7B852}" destId="{18B34C0C-E03E-4539-A8C6-CFC92E9986F2}" srcOrd="2" destOrd="0" presId="urn:microsoft.com/office/officeart/2005/8/layout/hierarchy1"/>
    <dgm:cxn modelId="{1C34BA72-6B0B-4CDF-B850-BFF3F53EB432}" type="presParOf" srcId="{18B34C0C-E03E-4539-A8C6-CFC92E9986F2}" destId="{B9F04A27-1834-4B7B-9153-688857CC73BB}" srcOrd="0" destOrd="0" presId="urn:microsoft.com/office/officeart/2005/8/layout/hierarchy1"/>
    <dgm:cxn modelId="{E4D6AC0D-0A93-47C0-9828-AE494262A034}" type="presParOf" srcId="{B9F04A27-1834-4B7B-9153-688857CC73BB}" destId="{BE36455E-4F40-4636-860F-0C0BB52CC427}" srcOrd="0" destOrd="0" presId="urn:microsoft.com/office/officeart/2005/8/layout/hierarchy1"/>
    <dgm:cxn modelId="{6BE1A82B-6C49-4260-9FAD-F51B79CEBF48}" type="presParOf" srcId="{B9F04A27-1834-4B7B-9153-688857CC73BB}" destId="{2B802BEB-DC5F-48FE-A3DD-04581DA9AD74}" srcOrd="1" destOrd="0" presId="urn:microsoft.com/office/officeart/2005/8/layout/hierarchy1"/>
    <dgm:cxn modelId="{DBE422CC-C660-4892-9A6E-D2DDB83029AF}" type="presParOf" srcId="{18B34C0C-E03E-4539-A8C6-CFC92E9986F2}" destId="{1422C319-79C3-4374-AE23-72C873183D83}" srcOrd="1" destOrd="0" presId="urn:microsoft.com/office/officeart/2005/8/layout/hierarchy1"/>
    <dgm:cxn modelId="{880D9329-6AAE-4F44-B412-052F8490CF26}" type="presParOf" srcId="{0C5C1E59-2312-42C8-B720-D16364E7B852}" destId="{93C43C31-0F9A-4214-BAB1-8FE9839B5D6D}" srcOrd="3" destOrd="0" presId="urn:microsoft.com/office/officeart/2005/8/layout/hierarchy1"/>
    <dgm:cxn modelId="{C5F5CAA9-C354-4400-9E7A-D69C90995F92}" type="presParOf" srcId="{93C43C31-0F9A-4214-BAB1-8FE9839B5D6D}" destId="{ACCB9A0B-5762-499A-AED7-6761C5BA4364}" srcOrd="0" destOrd="0" presId="urn:microsoft.com/office/officeart/2005/8/layout/hierarchy1"/>
    <dgm:cxn modelId="{62426BA0-C311-421A-B705-F1996C51946F}" type="presParOf" srcId="{ACCB9A0B-5762-499A-AED7-6761C5BA4364}" destId="{A3C6A742-7B7C-48EC-8538-883D10C1738F}" srcOrd="0" destOrd="0" presId="urn:microsoft.com/office/officeart/2005/8/layout/hierarchy1"/>
    <dgm:cxn modelId="{98B6F8E2-D62A-451F-BDE8-5E429D3B109A}" type="presParOf" srcId="{ACCB9A0B-5762-499A-AED7-6761C5BA4364}" destId="{E760CCD9-FE56-4517-973F-88E6E7E65BB1}" srcOrd="1" destOrd="0" presId="urn:microsoft.com/office/officeart/2005/8/layout/hierarchy1"/>
    <dgm:cxn modelId="{1B16269C-955F-4809-97B7-7ADB834706B6}" type="presParOf" srcId="{93C43C31-0F9A-4214-BAB1-8FE9839B5D6D}" destId="{236938B0-3A05-4A5F-BC21-997042D1C33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492873-D39D-4318-9057-1088964FCBA9}"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EE61FB7C-3EF7-4662-8186-73DB251D51DC}">
      <dgm:prSet/>
      <dgm:spPr/>
      <dgm:t>
        <a:bodyPr/>
        <a:lstStyle/>
        <a:p>
          <a:pPr>
            <a:lnSpc>
              <a:spcPct val="100000"/>
            </a:lnSpc>
          </a:pPr>
          <a:r>
            <a:rPr lang="en-US">
              <a:latin typeface="Times New Roman"/>
              <a:cs typeface="Times New Roman"/>
            </a:rPr>
            <a:t>Impact on Industries </a:t>
          </a:r>
        </a:p>
      </dgm:t>
    </dgm:pt>
    <dgm:pt modelId="{019926F6-1B59-4A57-9E97-EABED08C8CB7}" type="parTrans" cxnId="{01091AE8-E58A-47C7-9D45-FD73F5DBD3FA}">
      <dgm:prSet/>
      <dgm:spPr/>
      <dgm:t>
        <a:bodyPr/>
        <a:lstStyle/>
        <a:p>
          <a:endParaRPr lang="en-US"/>
        </a:p>
      </dgm:t>
    </dgm:pt>
    <dgm:pt modelId="{EF7B9EDE-202D-41A6-9D1C-0DA48B510B89}" type="sibTrans" cxnId="{01091AE8-E58A-47C7-9D45-FD73F5DBD3FA}">
      <dgm:prSet/>
      <dgm:spPr/>
      <dgm:t>
        <a:bodyPr/>
        <a:lstStyle/>
        <a:p>
          <a:endParaRPr lang="en-US"/>
        </a:p>
      </dgm:t>
    </dgm:pt>
    <dgm:pt modelId="{59F1D6EF-FFE0-4AD1-93FF-4A3F6E5EB4AA}">
      <dgm:prSet/>
      <dgm:spPr/>
      <dgm:t>
        <a:bodyPr/>
        <a:lstStyle/>
        <a:p>
          <a:pPr>
            <a:lnSpc>
              <a:spcPct val="100000"/>
            </a:lnSpc>
          </a:pPr>
          <a:r>
            <a:rPr lang="en-US">
              <a:latin typeface="Times New Roman"/>
              <a:cs typeface="Times New Roman"/>
            </a:rPr>
            <a:t>Geographical Scopes </a:t>
          </a:r>
        </a:p>
      </dgm:t>
    </dgm:pt>
    <dgm:pt modelId="{6C0CB04B-A860-4EAA-8624-546A05F3490C}" type="parTrans" cxnId="{535DD3C9-9F81-4197-A47D-9132B7E77A88}">
      <dgm:prSet/>
      <dgm:spPr/>
      <dgm:t>
        <a:bodyPr/>
        <a:lstStyle/>
        <a:p>
          <a:endParaRPr lang="en-US"/>
        </a:p>
      </dgm:t>
    </dgm:pt>
    <dgm:pt modelId="{C1976172-CEDD-40D3-8550-1C432252786A}" type="sibTrans" cxnId="{535DD3C9-9F81-4197-A47D-9132B7E77A88}">
      <dgm:prSet/>
      <dgm:spPr/>
      <dgm:t>
        <a:bodyPr/>
        <a:lstStyle/>
        <a:p>
          <a:endParaRPr lang="en-US"/>
        </a:p>
      </dgm:t>
    </dgm:pt>
    <dgm:pt modelId="{C4F3D635-47DB-406C-8A2A-6FCB2BE738C8}">
      <dgm:prSet/>
      <dgm:spPr/>
      <dgm:t>
        <a:bodyPr/>
        <a:lstStyle/>
        <a:p>
          <a:pPr>
            <a:lnSpc>
              <a:spcPct val="100000"/>
            </a:lnSpc>
          </a:pPr>
          <a:r>
            <a:rPr lang="en-US">
              <a:latin typeface="Times New Roman"/>
              <a:cs typeface="Times New Roman"/>
            </a:rPr>
            <a:t>Seasonality and Frequency </a:t>
          </a:r>
        </a:p>
      </dgm:t>
    </dgm:pt>
    <dgm:pt modelId="{16B2F91A-4D8B-4C9E-9ABB-CA1E0DF9A10D}" type="parTrans" cxnId="{E20230B2-AEE9-4734-B118-4C226942F9A5}">
      <dgm:prSet/>
      <dgm:spPr/>
      <dgm:t>
        <a:bodyPr/>
        <a:lstStyle/>
        <a:p>
          <a:endParaRPr lang="en-US"/>
        </a:p>
      </dgm:t>
    </dgm:pt>
    <dgm:pt modelId="{2991777C-EA56-408F-ABA5-56B1C5AE5B52}" type="sibTrans" cxnId="{E20230B2-AEE9-4734-B118-4C226942F9A5}">
      <dgm:prSet/>
      <dgm:spPr/>
      <dgm:t>
        <a:bodyPr/>
        <a:lstStyle/>
        <a:p>
          <a:endParaRPr lang="en-US"/>
        </a:p>
      </dgm:t>
    </dgm:pt>
    <dgm:pt modelId="{1B604B0D-9485-4909-A820-F48AE9AE78E4}">
      <dgm:prSet/>
      <dgm:spPr/>
      <dgm:t>
        <a:bodyPr/>
        <a:lstStyle/>
        <a:p>
          <a:pPr>
            <a:lnSpc>
              <a:spcPct val="100000"/>
            </a:lnSpc>
          </a:pPr>
          <a:r>
            <a:rPr lang="en-US">
              <a:latin typeface="Times New Roman"/>
              <a:cs typeface="Times New Roman"/>
            </a:rPr>
            <a:t>Government Policies and Regulations</a:t>
          </a:r>
        </a:p>
      </dgm:t>
    </dgm:pt>
    <dgm:pt modelId="{340D2FF7-F792-4C1E-959E-13B59C33005D}" type="parTrans" cxnId="{8498346F-AB28-4C39-983B-1EA4A5D42B9C}">
      <dgm:prSet/>
      <dgm:spPr/>
      <dgm:t>
        <a:bodyPr/>
        <a:lstStyle/>
        <a:p>
          <a:endParaRPr lang="en-US"/>
        </a:p>
      </dgm:t>
    </dgm:pt>
    <dgm:pt modelId="{AFA87234-C27E-453A-A157-8AF0F2CC8136}" type="sibTrans" cxnId="{8498346F-AB28-4C39-983B-1EA4A5D42B9C}">
      <dgm:prSet/>
      <dgm:spPr/>
      <dgm:t>
        <a:bodyPr/>
        <a:lstStyle/>
        <a:p>
          <a:endParaRPr lang="en-US"/>
        </a:p>
      </dgm:t>
    </dgm:pt>
    <dgm:pt modelId="{1C975639-254A-41F1-A413-7FD5C79FCF45}">
      <dgm:prSet/>
      <dgm:spPr/>
      <dgm:t>
        <a:bodyPr/>
        <a:lstStyle/>
        <a:p>
          <a:pPr>
            <a:lnSpc>
              <a:spcPct val="100000"/>
            </a:lnSpc>
          </a:pPr>
          <a:r>
            <a:rPr lang="en-US">
              <a:latin typeface="Times New Roman"/>
              <a:cs typeface="Times New Roman"/>
            </a:rPr>
            <a:t>Emergency response and Recovery Efforts</a:t>
          </a:r>
        </a:p>
      </dgm:t>
    </dgm:pt>
    <dgm:pt modelId="{02E002EE-1B8A-49D4-94DA-BF2E333FDD54}" type="parTrans" cxnId="{146681DD-7D36-4FCE-AD6B-B7A07ED3BEDB}">
      <dgm:prSet/>
      <dgm:spPr/>
      <dgm:t>
        <a:bodyPr/>
        <a:lstStyle/>
        <a:p>
          <a:endParaRPr lang="en-US"/>
        </a:p>
      </dgm:t>
    </dgm:pt>
    <dgm:pt modelId="{07C76A57-0686-469A-B0CE-C84EE0F61CE5}" type="sibTrans" cxnId="{146681DD-7D36-4FCE-AD6B-B7A07ED3BEDB}">
      <dgm:prSet/>
      <dgm:spPr/>
      <dgm:t>
        <a:bodyPr/>
        <a:lstStyle/>
        <a:p>
          <a:endParaRPr lang="en-US"/>
        </a:p>
      </dgm:t>
    </dgm:pt>
    <dgm:pt modelId="{D46CD260-4701-4C2F-9896-DCB1A414FD5E}">
      <dgm:prSet/>
      <dgm:spPr/>
      <dgm:t>
        <a:bodyPr/>
        <a:lstStyle/>
        <a:p>
          <a:pPr>
            <a:lnSpc>
              <a:spcPct val="100000"/>
            </a:lnSpc>
          </a:pPr>
          <a:r>
            <a:rPr lang="en-US">
              <a:latin typeface="Times New Roman"/>
              <a:cs typeface="Times New Roman"/>
            </a:rPr>
            <a:t>Technological solutions and Innovations </a:t>
          </a:r>
        </a:p>
      </dgm:t>
    </dgm:pt>
    <dgm:pt modelId="{91949F83-3228-4650-9140-AF0FD66277C6}" type="parTrans" cxnId="{E8B9CCAF-4EFA-4961-BCEB-AE28B34BDA12}">
      <dgm:prSet/>
      <dgm:spPr/>
      <dgm:t>
        <a:bodyPr/>
        <a:lstStyle/>
        <a:p>
          <a:endParaRPr lang="en-US"/>
        </a:p>
      </dgm:t>
    </dgm:pt>
    <dgm:pt modelId="{C7F3F45B-6B84-4D95-AD32-BFE753AA4A81}" type="sibTrans" cxnId="{E8B9CCAF-4EFA-4961-BCEB-AE28B34BDA12}">
      <dgm:prSet/>
      <dgm:spPr/>
      <dgm:t>
        <a:bodyPr/>
        <a:lstStyle/>
        <a:p>
          <a:endParaRPr lang="en-US"/>
        </a:p>
      </dgm:t>
    </dgm:pt>
    <dgm:pt modelId="{B43B0AAC-AFEE-40A5-B794-1A5FFB9A8609}">
      <dgm:prSet/>
      <dgm:spPr/>
      <dgm:t>
        <a:bodyPr/>
        <a:lstStyle/>
        <a:p>
          <a:pPr>
            <a:lnSpc>
              <a:spcPct val="100000"/>
            </a:lnSpc>
          </a:pPr>
          <a:r>
            <a:rPr lang="en-US">
              <a:latin typeface="Times New Roman"/>
              <a:cs typeface="Times New Roman"/>
            </a:rPr>
            <a:t>Long-term Environmental and Economic  Implications</a:t>
          </a:r>
        </a:p>
      </dgm:t>
    </dgm:pt>
    <dgm:pt modelId="{4C41026C-9009-4775-822B-14E4AD4E8C97}" type="parTrans" cxnId="{5D13B166-9A5D-45AA-B3AC-7AE21C2B8262}">
      <dgm:prSet/>
      <dgm:spPr/>
      <dgm:t>
        <a:bodyPr/>
        <a:lstStyle/>
        <a:p>
          <a:endParaRPr lang="en-US"/>
        </a:p>
      </dgm:t>
    </dgm:pt>
    <dgm:pt modelId="{65B6BD16-0426-4C8D-B728-2F5031D15235}" type="sibTrans" cxnId="{5D13B166-9A5D-45AA-B3AC-7AE21C2B8262}">
      <dgm:prSet/>
      <dgm:spPr/>
      <dgm:t>
        <a:bodyPr/>
        <a:lstStyle/>
        <a:p>
          <a:endParaRPr lang="en-US"/>
        </a:p>
      </dgm:t>
    </dgm:pt>
    <dgm:pt modelId="{A6B10C35-F37C-41C5-914D-E4668019FCF5}" type="pres">
      <dgm:prSet presAssocID="{6C492873-D39D-4318-9057-1088964FCBA9}" presName="root" presStyleCnt="0">
        <dgm:presLayoutVars>
          <dgm:dir/>
          <dgm:resizeHandles val="exact"/>
        </dgm:presLayoutVars>
      </dgm:prSet>
      <dgm:spPr/>
    </dgm:pt>
    <dgm:pt modelId="{92B34403-A4B0-4EF4-8858-A9C3D1D06AEC}" type="pres">
      <dgm:prSet presAssocID="{EE61FB7C-3EF7-4662-8186-73DB251D51DC}" presName="compNode" presStyleCnt="0"/>
      <dgm:spPr/>
    </dgm:pt>
    <dgm:pt modelId="{E26C8C81-88A4-4E1E-9EA4-3BB32F0ED86D}" type="pres">
      <dgm:prSet presAssocID="{EE61FB7C-3EF7-4662-8186-73DB251D51DC}" presName="bgRect" presStyleLbl="bgShp" presStyleIdx="0" presStyleCnt="7"/>
      <dgm:spPr/>
    </dgm:pt>
    <dgm:pt modelId="{704B00A1-F347-4091-876F-00B270B71B3C}" type="pres">
      <dgm:prSet presAssocID="{EE61FB7C-3EF7-4662-8186-73DB251D51DC}"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actory"/>
        </a:ext>
      </dgm:extLst>
    </dgm:pt>
    <dgm:pt modelId="{ADC46A1B-E1E8-46DC-BAC6-077A935D9440}" type="pres">
      <dgm:prSet presAssocID="{EE61FB7C-3EF7-4662-8186-73DB251D51DC}" presName="spaceRect" presStyleCnt="0"/>
      <dgm:spPr/>
    </dgm:pt>
    <dgm:pt modelId="{8F6CDA78-CDB9-44B9-A85D-27DA7E6D34BB}" type="pres">
      <dgm:prSet presAssocID="{EE61FB7C-3EF7-4662-8186-73DB251D51DC}" presName="parTx" presStyleLbl="revTx" presStyleIdx="0" presStyleCnt="7">
        <dgm:presLayoutVars>
          <dgm:chMax val="0"/>
          <dgm:chPref val="0"/>
        </dgm:presLayoutVars>
      </dgm:prSet>
      <dgm:spPr/>
    </dgm:pt>
    <dgm:pt modelId="{CCD2314B-1ABB-4645-ACE7-28CE8AA0FE1D}" type="pres">
      <dgm:prSet presAssocID="{EF7B9EDE-202D-41A6-9D1C-0DA48B510B89}" presName="sibTrans" presStyleCnt="0"/>
      <dgm:spPr/>
    </dgm:pt>
    <dgm:pt modelId="{CF83B42F-A5C0-4056-84BF-D135A0A61BFC}" type="pres">
      <dgm:prSet presAssocID="{59F1D6EF-FFE0-4AD1-93FF-4A3F6E5EB4AA}" presName="compNode" presStyleCnt="0"/>
      <dgm:spPr/>
    </dgm:pt>
    <dgm:pt modelId="{96529CD7-28CE-4BB5-83F6-B8DBBD30F544}" type="pres">
      <dgm:prSet presAssocID="{59F1D6EF-FFE0-4AD1-93FF-4A3F6E5EB4AA}" presName="bgRect" presStyleLbl="bgShp" presStyleIdx="1" presStyleCnt="7"/>
      <dgm:spPr/>
    </dgm:pt>
    <dgm:pt modelId="{ABDFF9AB-9555-4A92-A03B-2AB13F1757CA}" type="pres">
      <dgm:prSet presAssocID="{59F1D6EF-FFE0-4AD1-93FF-4A3F6E5EB4AA}"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C1FEE546-2F3B-4CE4-A040-46793D0A3933}" type="pres">
      <dgm:prSet presAssocID="{59F1D6EF-FFE0-4AD1-93FF-4A3F6E5EB4AA}" presName="spaceRect" presStyleCnt="0"/>
      <dgm:spPr/>
    </dgm:pt>
    <dgm:pt modelId="{1ACFB05A-7353-4105-856F-E3F05A3F047C}" type="pres">
      <dgm:prSet presAssocID="{59F1D6EF-FFE0-4AD1-93FF-4A3F6E5EB4AA}" presName="parTx" presStyleLbl="revTx" presStyleIdx="1" presStyleCnt="7">
        <dgm:presLayoutVars>
          <dgm:chMax val="0"/>
          <dgm:chPref val="0"/>
        </dgm:presLayoutVars>
      </dgm:prSet>
      <dgm:spPr/>
    </dgm:pt>
    <dgm:pt modelId="{DB1EFC88-D1C4-4FEB-AD4B-823A414DB940}" type="pres">
      <dgm:prSet presAssocID="{C1976172-CEDD-40D3-8550-1C432252786A}" presName="sibTrans" presStyleCnt="0"/>
      <dgm:spPr/>
    </dgm:pt>
    <dgm:pt modelId="{5E6EBE4D-955F-45CF-BC93-1C9DD4FE2881}" type="pres">
      <dgm:prSet presAssocID="{C4F3D635-47DB-406C-8A2A-6FCB2BE738C8}" presName="compNode" presStyleCnt="0"/>
      <dgm:spPr/>
    </dgm:pt>
    <dgm:pt modelId="{F8A9BA3B-E603-452C-BF55-43FB0D7975B3}" type="pres">
      <dgm:prSet presAssocID="{C4F3D635-47DB-406C-8A2A-6FCB2BE738C8}" presName="bgRect" presStyleLbl="bgShp" presStyleIdx="2" presStyleCnt="7"/>
      <dgm:spPr/>
    </dgm:pt>
    <dgm:pt modelId="{6B016B6C-234B-43FA-B80C-6B4230523790}" type="pres">
      <dgm:prSet presAssocID="{C4F3D635-47DB-406C-8A2A-6FCB2BE738C8}"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n"/>
        </a:ext>
      </dgm:extLst>
    </dgm:pt>
    <dgm:pt modelId="{CF4429F9-52A1-47D7-8B93-3B13BD795928}" type="pres">
      <dgm:prSet presAssocID="{C4F3D635-47DB-406C-8A2A-6FCB2BE738C8}" presName="spaceRect" presStyleCnt="0"/>
      <dgm:spPr/>
    </dgm:pt>
    <dgm:pt modelId="{EFE967FE-D968-4BA3-8BDD-0AE48F9CDBB9}" type="pres">
      <dgm:prSet presAssocID="{C4F3D635-47DB-406C-8A2A-6FCB2BE738C8}" presName="parTx" presStyleLbl="revTx" presStyleIdx="2" presStyleCnt="7">
        <dgm:presLayoutVars>
          <dgm:chMax val="0"/>
          <dgm:chPref val="0"/>
        </dgm:presLayoutVars>
      </dgm:prSet>
      <dgm:spPr/>
    </dgm:pt>
    <dgm:pt modelId="{379D0164-CB75-4DE1-8083-EC11E5E88513}" type="pres">
      <dgm:prSet presAssocID="{2991777C-EA56-408F-ABA5-56B1C5AE5B52}" presName="sibTrans" presStyleCnt="0"/>
      <dgm:spPr/>
    </dgm:pt>
    <dgm:pt modelId="{A670B9D1-C82B-4A58-8B4C-BB243954621F}" type="pres">
      <dgm:prSet presAssocID="{1B604B0D-9485-4909-A820-F48AE9AE78E4}" presName="compNode" presStyleCnt="0"/>
      <dgm:spPr/>
    </dgm:pt>
    <dgm:pt modelId="{5068C48A-19F9-4D3F-ACE4-A11A27F68E4E}" type="pres">
      <dgm:prSet presAssocID="{1B604B0D-9485-4909-A820-F48AE9AE78E4}" presName="bgRect" presStyleLbl="bgShp" presStyleIdx="3" presStyleCnt="7"/>
      <dgm:spPr/>
    </dgm:pt>
    <dgm:pt modelId="{A1BF6F64-67FB-4AC3-BFF7-C33C119AE426}" type="pres">
      <dgm:prSet presAssocID="{1B604B0D-9485-4909-A820-F48AE9AE78E4}"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vel"/>
        </a:ext>
      </dgm:extLst>
    </dgm:pt>
    <dgm:pt modelId="{F03A46BB-99A8-4531-8242-BC6F418C343F}" type="pres">
      <dgm:prSet presAssocID="{1B604B0D-9485-4909-A820-F48AE9AE78E4}" presName="spaceRect" presStyleCnt="0"/>
      <dgm:spPr/>
    </dgm:pt>
    <dgm:pt modelId="{393A5521-9C3A-4C5A-AC95-5991B8D6298C}" type="pres">
      <dgm:prSet presAssocID="{1B604B0D-9485-4909-A820-F48AE9AE78E4}" presName="parTx" presStyleLbl="revTx" presStyleIdx="3" presStyleCnt="7">
        <dgm:presLayoutVars>
          <dgm:chMax val="0"/>
          <dgm:chPref val="0"/>
        </dgm:presLayoutVars>
      </dgm:prSet>
      <dgm:spPr/>
    </dgm:pt>
    <dgm:pt modelId="{C66F0F8B-120F-48BC-B192-F898D0595C1E}" type="pres">
      <dgm:prSet presAssocID="{AFA87234-C27E-453A-A157-8AF0F2CC8136}" presName="sibTrans" presStyleCnt="0"/>
      <dgm:spPr/>
    </dgm:pt>
    <dgm:pt modelId="{402D297F-837B-4429-9185-4BBEAC6CA9B8}" type="pres">
      <dgm:prSet presAssocID="{1C975639-254A-41F1-A413-7FD5C79FCF45}" presName="compNode" presStyleCnt="0"/>
      <dgm:spPr/>
    </dgm:pt>
    <dgm:pt modelId="{C06F8E69-FE9E-4A7A-9DB5-3B268B6F40C4}" type="pres">
      <dgm:prSet presAssocID="{1C975639-254A-41F1-A413-7FD5C79FCF45}" presName="bgRect" presStyleLbl="bgShp" presStyleIdx="4" presStyleCnt="7"/>
      <dgm:spPr/>
    </dgm:pt>
    <dgm:pt modelId="{095084DC-BF45-4489-B5D3-E2FBE013A958}" type="pres">
      <dgm:prSet presAssocID="{1C975639-254A-41F1-A413-7FD5C79FCF45}"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edical"/>
        </a:ext>
      </dgm:extLst>
    </dgm:pt>
    <dgm:pt modelId="{E49DD9F7-8C62-4D5F-A0F3-D19DA05A3832}" type="pres">
      <dgm:prSet presAssocID="{1C975639-254A-41F1-A413-7FD5C79FCF45}" presName="spaceRect" presStyleCnt="0"/>
      <dgm:spPr/>
    </dgm:pt>
    <dgm:pt modelId="{3BBA20BF-2215-4874-BE65-EB83FC884B16}" type="pres">
      <dgm:prSet presAssocID="{1C975639-254A-41F1-A413-7FD5C79FCF45}" presName="parTx" presStyleLbl="revTx" presStyleIdx="4" presStyleCnt="7">
        <dgm:presLayoutVars>
          <dgm:chMax val="0"/>
          <dgm:chPref val="0"/>
        </dgm:presLayoutVars>
      </dgm:prSet>
      <dgm:spPr/>
    </dgm:pt>
    <dgm:pt modelId="{E8369C15-93BD-4B84-B3A8-C1C8665DC55A}" type="pres">
      <dgm:prSet presAssocID="{07C76A57-0686-469A-B0CE-C84EE0F61CE5}" presName="sibTrans" presStyleCnt="0"/>
      <dgm:spPr/>
    </dgm:pt>
    <dgm:pt modelId="{738DA402-4E2B-4E1A-8E58-29CBC9CFA858}" type="pres">
      <dgm:prSet presAssocID="{D46CD260-4701-4C2F-9896-DCB1A414FD5E}" presName="compNode" presStyleCnt="0"/>
      <dgm:spPr/>
    </dgm:pt>
    <dgm:pt modelId="{4679222C-862A-4360-83C0-6C03D88ED78E}" type="pres">
      <dgm:prSet presAssocID="{D46CD260-4701-4C2F-9896-DCB1A414FD5E}" presName="bgRect" presStyleLbl="bgShp" presStyleIdx="5" presStyleCnt="7"/>
      <dgm:spPr/>
    </dgm:pt>
    <dgm:pt modelId="{26C1C837-45B3-4565-A9A0-94F51B9E634E}" type="pres">
      <dgm:prSet presAssocID="{D46CD260-4701-4C2F-9896-DCB1A414FD5E}"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omputer"/>
        </a:ext>
      </dgm:extLst>
    </dgm:pt>
    <dgm:pt modelId="{41569359-2596-4E55-89F6-1D081EB2B21A}" type="pres">
      <dgm:prSet presAssocID="{D46CD260-4701-4C2F-9896-DCB1A414FD5E}" presName="spaceRect" presStyleCnt="0"/>
      <dgm:spPr/>
    </dgm:pt>
    <dgm:pt modelId="{2E966694-7B42-451D-9E90-4A13A827260D}" type="pres">
      <dgm:prSet presAssocID="{D46CD260-4701-4C2F-9896-DCB1A414FD5E}" presName="parTx" presStyleLbl="revTx" presStyleIdx="5" presStyleCnt="7">
        <dgm:presLayoutVars>
          <dgm:chMax val="0"/>
          <dgm:chPref val="0"/>
        </dgm:presLayoutVars>
      </dgm:prSet>
      <dgm:spPr/>
    </dgm:pt>
    <dgm:pt modelId="{23CB5282-7971-4D6A-87F8-0E81A9CFF18E}" type="pres">
      <dgm:prSet presAssocID="{C7F3F45B-6B84-4D95-AD32-BFE753AA4A81}" presName="sibTrans" presStyleCnt="0"/>
      <dgm:spPr/>
    </dgm:pt>
    <dgm:pt modelId="{9871FD47-A8E9-40EE-9940-EC2DF6802E15}" type="pres">
      <dgm:prSet presAssocID="{B43B0AAC-AFEE-40A5-B794-1A5FFB9A8609}" presName="compNode" presStyleCnt="0"/>
      <dgm:spPr/>
    </dgm:pt>
    <dgm:pt modelId="{0034C510-F50F-4484-8D70-720CC9A3E9BD}" type="pres">
      <dgm:prSet presAssocID="{B43B0AAC-AFEE-40A5-B794-1A5FFB9A8609}" presName="bgRect" presStyleLbl="bgShp" presStyleIdx="6" presStyleCnt="7"/>
      <dgm:spPr/>
    </dgm:pt>
    <dgm:pt modelId="{1A6C342B-3557-467C-BB1B-3CBB338CFB33}" type="pres">
      <dgm:prSet presAssocID="{B43B0AAC-AFEE-40A5-B794-1A5FFB9A8609}"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oins"/>
        </a:ext>
      </dgm:extLst>
    </dgm:pt>
    <dgm:pt modelId="{E709737F-BE21-4CBA-9CEF-C9D2E488F955}" type="pres">
      <dgm:prSet presAssocID="{B43B0AAC-AFEE-40A5-B794-1A5FFB9A8609}" presName="spaceRect" presStyleCnt="0"/>
      <dgm:spPr/>
    </dgm:pt>
    <dgm:pt modelId="{A4D3D63C-70B9-44F1-B9E5-780A6C94CB28}" type="pres">
      <dgm:prSet presAssocID="{B43B0AAC-AFEE-40A5-B794-1A5FFB9A8609}" presName="parTx" presStyleLbl="revTx" presStyleIdx="6" presStyleCnt="7">
        <dgm:presLayoutVars>
          <dgm:chMax val="0"/>
          <dgm:chPref val="0"/>
        </dgm:presLayoutVars>
      </dgm:prSet>
      <dgm:spPr/>
    </dgm:pt>
  </dgm:ptLst>
  <dgm:cxnLst>
    <dgm:cxn modelId="{D6DA7725-450D-45CD-8D7E-E24A7B261B3E}" type="presOf" srcId="{D46CD260-4701-4C2F-9896-DCB1A414FD5E}" destId="{2E966694-7B42-451D-9E90-4A13A827260D}" srcOrd="0" destOrd="0" presId="urn:microsoft.com/office/officeart/2018/2/layout/IconVerticalSolidList"/>
    <dgm:cxn modelId="{F0D6382C-BFD2-45FD-8CA8-1EE64C6C143C}" type="presOf" srcId="{EE61FB7C-3EF7-4662-8186-73DB251D51DC}" destId="{8F6CDA78-CDB9-44B9-A85D-27DA7E6D34BB}" srcOrd="0" destOrd="0" presId="urn:microsoft.com/office/officeart/2018/2/layout/IconVerticalSolidList"/>
    <dgm:cxn modelId="{AAEFDB5D-2457-4791-8C0F-FA554CFA47E2}" type="presOf" srcId="{B43B0AAC-AFEE-40A5-B794-1A5FFB9A8609}" destId="{A4D3D63C-70B9-44F1-B9E5-780A6C94CB28}" srcOrd="0" destOrd="0" presId="urn:microsoft.com/office/officeart/2018/2/layout/IconVerticalSolidList"/>
    <dgm:cxn modelId="{5D13B166-9A5D-45AA-B3AC-7AE21C2B8262}" srcId="{6C492873-D39D-4318-9057-1088964FCBA9}" destId="{B43B0AAC-AFEE-40A5-B794-1A5FFB9A8609}" srcOrd="6" destOrd="0" parTransId="{4C41026C-9009-4775-822B-14E4AD4E8C97}" sibTransId="{65B6BD16-0426-4C8D-B728-2F5031D15235}"/>
    <dgm:cxn modelId="{8498346F-AB28-4C39-983B-1EA4A5D42B9C}" srcId="{6C492873-D39D-4318-9057-1088964FCBA9}" destId="{1B604B0D-9485-4909-A820-F48AE9AE78E4}" srcOrd="3" destOrd="0" parTransId="{340D2FF7-F792-4C1E-959E-13B59C33005D}" sibTransId="{AFA87234-C27E-453A-A157-8AF0F2CC8136}"/>
    <dgm:cxn modelId="{9677E659-C40C-4607-BA8D-4AB9CAA6208D}" type="presOf" srcId="{59F1D6EF-FFE0-4AD1-93FF-4A3F6E5EB4AA}" destId="{1ACFB05A-7353-4105-856F-E3F05A3F047C}" srcOrd="0" destOrd="0" presId="urn:microsoft.com/office/officeart/2018/2/layout/IconVerticalSolidList"/>
    <dgm:cxn modelId="{4CA3917B-03B9-454D-BC1A-2C5F7222BBC0}" type="presOf" srcId="{1C975639-254A-41F1-A413-7FD5C79FCF45}" destId="{3BBA20BF-2215-4874-BE65-EB83FC884B16}" srcOrd="0" destOrd="0" presId="urn:microsoft.com/office/officeart/2018/2/layout/IconVerticalSolidList"/>
    <dgm:cxn modelId="{DA463491-6E97-4C62-92C0-C548E45E7E84}" type="presOf" srcId="{C4F3D635-47DB-406C-8A2A-6FCB2BE738C8}" destId="{EFE967FE-D968-4BA3-8BDD-0AE48F9CDBB9}" srcOrd="0" destOrd="0" presId="urn:microsoft.com/office/officeart/2018/2/layout/IconVerticalSolidList"/>
    <dgm:cxn modelId="{E8B9CCAF-4EFA-4961-BCEB-AE28B34BDA12}" srcId="{6C492873-D39D-4318-9057-1088964FCBA9}" destId="{D46CD260-4701-4C2F-9896-DCB1A414FD5E}" srcOrd="5" destOrd="0" parTransId="{91949F83-3228-4650-9140-AF0FD66277C6}" sibTransId="{C7F3F45B-6B84-4D95-AD32-BFE753AA4A81}"/>
    <dgm:cxn modelId="{E20230B2-AEE9-4734-B118-4C226942F9A5}" srcId="{6C492873-D39D-4318-9057-1088964FCBA9}" destId="{C4F3D635-47DB-406C-8A2A-6FCB2BE738C8}" srcOrd="2" destOrd="0" parTransId="{16B2F91A-4D8B-4C9E-9ABB-CA1E0DF9A10D}" sibTransId="{2991777C-EA56-408F-ABA5-56B1C5AE5B52}"/>
    <dgm:cxn modelId="{D6C297BE-3B41-4FCC-8378-F4BD1EC5CFCC}" type="presOf" srcId="{1B604B0D-9485-4909-A820-F48AE9AE78E4}" destId="{393A5521-9C3A-4C5A-AC95-5991B8D6298C}" srcOrd="0" destOrd="0" presId="urn:microsoft.com/office/officeart/2018/2/layout/IconVerticalSolidList"/>
    <dgm:cxn modelId="{535DD3C9-9F81-4197-A47D-9132B7E77A88}" srcId="{6C492873-D39D-4318-9057-1088964FCBA9}" destId="{59F1D6EF-FFE0-4AD1-93FF-4A3F6E5EB4AA}" srcOrd="1" destOrd="0" parTransId="{6C0CB04B-A860-4EAA-8624-546A05F3490C}" sibTransId="{C1976172-CEDD-40D3-8550-1C432252786A}"/>
    <dgm:cxn modelId="{146681DD-7D36-4FCE-AD6B-B7A07ED3BEDB}" srcId="{6C492873-D39D-4318-9057-1088964FCBA9}" destId="{1C975639-254A-41F1-A413-7FD5C79FCF45}" srcOrd="4" destOrd="0" parTransId="{02E002EE-1B8A-49D4-94DA-BF2E333FDD54}" sibTransId="{07C76A57-0686-469A-B0CE-C84EE0F61CE5}"/>
    <dgm:cxn modelId="{01091AE8-E58A-47C7-9D45-FD73F5DBD3FA}" srcId="{6C492873-D39D-4318-9057-1088964FCBA9}" destId="{EE61FB7C-3EF7-4662-8186-73DB251D51DC}" srcOrd="0" destOrd="0" parTransId="{019926F6-1B59-4A57-9E97-EABED08C8CB7}" sibTransId="{EF7B9EDE-202D-41A6-9D1C-0DA48B510B89}"/>
    <dgm:cxn modelId="{661FA0F7-B009-45FC-8940-41E6C11B1650}" type="presOf" srcId="{6C492873-D39D-4318-9057-1088964FCBA9}" destId="{A6B10C35-F37C-41C5-914D-E4668019FCF5}" srcOrd="0" destOrd="0" presId="urn:microsoft.com/office/officeart/2018/2/layout/IconVerticalSolidList"/>
    <dgm:cxn modelId="{A0D85440-AB88-4E89-BCFE-A1CB46F9EC43}" type="presParOf" srcId="{A6B10C35-F37C-41C5-914D-E4668019FCF5}" destId="{92B34403-A4B0-4EF4-8858-A9C3D1D06AEC}" srcOrd="0" destOrd="0" presId="urn:microsoft.com/office/officeart/2018/2/layout/IconVerticalSolidList"/>
    <dgm:cxn modelId="{679F6D84-2FAB-4D06-A43F-E01C829BFC95}" type="presParOf" srcId="{92B34403-A4B0-4EF4-8858-A9C3D1D06AEC}" destId="{E26C8C81-88A4-4E1E-9EA4-3BB32F0ED86D}" srcOrd="0" destOrd="0" presId="urn:microsoft.com/office/officeart/2018/2/layout/IconVerticalSolidList"/>
    <dgm:cxn modelId="{CE65BD17-2542-4197-9D8C-FF12A5F27E70}" type="presParOf" srcId="{92B34403-A4B0-4EF4-8858-A9C3D1D06AEC}" destId="{704B00A1-F347-4091-876F-00B270B71B3C}" srcOrd="1" destOrd="0" presId="urn:microsoft.com/office/officeart/2018/2/layout/IconVerticalSolidList"/>
    <dgm:cxn modelId="{7E0A7670-6AE9-44E0-BA16-F301A74B45D8}" type="presParOf" srcId="{92B34403-A4B0-4EF4-8858-A9C3D1D06AEC}" destId="{ADC46A1B-E1E8-46DC-BAC6-077A935D9440}" srcOrd="2" destOrd="0" presId="urn:microsoft.com/office/officeart/2018/2/layout/IconVerticalSolidList"/>
    <dgm:cxn modelId="{D37344C7-69DC-4B83-A572-59DC206D7DEB}" type="presParOf" srcId="{92B34403-A4B0-4EF4-8858-A9C3D1D06AEC}" destId="{8F6CDA78-CDB9-44B9-A85D-27DA7E6D34BB}" srcOrd="3" destOrd="0" presId="urn:microsoft.com/office/officeart/2018/2/layout/IconVerticalSolidList"/>
    <dgm:cxn modelId="{431FC8CF-3822-4001-866F-8635F232B13B}" type="presParOf" srcId="{A6B10C35-F37C-41C5-914D-E4668019FCF5}" destId="{CCD2314B-1ABB-4645-ACE7-28CE8AA0FE1D}" srcOrd="1" destOrd="0" presId="urn:microsoft.com/office/officeart/2018/2/layout/IconVerticalSolidList"/>
    <dgm:cxn modelId="{78E07B2C-12FC-43CE-B9F5-DE381CF875E1}" type="presParOf" srcId="{A6B10C35-F37C-41C5-914D-E4668019FCF5}" destId="{CF83B42F-A5C0-4056-84BF-D135A0A61BFC}" srcOrd="2" destOrd="0" presId="urn:microsoft.com/office/officeart/2018/2/layout/IconVerticalSolidList"/>
    <dgm:cxn modelId="{E2DBA4B0-42E7-49C2-8285-7D4932FFCBD1}" type="presParOf" srcId="{CF83B42F-A5C0-4056-84BF-D135A0A61BFC}" destId="{96529CD7-28CE-4BB5-83F6-B8DBBD30F544}" srcOrd="0" destOrd="0" presId="urn:microsoft.com/office/officeart/2018/2/layout/IconVerticalSolidList"/>
    <dgm:cxn modelId="{0D355A15-6B1C-4B1A-A1F5-3938D47E2213}" type="presParOf" srcId="{CF83B42F-A5C0-4056-84BF-D135A0A61BFC}" destId="{ABDFF9AB-9555-4A92-A03B-2AB13F1757CA}" srcOrd="1" destOrd="0" presId="urn:microsoft.com/office/officeart/2018/2/layout/IconVerticalSolidList"/>
    <dgm:cxn modelId="{F97FF2EA-6956-4BEC-907A-CF3A37F99FCA}" type="presParOf" srcId="{CF83B42F-A5C0-4056-84BF-D135A0A61BFC}" destId="{C1FEE546-2F3B-4CE4-A040-46793D0A3933}" srcOrd="2" destOrd="0" presId="urn:microsoft.com/office/officeart/2018/2/layout/IconVerticalSolidList"/>
    <dgm:cxn modelId="{0199CAD9-4A3D-4119-94E5-BFCB72456723}" type="presParOf" srcId="{CF83B42F-A5C0-4056-84BF-D135A0A61BFC}" destId="{1ACFB05A-7353-4105-856F-E3F05A3F047C}" srcOrd="3" destOrd="0" presId="urn:microsoft.com/office/officeart/2018/2/layout/IconVerticalSolidList"/>
    <dgm:cxn modelId="{014E17B7-E214-4994-A7EE-64BEE93052D5}" type="presParOf" srcId="{A6B10C35-F37C-41C5-914D-E4668019FCF5}" destId="{DB1EFC88-D1C4-4FEB-AD4B-823A414DB940}" srcOrd="3" destOrd="0" presId="urn:microsoft.com/office/officeart/2018/2/layout/IconVerticalSolidList"/>
    <dgm:cxn modelId="{921CF962-FD82-418A-A54E-AFF7B35077C9}" type="presParOf" srcId="{A6B10C35-F37C-41C5-914D-E4668019FCF5}" destId="{5E6EBE4D-955F-45CF-BC93-1C9DD4FE2881}" srcOrd="4" destOrd="0" presId="urn:microsoft.com/office/officeart/2018/2/layout/IconVerticalSolidList"/>
    <dgm:cxn modelId="{66CFE232-2237-4664-873A-253DCA409BD1}" type="presParOf" srcId="{5E6EBE4D-955F-45CF-BC93-1C9DD4FE2881}" destId="{F8A9BA3B-E603-452C-BF55-43FB0D7975B3}" srcOrd="0" destOrd="0" presId="urn:microsoft.com/office/officeart/2018/2/layout/IconVerticalSolidList"/>
    <dgm:cxn modelId="{BC516B24-AD38-45FD-83B2-4BA179B417AC}" type="presParOf" srcId="{5E6EBE4D-955F-45CF-BC93-1C9DD4FE2881}" destId="{6B016B6C-234B-43FA-B80C-6B4230523790}" srcOrd="1" destOrd="0" presId="urn:microsoft.com/office/officeart/2018/2/layout/IconVerticalSolidList"/>
    <dgm:cxn modelId="{0FA9A6CA-064F-4849-AE59-D17D655E6489}" type="presParOf" srcId="{5E6EBE4D-955F-45CF-BC93-1C9DD4FE2881}" destId="{CF4429F9-52A1-47D7-8B93-3B13BD795928}" srcOrd="2" destOrd="0" presId="urn:microsoft.com/office/officeart/2018/2/layout/IconVerticalSolidList"/>
    <dgm:cxn modelId="{FD912691-5032-49E1-9CF5-459780C20147}" type="presParOf" srcId="{5E6EBE4D-955F-45CF-BC93-1C9DD4FE2881}" destId="{EFE967FE-D968-4BA3-8BDD-0AE48F9CDBB9}" srcOrd="3" destOrd="0" presId="urn:microsoft.com/office/officeart/2018/2/layout/IconVerticalSolidList"/>
    <dgm:cxn modelId="{AE00E508-EC65-4545-B4B5-BFAADA58D84B}" type="presParOf" srcId="{A6B10C35-F37C-41C5-914D-E4668019FCF5}" destId="{379D0164-CB75-4DE1-8083-EC11E5E88513}" srcOrd="5" destOrd="0" presId="urn:microsoft.com/office/officeart/2018/2/layout/IconVerticalSolidList"/>
    <dgm:cxn modelId="{7E2E27A4-01AC-453E-A370-BD04C0F930B8}" type="presParOf" srcId="{A6B10C35-F37C-41C5-914D-E4668019FCF5}" destId="{A670B9D1-C82B-4A58-8B4C-BB243954621F}" srcOrd="6" destOrd="0" presId="urn:microsoft.com/office/officeart/2018/2/layout/IconVerticalSolidList"/>
    <dgm:cxn modelId="{5191311A-3FBC-40AE-96FA-B76BD4E69FB1}" type="presParOf" srcId="{A670B9D1-C82B-4A58-8B4C-BB243954621F}" destId="{5068C48A-19F9-4D3F-ACE4-A11A27F68E4E}" srcOrd="0" destOrd="0" presId="urn:microsoft.com/office/officeart/2018/2/layout/IconVerticalSolidList"/>
    <dgm:cxn modelId="{FC3B6D26-484D-4709-A5FA-6901423AA173}" type="presParOf" srcId="{A670B9D1-C82B-4A58-8B4C-BB243954621F}" destId="{A1BF6F64-67FB-4AC3-BFF7-C33C119AE426}" srcOrd="1" destOrd="0" presId="urn:microsoft.com/office/officeart/2018/2/layout/IconVerticalSolidList"/>
    <dgm:cxn modelId="{60D64836-9074-4BA8-81D0-7E8F15664C7B}" type="presParOf" srcId="{A670B9D1-C82B-4A58-8B4C-BB243954621F}" destId="{F03A46BB-99A8-4531-8242-BC6F418C343F}" srcOrd="2" destOrd="0" presId="urn:microsoft.com/office/officeart/2018/2/layout/IconVerticalSolidList"/>
    <dgm:cxn modelId="{76442521-910F-4534-890E-4DF07AB3417B}" type="presParOf" srcId="{A670B9D1-C82B-4A58-8B4C-BB243954621F}" destId="{393A5521-9C3A-4C5A-AC95-5991B8D6298C}" srcOrd="3" destOrd="0" presId="urn:microsoft.com/office/officeart/2018/2/layout/IconVerticalSolidList"/>
    <dgm:cxn modelId="{0EE2BBFC-6AD8-44AF-A16A-A1CB455A24D3}" type="presParOf" srcId="{A6B10C35-F37C-41C5-914D-E4668019FCF5}" destId="{C66F0F8B-120F-48BC-B192-F898D0595C1E}" srcOrd="7" destOrd="0" presId="urn:microsoft.com/office/officeart/2018/2/layout/IconVerticalSolidList"/>
    <dgm:cxn modelId="{EDB698AC-E983-41E6-B68E-8C0241EBA1BB}" type="presParOf" srcId="{A6B10C35-F37C-41C5-914D-E4668019FCF5}" destId="{402D297F-837B-4429-9185-4BBEAC6CA9B8}" srcOrd="8" destOrd="0" presId="urn:microsoft.com/office/officeart/2018/2/layout/IconVerticalSolidList"/>
    <dgm:cxn modelId="{8A1391C5-582E-4B37-8557-198DE9A90543}" type="presParOf" srcId="{402D297F-837B-4429-9185-4BBEAC6CA9B8}" destId="{C06F8E69-FE9E-4A7A-9DB5-3B268B6F40C4}" srcOrd="0" destOrd="0" presId="urn:microsoft.com/office/officeart/2018/2/layout/IconVerticalSolidList"/>
    <dgm:cxn modelId="{B63D5D5D-A0E4-4668-8340-B84EFC1FC726}" type="presParOf" srcId="{402D297F-837B-4429-9185-4BBEAC6CA9B8}" destId="{095084DC-BF45-4489-B5D3-E2FBE013A958}" srcOrd="1" destOrd="0" presId="urn:microsoft.com/office/officeart/2018/2/layout/IconVerticalSolidList"/>
    <dgm:cxn modelId="{0965A043-60E7-4FFB-BFE3-EB2FB000045D}" type="presParOf" srcId="{402D297F-837B-4429-9185-4BBEAC6CA9B8}" destId="{E49DD9F7-8C62-4D5F-A0F3-D19DA05A3832}" srcOrd="2" destOrd="0" presId="urn:microsoft.com/office/officeart/2018/2/layout/IconVerticalSolidList"/>
    <dgm:cxn modelId="{FFC49BD9-F118-4566-80FA-FA509D98D927}" type="presParOf" srcId="{402D297F-837B-4429-9185-4BBEAC6CA9B8}" destId="{3BBA20BF-2215-4874-BE65-EB83FC884B16}" srcOrd="3" destOrd="0" presId="urn:microsoft.com/office/officeart/2018/2/layout/IconVerticalSolidList"/>
    <dgm:cxn modelId="{0B836D15-E942-4DD6-A4B2-F77702FFD5B6}" type="presParOf" srcId="{A6B10C35-F37C-41C5-914D-E4668019FCF5}" destId="{E8369C15-93BD-4B84-B3A8-C1C8665DC55A}" srcOrd="9" destOrd="0" presId="urn:microsoft.com/office/officeart/2018/2/layout/IconVerticalSolidList"/>
    <dgm:cxn modelId="{AE35DDDE-AD7C-4305-AB62-3B81457428E2}" type="presParOf" srcId="{A6B10C35-F37C-41C5-914D-E4668019FCF5}" destId="{738DA402-4E2B-4E1A-8E58-29CBC9CFA858}" srcOrd="10" destOrd="0" presId="urn:microsoft.com/office/officeart/2018/2/layout/IconVerticalSolidList"/>
    <dgm:cxn modelId="{F4BCAD4E-BDD1-4F62-BCDF-1E8AC5C1B440}" type="presParOf" srcId="{738DA402-4E2B-4E1A-8E58-29CBC9CFA858}" destId="{4679222C-862A-4360-83C0-6C03D88ED78E}" srcOrd="0" destOrd="0" presId="urn:microsoft.com/office/officeart/2018/2/layout/IconVerticalSolidList"/>
    <dgm:cxn modelId="{6A97CCC0-1BB0-4D89-8D14-C3093537EFDB}" type="presParOf" srcId="{738DA402-4E2B-4E1A-8E58-29CBC9CFA858}" destId="{26C1C837-45B3-4565-A9A0-94F51B9E634E}" srcOrd="1" destOrd="0" presId="urn:microsoft.com/office/officeart/2018/2/layout/IconVerticalSolidList"/>
    <dgm:cxn modelId="{323136C1-23F5-4EC1-BF9D-CEA158101348}" type="presParOf" srcId="{738DA402-4E2B-4E1A-8E58-29CBC9CFA858}" destId="{41569359-2596-4E55-89F6-1D081EB2B21A}" srcOrd="2" destOrd="0" presId="urn:microsoft.com/office/officeart/2018/2/layout/IconVerticalSolidList"/>
    <dgm:cxn modelId="{E66F20E2-8646-403A-95D7-C28C90947C7E}" type="presParOf" srcId="{738DA402-4E2B-4E1A-8E58-29CBC9CFA858}" destId="{2E966694-7B42-451D-9E90-4A13A827260D}" srcOrd="3" destOrd="0" presId="urn:microsoft.com/office/officeart/2018/2/layout/IconVerticalSolidList"/>
    <dgm:cxn modelId="{17358F28-4520-4447-9E5C-55B73C7C22B1}" type="presParOf" srcId="{A6B10C35-F37C-41C5-914D-E4668019FCF5}" destId="{23CB5282-7971-4D6A-87F8-0E81A9CFF18E}" srcOrd="11" destOrd="0" presId="urn:microsoft.com/office/officeart/2018/2/layout/IconVerticalSolidList"/>
    <dgm:cxn modelId="{68AE3AC8-18D9-47C6-ACB9-73CEF2237A4E}" type="presParOf" srcId="{A6B10C35-F37C-41C5-914D-E4668019FCF5}" destId="{9871FD47-A8E9-40EE-9940-EC2DF6802E15}" srcOrd="12" destOrd="0" presId="urn:microsoft.com/office/officeart/2018/2/layout/IconVerticalSolidList"/>
    <dgm:cxn modelId="{89AECA02-1E1C-4A53-A421-47C0062AA006}" type="presParOf" srcId="{9871FD47-A8E9-40EE-9940-EC2DF6802E15}" destId="{0034C510-F50F-4484-8D70-720CC9A3E9BD}" srcOrd="0" destOrd="0" presId="urn:microsoft.com/office/officeart/2018/2/layout/IconVerticalSolidList"/>
    <dgm:cxn modelId="{16008ED6-B7A6-4A87-8E8A-70918037523B}" type="presParOf" srcId="{9871FD47-A8E9-40EE-9940-EC2DF6802E15}" destId="{1A6C342B-3557-467C-BB1B-3CBB338CFB33}" srcOrd="1" destOrd="0" presId="urn:microsoft.com/office/officeart/2018/2/layout/IconVerticalSolidList"/>
    <dgm:cxn modelId="{13DC6A9B-6E2C-4C90-A348-4F90637BA249}" type="presParOf" srcId="{9871FD47-A8E9-40EE-9940-EC2DF6802E15}" destId="{E709737F-BE21-4CBA-9CEF-C9D2E488F955}" srcOrd="2" destOrd="0" presId="urn:microsoft.com/office/officeart/2018/2/layout/IconVerticalSolidList"/>
    <dgm:cxn modelId="{ED874AF4-DD8A-442D-B65A-6BFD09099828}" type="presParOf" srcId="{9871FD47-A8E9-40EE-9940-EC2DF6802E15}" destId="{A4D3D63C-70B9-44F1-B9E5-780A6C94CB2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46E99F9-61C1-4C6E-B02B-97552957A32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BE35C29D-A97C-4364-9B43-BAC86741196A}">
      <dgm:prSet/>
      <dgm:spPr/>
      <dgm:t>
        <a:bodyPr/>
        <a:lstStyle/>
        <a:p>
          <a:pPr>
            <a:lnSpc>
              <a:spcPct val="100000"/>
            </a:lnSpc>
          </a:pPr>
          <a:r>
            <a:rPr lang="en-US">
              <a:latin typeface="Times New Roman"/>
              <a:cs typeface="Times New Roman"/>
            </a:rPr>
            <a:t>Subscription </a:t>
          </a:r>
        </a:p>
      </dgm:t>
    </dgm:pt>
    <dgm:pt modelId="{136F0697-327B-472F-BBC4-D60DB5D78D4B}" type="parTrans" cxnId="{0F844E52-17F6-43F9-BC6D-CE1EEB8BAFE2}">
      <dgm:prSet/>
      <dgm:spPr/>
      <dgm:t>
        <a:bodyPr/>
        <a:lstStyle/>
        <a:p>
          <a:endParaRPr lang="en-US"/>
        </a:p>
      </dgm:t>
    </dgm:pt>
    <dgm:pt modelId="{4051A1CE-F7C1-48A5-AE8A-DE68395593BB}" type="sibTrans" cxnId="{0F844E52-17F6-43F9-BC6D-CE1EEB8BAFE2}">
      <dgm:prSet/>
      <dgm:spPr/>
      <dgm:t>
        <a:bodyPr/>
        <a:lstStyle/>
        <a:p>
          <a:pPr>
            <a:lnSpc>
              <a:spcPct val="100000"/>
            </a:lnSpc>
          </a:pPr>
          <a:endParaRPr lang="en-US"/>
        </a:p>
      </dgm:t>
    </dgm:pt>
    <dgm:pt modelId="{41C6B77F-E218-4342-ABC6-4BE422F204F4}">
      <dgm:prSet/>
      <dgm:spPr/>
      <dgm:t>
        <a:bodyPr/>
        <a:lstStyle/>
        <a:p>
          <a:pPr>
            <a:lnSpc>
              <a:spcPct val="100000"/>
            </a:lnSpc>
          </a:pPr>
          <a:r>
            <a:rPr lang="en-US">
              <a:latin typeface="Times New Roman"/>
              <a:cs typeface="Times New Roman"/>
            </a:rPr>
            <a:t>One time hardware purchase</a:t>
          </a:r>
        </a:p>
      </dgm:t>
    </dgm:pt>
    <dgm:pt modelId="{8465983E-94D1-413A-908E-A489AF0F3919}" type="parTrans" cxnId="{02725AF4-F744-450A-AF38-80CFB1AFB416}">
      <dgm:prSet/>
      <dgm:spPr/>
      <dgm:t>
        <a:bodyPr/>
        <a:lstStyle/>
        <a:p>
          <a:endParaRPr lang="en-US"/>
        </a:p>
      </dgm:t>
    </dgm:pt>
    <dgm:pt modelId="{3F6B98FB-8105-46D5-B863-665F1C4CDE55}" type="sibTrans" cxnId="{02725AF4-F744-450A-AF38-80CFB1AFB416}">
      <dgm:prSet/>
      <dgm:spPr/>
      <dgm:t>
        <a:bodyPr/>
        <a:lstStyle/>
        <a:p>
          <a:endParaRPr lang="en-US"/>
        </a:p>
      </dgm:t>
    </dgm:pt>
    <dgm:pt modelId="{22D0F7C3-2E5D-40B5-895F-FFC1187EE6BC}" type="pres">
      <dgm:prSet presAssocID="{246E99F9-61C1-4C6E-B02B-97552957A326}" presName="hierChild1" presStyleCnt="0">
        <dgm:presLayoutVars>
          <dgm:chPref val="1"/>
          <dgm:dir/>
          <dgm:animOne val="branch"/>
          <dgm:animLvl val="lvl"/>
          <dgm:resizeHandles/>
        </dgm:presLayoutVars>
      </dgm:prSet>
      <dgm:spPr/>
    </dgm:pt>
    <dgm:pt modelId="{CEF59F32-8AD4-46EC-9E79-F1062F6EAACF}" type="pres">
      <dgm:prSet presAssocID="{BE35C29D-A97C-4364-9B43-BAC86741196A}" presName="hierRoot1" presStyleCnt="0"/>
      <dgm:spPr/>
    </dgm:pt>
    <dgm:pt modelId="{76727FF3-3564-4855-9071-433EEDC0269D}" type="pres">
      <dgm:prSet presAssocID="{BE35C29D-A97C-4364-9B43-BAC86741196A}" presName="composite" presStyleCnt="0"/>
      <dgm:spPr/>
    </dgm:pt>
    <dgm:pt modelId="{F07C5016-10A5-428C-88B8-BCDD22291216}" type="pres">
      <dgm:prSet presAssocID="{BE35C29D-A97C-4364-9B43-BAC86741196A}" presName="background" presStyleLbl="node0" presStyleIdx="0" presStyleCnt="2"/>
      <dgm:spPr/>
    </dgm:pt>
    <dgm:pt modelId="{0131F654-ADF1-42CB-9C8D-37F43AB46DFC}" type="pres">
      <dgm:prSet presAssocID="{BE35C29D-A97C-4364-9B43-BAC86741196A}" presName="text" presStyleLbl="fgAcc0" presStyleIdx="0" presStyleCnt="2">
        <dgm:presLayoutVars>
          <dgm:chPref val="3"/>
        </dgm:presLayoutVars>
      </dgm:prSet>
      <dgm:spPr/>
    </dgm:pt>
    <dgm:pt modelId="{06AFA2D6-807D-4783-B6C1-823ECD82BE90}" type="pres">
      <dgm:prSet presAssocID="{BE35C29D-A97C-4364-9B43-BAC86741196A}" presName="hierChild2" presStyleCnt="0"/>
      <dgm:spPr/>
    </dgm:pt>
    <dgm:pt modelId="{4480EC3C-BC2E-43B1-92DC-A13FCC7248DB}" type="pres">
      <dgm:prSet presAssocID="{41C6B77F-E218-4342-ABC6-4BE422F204F4}" presName="hierRoot1" presStyleCnt="0"/>
      <dgm:spPr/>
    </dgm:pt>
    <dgm:pt modelId="{A8535F41-6EBD-4E9C-A99B-C4EF1899DEBF}" type="pres">
      <dgm:prSet presAssocID="{41C6B77F-E218-4342-ABC6-4BE422F204F4}" presName="composite" presStyleCnt="0"/>
      <dgm:spPr/>
    </dgm:pt>
    <dgm:pt modelId="{B644EAB5-697C-47E8-8544-E1878FC546F8}" type="pres">
      <dgm:prSet presAssocID="{41C6B77F-E218-4342-ABC6-4BE422F204F4}" presName="background" presStyleLbl="node0" presStyleIdx="1" presStyleCnt="2"/>
      <dgm:spPr/>
    </dgm:pt>
    <dgm:pt modelId="{6D53436E-E531-41E7-AF33-8F1C9403B142}" type="pres">
      <dgm:prSet presAssocID="{41C6B77F-E218-4342-ABC6-4BE422F204F4}" presName="text" presStyleLbl="fgAcc0" presStyleIdx="1" presStyleCnt="2">
        <dgm:presLayoutVars>
          <dgm:chPref val="3"/>
        </dgm:presLayoutVars>
      </dgm:prSet>
      <dgm:spPr/>
    </dgm:pt>
    <dgm:pt modelId="{064DD075-141D-4B0B-BA07-347C78CFAC2F}" type="pres">
      <dgm:prSet presAssocID="{41C6B77F-E218-4342-ABC6-4BE422F204F4}" presName="hierChild2" presStyleCnt="0"/>
      <dgm:spPr/>
    </dgm:pt>
  </dgm:ptLst>
  <dgm:cxnLst>
    <dgm:cxn modelId="{A4A42417-E23C-4F12-AC59-9FCCEC1682FB}" type="presOf" srcId="{246E99F9-61C1-4C6E-B02B-97552957A326}" destId="{22D0F7C3-2E5D-40B5-895F-FFC1187EE6BC}" srcOrd="0" destOrd="0" presId="urn:microsoft.com/office/officeart/2005/8/layout/hierarchy1"/>
    <dgm:cxn modelId="{0F844E52-17F6-43F9-BC6D-CE1EEB8BAFE2}" srcId="{246E99F9-61C1-4C6E-B02B-97552957A326}" destId="{BE35C29D-A97C-4364-9B43-BAC86741196A}" srcOrd="0" destOrd="0" parTransId="{136F0697-327B-472F-BBC4-D60DB5D78D4B}" sibTransId="{4051A1CE-F7C1-48A5-AE8A-DE68395593BB}"/>
    <dgm:cxn modelId="{180689A8-EB73-485A-94F7-E1A31FC7FEF0}" type="presOf" srcId="{BE35C29D-A97C-4364-9B43-BAC86741196A}" destId="{0131F654-ADF1-42CB-9C8D-37F43AB46DFC}" srcOrd="0" destOrd="0" presId="urn:microsoft.com/office/officeart/2005/8/layout/hierarchy1"/>
    <dgm:cxn modelId="{7B5BF7D6-61A2-4DF1-B527-AC287EDA19FD}" type="presOf" srcId="{41C6B77F-E218-4342-ABC6-4BE422F204F4}" destId="{6D53436E-E531-41E7-AF33-8F1C9403B142}" srcOrd="0" destOrd="0" presId="urn:microsoft.com/office/officeart/2005/8/layout/hierarchy1"/>
    <dgm:cxn modelId="{02725AF4-F744-450A-AF38-80CFB1AFB416}" srcId="{246E99F9-61C1-4C6E-B02B-97552957A326}" destId="{41C6B77F-E218-4342-ABC6-4BE422F204F4}" srcOrd="1" destOrd="0" parTransId="{8465983E-94D1-413A-908E-A489AF0F3919}" sibTransId="{3F6B98FB-8105-46D5-B863-665F1C4CDE55}"/>
    <dgm:cxn modelId="{9FAD1692-2FF2-4F5A-B4CB-979EBE021B0A}" type="presParOf" srcId="{22D0F7C3-2E5D-40B5-895F-FFC1187EE6BC}" destId="{CEF59F32-8AD4-46EC-9E79-F1062F6EAACF}" srcOrd="0" destOrd="0" presId="urn:microsoft.com/office/officeart/2005/8/layout/hierarchy1"/>
    <dgm:cxn modelId="{9FD64ED4-F394-419A-AD23-3676A96F7071}" type="presParOf" srcId="{CEF59F32-8AD4-46EC-9E79-F1062F6EAACF}" destId="{76727FF3-3564-4855-9071-433EEDC0269D}" srcOrd="0" destOrd="0" presId="urn:microsoft.com/office/officeart/2005/8/layout/hierarchy1"/>
    <dgm:cxn modelId="{6FE2E7A7-3DE0-4099-909B-B46F1E7B29DA}" type="presParOf" srcId="{76727FF3-3564-4855-9071-433EEDC0269D}" destId="{F07C5016-10A5-428C-88B8-BCDD22291216}" srcOrd="0" destOrd="0" presId="urn:microsoft.com/office/officeart/2005/8/layout/hierarchy1"/>
    <dgm:cxn modelId="{94E93C6A-3208-4F58-B024-4404B1F784D3}" type="presParOf" srcId="{76727FF3-3564-4855-9071-433EEDC0269D}" destId="{0131F654-ADF1-42CB-9C8D-37F43AB46DFC}" srcOrd="1" destOrd="0" presId="urn:microsoft.com/office/officeart/2005/8/layout/hierarchy1"/>
    <dgm:cxn modelId="{7E39A53D-9207-4727-B01F-59DA2F9813E3}" type="presParOf" srcId="{CEF59F32-8AD4-46EC-9E79-F1062F6EAACF}" destId="{06AFA2D6-807D-4783-B6C1-823ECD82BE90}" srcOrd="1" destOrd="0" presId="urn:microsoft.com/office/officeart/2005/8/layout/hierarchy1"/>
    <dgm:cxn modelId="{277AFDFC-AA3B-42F6-8D5D-684E908AD01D}" type="presParOf" srcId="{22D0F7C3-2E5D-40B5-895F-FFC1187EE6BC}" destId="{4480EC3C-BC2E-43B1-92DC-A13FCC7248DB}" srcOrd="1" destOrd="0" presId="urn:microsoft.com/office/officeart/2005/8/layout/hierarchy1"/>
    <dgm:cxn modelId="{108FE38A-B2AB-42F2-8CA6-F7F323F41DDD}" type="presParOf" srcId="{4480EC3C-BC2E-43B1-92DC-A13FCC7248DB}" destId="{A8535F41-6EBD-4E9C-A99B-C4EF1899DEBF}" srcOrd="0" destOrd="0" presId="urn:microsoft.com/office/officeart/2005/8/layout/hierarchy1"/>
    <dgm:cxn modelId="{FDC3167E-AD8C-433C-A389-69ED409BEDF7}" type="presParOf" srcId="{A8535F41-6EBD-4E9C-A99B-C4EF1899DEBF}" destId="{B644EAB5-697C-47E8-8544-E1878FC546F8}" srcOrd="0" destOrd="0" presId="urn:microsoft.com/office/officeart/2005/8/layout/hierarchy1"/>
    <dgm:cxn modelId="{81F65B8D-02C6-4BA6-B600-765A88EE080B}" type="presParOf" srcId="{A8535F41-6EBD-4E9C-A99B-C4EF1899DEBF}" destId="{6D53436E-E531-41E7-AF33-8F1C9403B142}" srcOrd="1" destOrd="0" presId="urn:microsoft.com/office/officeart/2005/8/layout/hierarchy1"/>
    <dgm:cxn modelId="{B92510DB-FD9C-435F-A305-E903683CF98A}" type="presParOf" srcId="{4480EC3C-BC2E-43B1-92DC-A13FCC7248DB}" destId="{064DD075-141D-4B0B-BA07-347C78CFAC2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F558252-1D25-48B7-8FAB-62619ACC83B2}"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7341BBC-7306-4E01-B1EF-00A48478CEB3}">
      <dgm:prSet/>
      <dgm:spPr/>
      <dgm:t>
        <a:bodyPr/>
        <a:lstStyle/>
        <a:p>
          <a:pPr>
            <a:lnSpc>
              <a:spcPct val="100000"/>
            </a:lnSpc>
            <a:defRPr cap="all"/>
          </a:pPr>
          <a:r>
            <a:rPr lang="en-US">
              <a:latin typeface="Times New Roman"/>
              <a:cs typeface="Times New Roman"/>
            </a:rPr>
            <a:t>Early Detection</a:t>
          </a:r>
        </a:p>
      </dgm:t>
    </dgm:pt>
    <dgm:pt modelId="{A5EB1412-6626-40AE-AE02-7A50813F3FE0}" type="parTrans" cxnId="{B1371384-E61B-44C8-BADE-BCED3C8167E9}">
      <dgm:prSet/>
      <dgm:spPr/>
      <dgm:t>
        <a:bodyPr/>
        <a:lstStyle/>
        <a:p>
          <a:endParaRPr lang="en-US"/>
        </a:p>
      </dgm:t>
    </dgm:pt>
    <dgm:pt modelId="{5EFAB6F9-B25E-412C-8F11-7AB244C767E5}" type="sibTrans" cxnId="{B1371384-E61B-44C8-BADE-BCED3C8167E9}">
      <dgm:prSet/>
      <dgm:spPr/>
      <dgm:t>
        <a:bodyPr/>
        <a:lstStyle/>
        <a:p>
          <a:endParaRPr lang="en-US"/>
        </a:p>
      </dgm:t>
    </dgm:pt>
    <dgm:pt modelId="{25B0BE90-2055-471C-91E9-CDB905D1343B}">
      <dgm:prSet/>
      <dgm:spPr/>
      <dgm:t>
        <a:bodyPr/>
        <a:lstStyle/>
        <a:p>
          <a:pPr>
            <a:lnSpc>
              <a:spcPct val="100000"/>
            </a:lnSpc>
            <a:defRPr cap="all"/>
          </a:pPr>
          <a:r>
            <a:rPr lang="en-US">
              <a:latin typeface="Times New Roman"/>
              <a:cs typeface="Times New Roman"/>
            </a:rPr>
            <a:t>Precision and Accuracy</a:t>
          </a:r>
        </a:p>
      </dgm:t>
    </dgm:pt>
    <dgm:pt modelId="{CA808816-8564-43D4-A88C-CD4B09F6576B}" type="parTrans" cxnId="{D28AE1DF-A099-46DE-BAF2-502472E921DF}">
      <dgm:prSet/>
      <dgm:spPr/>
      <dgm:t>
        <a:bodyPr/>
        <a:lstStyle/>
        <a:p>
          <a:endParaRPr lang="en-US"/>
        </a:p>
      </dgm:t>
    </dgm:pt>
    <dgm:pt modelId="{126258F9-278C-4E6F-953E-289DB703F95D}" type="sibTrans" cxnId="{D28AE1DF-A099-46DE-BAF2-502472E921DF}">
      <dgm:prSet/>
      <dgm:spPr/>
      <dgm:t>
        <a:bodyPr/>
        <a:lstStyle/>
        <a:p>
          <a:endParaRPr lang="en-US"/>
        </a:p>
      </dgm:t>
    </dgm:pt>
    <dgm:pt modelId="{3AF7B291-DFBC-4FBC-BBC6-C81D48A768D3}">
      <dgm:prSet/>
      <dgm:spPr/>
      <dgm:t>
        <a:bodyPr/>
        <a:lstStyle/>
        <a:p>
          <a:pPr>
            <a:lnSpc>
              <a:spcPct val="100000"/>
            </a:lnSpc>
            <a:defRPr cap="all"/>
          </a:pPr>
          <a:r>
            <a:rPr lang="en-US">
              <a:latin typeface="Times New Roman"/>
              <a:cs typeface="Times New Roman"/>
            </a:rPr>
            <a:t>Challenges</a:t>
          </a:r>
        </a:p>
      </dgm:t>
    </dgm:pt>
    <dgm:pt modelId="{9945EC27-0123-43AA-A5AB-3897D40071A6}" type="parTrans" cxnId="{94901B3A-54FB-40A9-BEFC-8DC9D9986700}">
      <dgm:prSet/>
      <dgm:spPr/>
      <dgm:t>
        <a:bodyPr/>
        <a:lstStyle/>
        <a:p>
          <a:endParaRPr lang="en-US"/>
        </a:p>
      </dgm:t>
    </dgm:pt>
    <dgm:pt modelId="{C0906F95-1126-437C-A8DF-85EE3FBFDA32}" type="sibTrans" cxnId="{94901B3A-54FB-40A9-BEFC-8DC9D9986700}">
      <dgm:prSet/>
      <dgm:spPr/>
      <dgm:t>
        <a:bodyPr/>
        <a:lstStyle/>
        <a:p>
          <a:endParaRPr lang="en-US"/>
        </a:p>
      </dgm:t>
    </dgm:pt>
    <dgm:pt modelId="{8831DEE3-3B50-4DF8-B2A4-747E23CE54D8}">
      <dgm:prSet/>
      <dgm:spPr/>
      <dgm:t>
        <a:bodyPr/>
        <a:lstStyle/>
        <a:p>
          <a:pPr>
            <a:lnSpc>
              <a:spcPct val="100000"/>
            </a:lnSpc>
            <a:defRPr cap="all"/>
          </a:pPr>
          <a:r>
            <a:rPr lang="en-US">
              <a:latin typeface="Times New Roman"/>
              <a:cs typeface="Times New Roman"/>
            </a:rPr>
            <a:t>Overall Satisfaction</a:t>
          </a:r>
        </a:p>
      </dgm:t>
    </dgm:pt>
    <dgm:pt modelId="{7D4EEC97-16A0-4401-8DC5-D83F3251BD76}" type="parTrans" cxnId="{CF523DD2-B892-419A-9DA1-BE0CD8262C69}">
      <dgm:prSet/>
      <dgm:spPr/>
      <dgm:t>
        <a:bodyPr/>
        <a:lstStyle/>
        <a:p>
          <a:endParaRPr lang="en-US"/>
        </a:p>
      </dgm:t>
    </dgm:pt>
    <dgm:pt modelId="{AF436B02-5166-4E50-B88A-C392488C5A9B}" type="sibTrans" cxnId="{CF523DD2-B892-419A-9DA1-BE0CD8262C69}">
      <dgm:prSet/>
      <dgm:spPr/>
      <dgm:t>
        <a:bodyPr/>
        <a:lstStyle/>
        <a:p>
          <a:endParaRPr lang="en-US"/>
        </a:p>
      </dgm:t>
    </dgm:pt>
    <dgm:pt modelId="{160633B2-8887-475D-90F2-0DDDC6F5D421}" type="pres">
      <dgm:prSet presAssocID="{DF558252-1D25-48B7-8FAB-62619ACC83B2}" presName="root" presStyleCnt="0">
        <dgm:presLayoutVars>
          <dgm:dir/>
          <dgm:resizeHandles val="exact"/>
        </dgm:presLayoutVars>
      </dgm:prSet>
      <dgm:spPr/>
    </dgm:pt>
    <dgm:pt modelId="{DFC36F2D-0521-4AFB-ACD5-5AFC9CCE91C8}" type="pres">
      <dgm:prSet presAssocID="{97341BBC-7306-4E01-B1EF-00A48478CEB3}" presName="compNode" presStyleCnt="0"/>
      <dgm:spPr/>
    </dgm:pt>
    <dgm:pt modelId="{BEC696DB-0B6E-4080-A7BB-E77D93A02D68}" type="pres">
      <dgm:prSet presAssocID="{97341BBC-7306-4E01-B1EF-00A48478CEB3}" presName="iconBgRect" presStyleLbl="bgShp" presStyleIdx="0" presStyleCnt="4"/>
      <dgm:spPr>
        <a:prstGeom prst="round2DiagRect">
          <a:avLst>
            <a:gd name="adj1" fmla="val 29727"/>
            <a:gd name="adj2" fmla="val 0"/>
          </a:avLst>
        </a:prstGeom>
      </dgm:spPr>
    </dgm:pt>
    <dgm:pt modelId="{56BD852B-3D25-4B6E-848C-943E97D3D27C}" type="pres">
      <dgm:prSet presAssocID="{97341BBC-7306-4E01-B1EF-00A48478CEB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gnifying glass"/>
        </a:ext>
      </dgm:extLst>
    </dgm:pt>
    <dgm:pt modelId="{11D67488-A813-4C92-8DC1-178BA43DA3BC}" type="pres">
      <dgm:prSet presAssocID="{97341BBC-7306-4E01-B1EF-00A48478CEB3}" presName="spaceRect" presStyleCnt="0"/>
      <dgm:spPr/>
    </dgm:pt>
    <dgm:pt modelId="{0EB16541-F088-47FC-9CD4-1CA9A3657F43}" type="pres">
      <dgm:prSet presAssocID="{97341BBC-7306-4E01-B1EF-00A48478CEB3}" presName="textRect" presStyleLbl="revTx" presStyleIdx="0" presStyleCnt="4">
        <dgm:presLayoutVars>
          <dgm:chMax val="1"/>
          <dgm:chPref val="1"/>
        </dgm:presLayoutVars>
      </dgm:prSet>
      <dgm:spPr/>
    </dgm:pt>
    <dgm:pt modelId="{2FCE569A-A2B6-4610-BEE0-DED0FC86F23C}" type="pres">
      <dgm:prSet presAssocID="{5EFAB6F9-B25E-412C-8F11-7AB244C767E5}" presName="sibTrans" presStyleCnt="0"/>
      <dgm:spPr/>
    </dgm:pt>
    <dgm:pt modelId="{E85F53EA-9431-47D6-AB99-B774D11A5C6D}" type="pres">
      <dgm:prSet presAssocID="{25B0BE90-2055-471C-91E9-CDB905D1343B}" presName="compNode" presStyleCnt="0"/>
      <dgm:spPr/>
    </dgm:pt>
    <dgm:pt modelId="{940B6F39-8DEC-4EFE-94BC-579D844D5053}" type="pres">
      <dgm:prSet presAssocID="{25B0BE90-2055-471C-91E9-CDB905D1343B}" presName="iconBgRect" presStyleLbl="bgShp" presStyleIdx="1" presStyleCnt="4"/>
      <dgm:spPr>
        <a:prstGeom prst="round2DiagRect">
          <a:avLst>
            <a:gd name="adj1" fmla="val 29727"/>
            <a:gd name="adj2" fmla="val 0"/>
          </a:avLst>
        </a:prstGeom>
      </dgm:spPr>
    </dgm:pt>
    <dgm:pt modelId="{4BF81F7E-DFDA-4C81-AFC8-086FE88652A1}" type="pres">
      <dgm:prSet presAssocID="{25B0BE90-2055-471C-91E9-CDB905D1343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314E8690-B37C-44FC-89BB-6063D3C0BDCF}" type="pres">
      <dgm:prSet presAssocID="{25B0BE90-2055-471C-91E9-CDB905D1343B}" presName="spaceRect" presStyleCnt="0"/>
      <dgm:spPr/>
    </dgm:pt>
    <dgm:pt modelId="{0D1D93B9-8E9B-4D4A-AA21-B2F34CBDA2CB}" type="pres">
      <dgm:prSet presAssocID="{25B0BE90-2055-471C-91E9-CDB905D1343B}" presName="textRect" presStyleLbl="revTx" presStyleIdx="1" presStyleCnt="4">
        <dgm:presLayoutVars>
          <dgm:chMax val="1"/>
          <dgm:chPref val="1"/>
        </dgm:presLayoutVars>
      </dgm:prSet>
      <dgm:spPr/>
    </dgm:pt>
    <dgm:pt modelId="{B64C576B-EC9B-4C6E-A2EA-A48CF0C262BE}" type="pres">
      <dgm:prSet presAssocID="{126258F9-278C-4E6F-953E-289DB703F95D}" presName="sibTrans" presStyleCnt="0"/>
      <dgm:spPr/>
    </dgm:pt>
    <dgm:pt modelId="{7CBB185F-92D4-49AE-94BC-7C697BB3E6D5}" type="pres">
      <dgm:prSet presAssocID="{3AF7B291-DFBC-4FBC-BBC6-C81D48A768D3}" presName="compNode" presStyleCnt="0"/>
      <dgm:spPr/>
    </dgm:pt>
    <dgm:pt modelId="{E2BBE3C8-E674-4DC0-81BA-31C0D7CA772D}" type="pres">
      <dgm:prSet presAssocID="{3AF7B291-DFBC-4FBC-BBC6-C81D48A768D3}" presName="iconBgRect" presStyleLbl="bgShp" presStyleIdx="2" presStyleCnt="4"/>
      <dgm:spPr>
        <a:prstGeom prst="round2DiagRect">
          <a:avLst>
            <a:gd name="adj1" fmla="val 29727"/>
            <a:gd name="adj2" fmla="val 0"/>
          </a:avLst>
        </a:prstGeom>
      </dgm:spPr>
    </dgm:pt>
    <dgm:pt modelId="{94A1F966-3A28-499A-A64E-9524153850F2}" type="pres">
      <dgm:prSet presAssocID="{3AF7B291-DFBC-4FBC-BBC6-C81D48A768D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arning"/>
        </a:ext>
      </dgm:extLst>
    </dgm:pt>
    <dgm:pt modelId="{5CE83DF8-6BB5-45D8-85D9-E61D9634B0A3}" type="pres">
      <dgm:prSet presAssocID="{3AF7B291-DFBC-4FBC-BBC6-C81D48A768D3}" presName="spaceRect" presStyleCnt="0"/>
      <dgm:spPr/>
    </dgm:pt>
    <dgm:pt modelId="{40055413-D34C-4576-9EDD-2A20B2B5982A}" type="pres">
      <dgm:prSet presAssocID="{3AF7B291-DFBC-4FBC-BBC6-C81D48A768D3}" presName="textRect" presStyleLbl="revTx" presStyleIdx="2" presStyleCnt="4">
        <dgm:presLayoutVars>
          <dgm:chMax val="1"/>
          <dgm:chPref val="1"/>
        </dgm:presLayoutVars>
      </dgm:prSet>
      <dgm:spPr/>
    </dgm:pt>
    <dgm:pt modelId="{5AD8C974-999D-42CE-8C03-EA2DB961C74E}" type="pres">
      <dgm:prSet presAssocID="{C0906F95-1126-437C-A8DF-85EE3FBFDA32}" presName="sibTrans" presStyleCnt="0"/>
      <dgm:spPr/>
    </dgm:pt>
    <dgm:pt modelId="{285349BD-6381-4A70-A5CE-98A5B76322C5}" type="pres">
      <dgm:prSet presAssocID="{8831DEE3-3B50-4DF8-B2A4-747E23CE54D8}" presName="compNode" presStyleCnt="0"/>
      <dgm:spPr/>
    </dgm:pt>
    <dgm:pt modelId="{CB6D8678-9C3B-408D-8667-A7335A2FB89D}" type="pres">
      <dgm:prSet presAssocID="{8831DEE3-3B50-4DF8-B2A4-747E23CE54D8}" presName="iconBgRect" presStyleLbl="bgShp" presStyleIdx="3" presStyleCnt="4"/>
      <dgm:spPr>
        <a:prstGeom prst="round2DiagRect">
          <a:avLst>
            <a:gd name="adj1" fmla="val 29727"/>
            <a:gd name="adj2" fmla="val 0"/>
          </a:avLst>
        </a:prstGeom>
      </dgm:spPr>
    </dgm:pt>
    <dgm:pt modelId="{A6377B88-3F20-4607-BC31-99F46291FBC5}" type="pres">
      <dgm:prSet presAssocID="{8831DEE3-3B50-4DF8-B2A4-747E23CE54D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miling Face with No Fill"/>
        </a:ext>
      </dgm:extLst>
    </dgm:pt>
    <dgm:pt modelId="{C46D71B8-5C62-4E2F-8DB4-18E8DD051D05}" type="pres">
      <dgm:prSet presAssocID="{8831DEE3-3B50-4DF8-B2A4-747E23CE54D8}" presName="spaceRect" presStyleCnt="0"/>
      <dgm:spPr/>
    </dgm:pt>
    <dgm:pt modelId="{21F76CCF-C8A3-45B5-B544-E36B1AEB9769}" type="pres">
      <dgm:prSet presAssocID="{8831DEE3-3B50-4DF8-B2A4-747E23CE54D8}" presName="textRect" presStyleLbl="revTx" presStyleIdx="3" presStyleCnt="4">
        <dgm:presLayoutVars>
          <dgm:chMax val="1"/>
          <dgm:chPref val="1"/>
        </dgm:presLayoutVars>
      </dgm:prSet>
      <dgm:spPr/>
    </dgm:pt>
  </dgm:ptLst>
  <dgm:cxnLst>
    <dgm:cxn modelId="{94901B3A-54FB-40A9-BEFC-8DC9D9986700}" srcId="{DF558252-1D25-48B7-8FAB-62619ACC83B2}" destId="{3AF7B291-DFBC-4FBC-BBC6-C81D48A768D3}" srcOrd="2" destOrd="0" parTransId="{9945EC27-0123-43AA-A5AB-3897D40071A6}" sibTransId="{C0906F95-1126-437C-A8DF-85EE3FBFDA32}"/>
    <dgm:cxn modelId="{B1371384-E61B-44C8-BADE-BCED3C8167E9}" srcId="{DF558252-1D25-48B7-8FAB-62619ACC83B2}" destId="{97341BBC-7306-4E01-B1EF-00A48478CEB3}" srcOrd="0" destOrd="0" parTransId="{A5EB1412-6626-40AE-AE02-7A50813F3FE0}" sibTransId="{5EFAB6F9-B25E-412C-8F11-7AB244C767E5}"/>
    <dgm:cxn modelId="{CD2F0D8D-641B-405D-9159-8E0A3740497D}" type="presOf" srcId="{25B0BE90-2055-471C-91E9-CDB905D1343B}" destId="{0D1D93B9-8E9B-4D4A-AA21-B2F34CBDA2CB}" srcOrd="0" destOrd="0" presId="urn:microsoft.com/office/officeart/2018/5/layout/IconLeafLabelList"/>
    <dgm:cxn modelId="{F2D608C6-BA8C-40A9-9745-923C648A6AEB}" type="presOf" srcId="{8831DEE3-3B50-4DF8-B2A4-747E23CE54D8}" destId="{21F76CCF-C8A3-45B5-B544-E36B1AEB9769}" srcOrd="0" destOrd="0" presId="urn:microsoft.com/office/officeart/2018/5/layout/IconLeafLabelList"/>
    <dgm:cxn modelId="{CF523DD2-B892-419A-9DA1-BE0CD8262C69}" srcId="{DF558252-1D25-48B7-8FAB-62619ACC83B2}" destId="{8831DEE3-3B50-4DF8-B2A4-747E23CE54D8}" srcOrd="3" destOrd="0" parTransId="{7D4EEC97-16A0-4401-8DC5-D83F3251BD76}" sibTransId="{AF436B02-5166-4E50-B88A-C392488C5A9B}"/>
    <dgm:cxn modelId="{D28AE1DF-A099-46DE-BAF2-502472E921DF}" srcId="{DF558252-1D25-48B7-8FAB-62619ACC83B2}" destId="{25B0BE90-2055-471C-91E9-CDB905D1343B}" srcOrd="1" destOrd="0" parTransId="{CA808816-8564-43D4-A88C-CD4B09F6576B}" sibTransId="{126258F9-278C-4E6F-953E-289DB703F95D}"/>
    <dgm:cxn modelId="{AF81A9E6-12EB-4FE2-8BBF-140B3F385764}" type="presOf" srcId="{DF558252-1D25-48B7-8FAB-62619ACC83B2}" destId="{160633B2-8887-475D-90F2-0DDDC6F5D421}" srcOrd="0" destOrd="0" presId="urn:microsoft.com/office/officeart/2018/5/layout/IconLeafLabelList"/>
    <dgm:cxn modelId="{C5ECAAF2-4B5F-41F0-A0FA-96E0DE3D595C}" type="presOf" srcId="{3AF7B291-DFBC-4FBC-BBC6-C81D48A768D3}" destId="{40055413-D34C-4576-9EDD-2A20B2B5982A}" srcOrd="0" destOrd="0" presId="urn:microsoft.com/office/officeart/2018/5/layout/IconLeafLabelList"/>
    <dgm:cxn modelId="{7C87F0FD-3884-4132-9A00-A080D34C3DA5}" type="presOf" srcId="{97341BBC-7306-4E01-B1EF-00A48478CEB3}" destId="{0EB16541-F088-47FC-9CD4-1CA9A3657F43}" srcOrd="0" destOrd="0" presId="urn:microsoft.com/office/officeart/2018/5/layout/IconLeafLabelList"/>
    <dgm:cxn modelId="{C31DF4F0-722D-447C-B162-795992E5C408}" type="presParOf" srcId="{160633B2-8887-475D-90F2-0DDDC6F5D421}" destId="{DFC36F2D-0521-4AFB-ACD5-5AFC9CCE91C8}" srcOrd="0" destOrd="0" presId="urn:microsoft.com/office/officeart/2018/5/layout/IconLeafLabelList"/>
    <dgm:cxn modelId="{A4673218-6CAC-4772-8958-A7C8D787EB91}" type="presParOf" srcId="{DFC36F2D-0521-4AFB-ACD5-5AFC9CCE91C8}" destId="{BEC696DB-0B6E-4080-A7BB-E77D93A02D68}" srcOrd="0" destOrd="0" presId="urn:microsoft.com/office/officeart/2018/5/layout/IconLeafLabelList"/>
    <dgm:cxn modelId="{EE13FC89-F9AF-4FC5-B556-C554E684A38F}" type="presParOf" srcId="{DFC36F2D-0521-4AFB-ACD5-5AFC9CCE91C8}" destId="{56BD852B-3D25-4B6E-848C-943E97D3D27C}" srcOrd="1" destOrd="0" presId="urn:microsoft.com/office/officeart/2018/5/layout/IconLeafLabelList"/>
    <dgm:cxn modelId="{6B82739F-B08E-4EF2-90C2-7B87E099D94F}" type="presParOf" srcId="{DFC36F2D-0521-4AFB-ACD5-5AFC9CCE91C8}" destId="{11D67488-A813-4C92-8DC1-178BA43DA3BC}" srcOrd="2" destOrd="0" presId="urn:microsoft.com/office/officeart/2018/5/layout/IconLeafLabelList"/>
    <dgm:cxn modelId="{46D41979-4A2C-424A-A1DA-1F815EE9E8D4}" type="presParOf" srcId="{DFC36F2D-0521-4AFB-ACD5-5AFC9CCE91C8}" destId="{0EB16541-F088-47FC-9CD4-1CA9A3657F43}" srcOrd="3" destOrd="0" presId="urn:microsoft.com/office/officeart/2018/5/layout/IconLeafLabelList"/>
    <dgm:cxn modelId="{B2A67E11-44EF-4643-94EC-CBB571EF29C3}" type="presParOf" srcId="{160633B2-8887-475D-90F2-0DDDC6F5D421}" destId="{2FCE569A-A2B6-4610-BEE0-DED0FC86F23C}" srcOrd="1" destOrd="0" presId="urn:microsoft.com/office/officeart/2018/5/layout/IconLeafLabelList"/>
    <dgm:cxn modelId="{B49A59E7-42F0-4142-963B-989E30791906}" type="presParOf" srcId="{160633B2-8887-475D-90F2-0DDDC6F5D421}" destId="{E85F53EA-9431-47D6-AB99-B774D11A5C6D}" srcOrd="2" destOrd="0" presId="urn:microsoft.com/office/officeart/2018/5/layout/IconLeafLabelList"/>
    <dgm:cxn modelId="{31A2FBAC-C85D-431F-A30D-66C791874A61}" type="presParOf" srcId="{E85F53EA-9431-47D6-AB99-B774D11A5C6D}" destId="{940B6F39-8DEC-4EFE-94BC-579D844D5053}" srcOrd="0" destOrd="0" presId="urn:microsoft.com/office/officeart/2018/5/layout/IconLeafLabelList"/>
    <dgm:cxn modelId="{59052661-0315-46A3-ACE1-507D3D3D9108}" type="presParOf" srcId="{E85F53EA-9431-47D6-AB99-B774D11A5C6D}" destId="{4BF81F7E-DFDA-4C81-AFC8-086FE88652A1}" srcOrd="1" destOrd="0" presId="urn:microsoft.com/office/officeart/2018/5/layout/IconLeafLabelList"/>
    <dgm:cxn modelId="{B5EF4EA0-BF1A-4DC6-A001-C7372A518721}" type="presParOf" srcId="{E85F53EA-9431-47D6-AB99-B774D11A5C6D}" destId="{314E8690-B37C-44FC-89BB-6063D3C0BDCF}" srcOrd="2" destOrd="0" presId="urn:microsoft.com/office/officeart/2018/5/layout/IconLeafLabelList"/>
    <dgm:cxn modelId="{5DC59C61-614E-4079-86A5-BADA2A112DFF}" type="presParOf" srcId="{E85F53EA-9431-47D6-AB99-B774D11A5C6D}" destId="{0D1D93B9-8E9B-4D4A-AA21-B2F34CBDA2CB}" srcOrd="3" destOrd="0" presId="urn:microsoft.com/office/officeart/2018/5/layout/IconLeafLabelList"/>
    <dgm:cxn modelId="{905EEEA7-D379-4C48-9ED2-982001377242}" type="presParOf" srcId="{160633B2-8887-475D-90F2-0DDDC6F5D421}" destId="{B64C576B-EC9B-4C6E-A2EA-A48CF0C262BE}" srcOrd="3" destOrd="0" presId="urn:microsoft.com/office/officeart/2018/5/layout/IconLeafLabelList"/>
    <dgm:cxn modelId="{3D649480-FCBC-43C1-9E19-30846D872AB1}" type="presParOf" srcId="{160633B2-8887-475D-90F2-0DDDC6F5D421}" destId="{7CBB185F-92D4-49AE-94BC-7C697BB3E6D5}" srcOrd="4" destOrd="0" presId="urn:microsoft.com/office/officeart/2018/5/layout/IconLeafLabelList"/>
    <dgm:cxn modelId="{2B49726B-5DF2-45F1-88D0-C998D8B9CCCA}" type="presParOf" srcId="{7CBB185F-92D4-49AE-94BC-7C697BB3E6D5}" destId="{E2BBE3C8-E674-4DC0-81BA-31C0D7CA772D}" srcOrd="0" destOrd="0" presId="urn:microsoft.com/office/officeart/2018/5/layout/IconLeafLabelList"/>
    <dgm:cxn modelId="{1ACBF3F3-A334-4D07-8060-889364DC2C74}" type="presParOf" srcId="{7CBB185F-92D4-49AE-94BC-7C697BB3E6D5}" destId="{94A1F966-3A28-499A-A64E-9524153850F2}" srcOrd="1" destOrd="0" presId="urn:microsoft.com/office/officeart/2018/5/layout/IconLeafLabelList"/>
    <dgm:cxn modelId="{4AC5A52B-B006-4AA3-92EB-1E0DEA33C04C}" type="presParOf" srcId="{7CBB185F-92D4-49AE-94BC-7C697BB3E6D5}" destId="{5CE83DF8-6BB5-45D8-85D9-E61D9634B0A3}" srcOrd="2" destOrd="0" presId="urn:microsoft.com/office/officeart/2018/5/layout/IconLeafLabelList"/>
    <dgm:cxn modelId="{4B153C6C-98E9-4016-8C1B-3416A7D7083E}" type="presParOf" srcId="{7CBB185F-92D4-49AE-94BC-7C697BB3E6D5}" destId="{40055413-D34C-4576-9EDD-2A20B2B5982A}" srcOrd="3" destOrd="0" presId="urn:microsoft.com/office/officeart/2018/5/layout/IconLeafLabelList"/>
    <dgm:cxn modelId="{0AA649DC-DCFF-4CCD-B518-81A2A812D9E6}" type="presParOf" srcId="{160633B2-8887-475D-90F2-0DDDC6F5D421}" destId="{5AD8C974-999D-42CE-8C03-EA2DB961C74E}" srcOrd="5" destOrd="0" presId="urn:microsoft.com/office/officeart/2018/5/layout/IconLeafLabelList"/>
    <dgm:cxn modelId="{53A36D64-2EAC-406D-86DA-F637C263D095}" type="presParOf" srcId="{160633B2-8887-475D-90F2-0DDDC6F5D421}" destId="{285349BD-6381-4A70-A5CE-98A5B76322C5}" srcOrd="6" destOrd="0" presId="urn:microsoft.com/office/officeart/2018/5/layout/IconLeafLabelList"/>
    <dgm:cxn modelId="{BBECC43A-D960-473C-A741-C9808525B3D7}" type="presParOf" srcId="{285349BD-6381-4A70-A5CE-98A5B76322C5}" destId="{CB6D8678-9C3B-408D-8667-A7335A2FB89D}" srcOrd="0" destOrd="0" presId="urn:microsoft.com/office/officeart/2018/5/layout/IconLeafLabelList"/>
    <dgm:cxn modelId="{0B1C96BF-DF08-4051-BFD9-996EC71E3DC1}" type="presParOf" srcId="{285349BD-6381-4A70-A5CE-98A5B76322C5}" destId="{A6377B88-3F20-4607-BC31-99F46291FBC5}" srcOrd="1" destOrd="0" presId="urn:microsoft.com/office/officeart/2018/5/layout/IconLeafLabelList"/>
    <dgm:cxn modelId="{6557D770-3B9F-45B5-9183-ABFFB562C899}" type="presParOf" srcId="{285349BD-6381-4A70-A5CE-98A5B76322C5}" destId="{C46D71B8-5C62-4E2F-8DB4-18E8DD051D05}" srcOrd="2" destOrd="0" presId="urn:microsoft.com/office/officeart/2018/5/layout/IconLeafLabelList"/>
    <dgm:cxn modelId="{29A98F6F-B03C-4029-8AF2-0EACB81659D1}" type="presParOf" srcId="{285349BD-6381-4A70-A5CE-98A5B76322C5}" destId="{21F76CCF-C8A3-45B5-B544-E36B1AEB9769}"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7CD9D1-99A0-4BDF-9A66-42F27E1FCA9B}">
      <dsp:nvSpPr>
        <dsp:cNvPr id="0" name=""/>
        <dsp:cNvSpPr/>
      </dsp:nvSpPr>
      <dsp:spPr>
        <a:xfrm>
          <a:off x="3040" y="801093"/>
          <a:ext cx="2170958" cy="1378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3EE3D4-8751-4158-97B7-BF7616F094BB}">
      <dsp:nvSpPr>
        <dsp:cNvPr id="0" name=""/>
        <dsp:cNvSpPr/>
      </dsp:nvSpPr>
      <dsp:spPr>
        <a:xfrm>
          <a:off x="244258" y="1030249"/>
          <a:ext cx="2170958" cy="137855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a:latin typeface="Times New Roman"/>
              <a:cs typeface="Times New Roman"/>
            </a:rPr>
            <a:t>CEO: </a:t>
          </a:r>
          <a:r>
            <a:rPr lang="en-US" sz="2200" kern="1200">
              <a:latin typeface="Times New Roman"/>
              <a:cs typeface="Times New Roman"/>
            </a:rPr>
            <a:t>Brent Duncan</a:t>
          </a:r>
        </a:p>
      </dsp:txBody>
      <dsp:txXfrm>
        <a:off x="284635" y="1070626"/>
        <a:ext cx="2090204" cy="1297804"/>
      </dsp:txXfrm>
    </dsp:sp>
    <dsp:sp modelId="{2A447798-637A-4866-9C4E-D2CAA8DFDDDD}">
      <dsp:nvSpPr>
        <dsp:cNvPr id="0" name=""/>
        <dsp:cNvSpPr/>
      </dsp:nvSpPr>
      <dsp:spPr>
        <a:xfrm>
          <a:off x="2656434" y="801093"/>
          <a:ext cx="2170958" cy="1378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61EC08-D3C2-43A0-BE47-48EF2424A6A7}">
      <dsp:nvSpPr>
        <dsp:cNvPr id="0" name=""/>
        <dsp:cNvSpPr/>
      </dsp:nvSpPr>
      <dsp:spPr>
        <a:xfrm>
          <a:off x="2897652" y="1030249"/>
          <a:ext cx="2170958" cy="137855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a:latin typeface="Times New Roman"/>
              <a:cs typeface="Times New Roman"/>
            </a:rPr>
            <a:t>CTO:</a:t>
          </a:r>
          <a:r>
            <a:rPr lang="en-US" sz="2200" kern="1200">
              <a:latin typeface="Times New Roman"/>
              <a:cs typeface="Times New Roman"/>
            </a:rPr>
            <a:t> Michael Le</a:t>
          </a:r>
        </a:p>
      </dsp:txBody>
      <dsp:txXfrm>
        <a:off x="2938029" y="1070626"/>
        <a:ext cx="2090204" cy="1297804"/>
      </dsp:txXfrm>
    </dsp:sp>
    <dsp:sp modelId="{BE36455E-4F40-4636-860F-0C0BB52CC427}">
      <dsp:nvSpPr>
        <dsp:cNvPr id="0" name=""/>
        <dsp:cNvSpPr/>
      </dsp:nvSpPr>
      <dsp:spPr>
        <a:xfrm>
          <a:off x="5309828" y="801093"/>
          <a:ext cx="2170958" cy="1378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802BEB-DC5F-48FE-A3DD-04581DA9AD74}">
      <dsp:nvSpPr>
        <dsp:cNvPr id="0" name=""/>
        <dsp:cNvSpPr/>
      </dsp:nvSpPr>
      <dsp:spPr>
        <a:xfrm>
          <a:off x="5551046" y="1030249"/>
          <a:ext cx="2170958" cy="137855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a:latin typeface="Times New Roman"/>
              <a:cs typeface="Times New Roman"/>
            </a:rPr>
            <a:t>CFO:</a:t>
          </a:r>
          <a:r>
            <a:rPr lang="en-US" sz="2200" kern="1200">
              <a:latin typeface="Times New Roman"/>
              <a:cs typeface="Times New Roman"/>
            </a:rPr>
            <a:t> Abhisek  Kumar Shandilya</a:t>
          </a:r>
        </a:p>
      </dsp:txBody>
      <dsp:txXfrm>
        <a:off x="5591423" y="1070626"/>
        <a:ext cx="2090204" cy="1297804"/>
      </dsp:txXfrm>
    </dsp:sp>
    <dsp:sp modelId="{A3C6A742-7B7C-48EC-8538-883D10C1738F}">
      <dsp:nvSpPr>
        <dsp:cNvPr id="0" name=""/>
        <dsp:cNvSpPr/>
      </dsp:nvSpPr>
      <dsp:spPr>
        <a:xfrm>
          <a:off x="7963222" y="801093"/>
          <a:ext cx="2170958" cy="1378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60CCD9-FE56-4517-973F-88E6E7E65BB1}">
      <dsp:nvSpPr>
        <dsp:cNvPr id="0" name=""/>
        <dsp:cNvSpPr/>
      </dsp:nvSpPr>
      <dsp:spPr>
        <a:xfrm>
          <a:off x="8204440" y="1030249"/>
          <a:ext cx="2170958" cy="137855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a:latin typeface="Times New Roman"/>
              <a:cs typeface="Times New Roman"/>
            </a:rPr>
            <a:t>CMO:</a:t>
          </a:r>
          <a:r>
            <a:rPr lang="en-US" sz="2200" kern="1200">
              <a:latin typeface="Times New Roman"/>
              <a:cs typeface="Times New Roman"/>
            </a:rPr>
            <a:t> Sarita Aryal</a:t>
          </a:r>
        </a:p>
      </dsp:txBody>
      <dsp:txXfrm>
        <a:off x="8244817" y="1070626"/>
        <a:ext cx="2090204" cy="12978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6C8C81-88A4-4E1E-9EA4-3BB32F0ED86D}">
      <dsp:nvSpPr>
        <dsp:cNvPr id="0" name=""/>
        <dsp:cNvSpPr/>
      </dsp:nvSpPr>
      <dsp:spPr>
        <a:xfrm>
          <a:off x="0" y="371"/>
          <a:ext cx="10515600" cy="5118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4B00A1-F347-4091-876F-00B270B71B3C}">
      <dsp:nvSpPr>
        <dsp:cNvPr id="0" name=""/>
        <dsp:cNvSpPr/>
      </dsp:nvSpPr>
      <dsp:spPr>
        <a:xfrm>
          <a:off x="154829" y="115534"/>
          <a:ext cx="281509" cy="2815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6CDA78-CDB9-44B9-A85D-27DA7E6D34BB}">
      <dsp:nvSpPr>
        <dsp:cNvPr id="0" name=""/>
        <dsp:cNvSpPr/>
      </dsp:nvSpPr>
      <dsp:spPr>
        <a:xfrm>
          <a:off x="591168" y="371"/>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a:latin typeface="Times New Roman"/>
              <a:cs typeface="Times New Roman"/>
            </a:rPr>
            <a:t>Impact on Industries </a:t>
          </a:r>
        </a:p>
      </dsp:txBody>
      <dsp:txXfrm>
        <a:off x="591168" y="371"/>
        <a:ext cx="9924431" cy="511834"/>
      </dsp:txXfrm>
    </dsp:sp>
    <dsp:sp modelId="{96529CD7-28CE-4BB5-83F6-B8DBBD30F544}">
      <dsp:nvSpPr>
        <dsp:cNvPr id="0" name=""/>
        <dsp:cNvSpPr/>
      </dsp:nvSpPr>
      <dsp:spPr>
        <a:xfrm>
          <a:off x="0" y="640165"/>
          <a:ext cx="10515600" cy="5118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DFF9AB-9555-4A92-A03B-2AB13F1757CA}">
      <dsp:nvSpPr>
        <dsp:cNvPr id="0" name=""/>
        <dsp:cNvSpPr/>
      </dsp:nvSpPr>
      <dsp:spPr>
        <a:xfrm>
          <a:off x="154829" y="755327"/>
          <a:ext cx="281509" cy="2815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CFB05A-7353-4105-856F-E3F05A3F047C}">
      <dsp:nvSpPr>
        <dsp:cNvPr id="0" name=""/>
        <dsp:cNvSpPr/>
      </dsp:nvSpPr>
      <dsp:spPr>
        <a:xfrm>
          <a:off x="591168" y="640165"/>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a:latin typeface="Times New Roman"/>
              <a:cs typeface="Times New Roman"/>
            </a:rPr>
            <a:t>Geographical Scopes </a:t>
          </a:r>
        </a:p>
      </dsp:txBody>
      <dsp:txXfrm>
        <a:off x="591168" y="640165"/>
        <a:ext cx="9924431" cy="511834"/>
      </dsp:txXfrm>
    </dsp:sp>
    <dsp:sp modelId="{F8A9BA3B-E603-452C-BF55-43FB0D7975B3}">
      <dsp:nvSpPr>
        <dsp:cNvPr id="0" name=""/>
        <dsp:cNvSpPr/>
      </dsp:nvSpPr>
      <dsp:spPr>
        <a:xfrm>
          <a:off x="0" y="1279958"/>
          <a:ext cx="10515600" cy="5118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016B6C-234B-43FA-B80C-6B4230523790}">
      <dsp:nvSpPr>
        <dsp:cNvPr id="0" name=""/>
        <dsp:cNvSpPr/>
      </dsp:nvSpPr>
      <dsp:spPr>
        <a:xfrm>
          <a:off x="154829" y="1395121"/>
          <a:ext cx="281509" cy="2815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E967FE-D968-4BA3-8BDD-0AE48F9CDBB9}">
      <dsp:nvSpPr>
        <dsp:cNvPr id="0" name=""/>
        <dsp:cNvSpPr/>
      </dsp:nvSpPr>
      <dsp:spPr>
        <a:xfrm>
          <a:off x="591168" y="1279958"/>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a:latin typeface="Times New Roman"/>
              <a:cs typeface="Times New Roman"/>
            </a:rPr>
            <a:t>Seasonality and Frequency </a:t>
          </a:r>
        </a:p>
      </dsp:txBody>
      <dsp:txXfrm>
        <a:off x="591168" y="1279958"/>
        <a:ext cx="9924431" cy="511834"/>
      </dsp:txXfrm>
    </dsp:sp>
    <dsp:sp modelId="{5068C48A-19F9-4D3F-ACE4-A11A27F68E4E}">
      <dsp:nvSpPr>
        <dsp:cNvPr id="0" name=""/>
        <dsp:cNvSpPr/>
      </dsp:nvSpPr>
      <dsp:spPr>
        <a:xfrm>
          <a:off x="0" y="1919751"/>
          <a:ext cx="10515600" cy="5118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BF6F64-67FB-4AC3-BFF7-C33C119AE426}">
      <dsp:nvSpPr>
        <dsp:cNvPr id="0" name=""/>
        <dsp:cNvSpPr/>
      </dsp:nvSpPr>
      <dsp:spPr>
        <a:xfrm>
          <a:off x="154829" y="2034914"/>
          <a:ext cx="281509" cy="2815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3A5521-9C3A-4C5A-AC95-5991B8D6298C}">
      <dsp:nvSpPr>
        <dsp:cNvPr id="0" name=""/>
        <dsp:cNvSpPr/>
      </dsp:nvSpPr>
      <dsp:spPr>
        <a:xfrm>
          <a:off x="591168" y="1919751"/>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a:latin typeface="Times New Roman"/>
              <a:cs typeface="Times New Roman"/>
            </a:rPr>
            <a:t>Government Policies and Regulations</a:t>
          </a:r>
        </a:p>
      </dsp:txBody>
      <dsp:txXfrm>
        <a:off x="591168" y="1919751"/>
        <a:ext cx="9924431" cy="511834"/>
      </dsp:txXfrm>
    </dsp:sp>
    <dsp:sp modelId="{C06F8E69-FE9E-4A7A-9DB5-3B268B6F40C4}">
      <dsp:nvSpPr>
        <dsp:cNvPr id="0" name=""/>
        <dsp:cNvSpPr/>
      </dsp:nvSpPr>
      <dsp:spPr>
        <a:xfrm>
          <a:off x="0" y="2559544"/>
          <a:ext cx="10515600" cy="5118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5084DC-BF45-4489-B5D3-E2FBE013A958}">
      <dsp:nvSpPr>
        <dsp:cNvPr id="0" name=""/>
        <dsp:cNvSpPr/>
      </dsp:nvSpPr>
      <dsp:spPr>
        <a:xfrm>
          <a:off x="154829" y="2674707"/>
          <a:ext cx="281509" cy="28150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BA20BF-2215-4874-BE65-EB83FC884B16}">
      <dsp:nvSpPr>
        <dsp:cNvPr id="0" name=""/>
        <dsp:cNvSpPr/>
      </dsp:nvSpPr>
      <dsp:spPr>
        <a:xfrm>
          <a:off x="591168" y="2559544"/>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a:latin typeface="Times New Roman"/>
              <a:cs typeface="Times New Roman"/>
            </a:rPr>
            <a:t>Emergency response and Recovery Efforts</a:t>
          </a:r>
        </a:p>
      </dsp:txBody>
      <dsp:txXfrm>
        <a:off x="591168" y="2559544"/>
        <a:ext cx="9924431" cy="511834"/>
      </dsp:txXfrm>
    </dsp:sp>
    <dsp:sp modelId="{4679222C-862A-4360-83C0-6C03D88ED78E}">
      <dsp:nvSpPr>
        <dsp:cNvPr id="0" name=""/>
        <dsp:cNvSpPr/>
      </dsp:nvSpPr>
      <dsp:spPr>
        <a:xfrm>
          <a:off x="0" y="3199338"/>
          <a:ext cx="10515600" cy="5118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C1C837-45B3-4565-A9A0-94F51B9E634E}">
      <dsp:nvSpPr>
        <dsp:cNvPr id="0" name=""/>
        <dsp:cNvSpPr/>
      </dsp:nvSpPr>
      <dsp:spPr>
        <a:xfrm>
          <a:off x="154829" y="3314501"/>
          <a:ext cx="281509" cy="28150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966694-7B42-451D-9E90-4A13A827260D}">
      <dsp:nvSpPr>
        <dsp:cNvPr id="0" name=""/>
        <dsp:cNvSpPr/>
      </dsp:nvSpPr>
      <dsp:spPr>
        <a:xfrm>
          <a:off x="591168" y="3199338"/>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a:latin typeface="Times New Roman"/>
              <a:cs typeface="Times New Roman"/>
            </a:rPr>
            <a:t>Technological solutions and Innovations </a:t>
          </a:r>
        </a:p>
      </dsp:txBody>
      <dsp:txXfrm>
        <a:off x="591168" y="3199338"/>
        <a:ext cx="9924431" cy="511834"/>
      </dsp:txXfrm>
    </dsp:sp>
    <dsp:sp modelId="{0034C510-F50F-4484-8D70-720CC9A3E9BD}">
      <dsp:nvSpPr>
        <dsp:cNvPr id="0" name=""/>
        <dsp:cNvSpPr/>
      </dsp:nvSpPr>
      <dsp:spPr>
        <a:xfrm>
          <a:off x="0" y="3839131"/>
          <a:ext cx="10515600" cy="5118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6C342B-3557-467C-BB1B-3CBB338CFB33}">
      <dsp:nvSpPr>
        <dsp:cNvPr id="0" name=""/>
        <dsp:cNvSpPr/>
      </dsp:nvSpPr>
      <dsp:spPr>
        <a:xfrm>
          <a:off x="154829" y="3954294"/>
          <a:ext cx="281509" cy="28150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D3D63C-70B9-44F1-B9E5-780A6C94CB28}">
      <dsp:nvSpPr>
        <dsp:cNvPr id="0" name=""/>
        <dsp:cNvSpPr/>
      </dsp:nvSpPr>
      <dsp:spPr>
        <a:xfrm>
          <a:off x="591168" y="3839131"/>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a:latin typeface="Times New Roman"/>
              <a:cs typeface="Times New Roman"/>
            </a:rPr>
            <a:t>Long-term Environmental and Economic  Implications</a:t>
          </a:r>
        </a:p>
      </dsp:txBody>
      <dsp:txXfrm>
        <a:off x="591168" y="3839131"/>
        <a:ext cx="9924431" cy="5118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7C5016-10A5-428C-88B8-BCDD22291216}">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31F654-ADF1-42CB-9C8D-37F43AB46DFC}">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4310" tIns="194310" rIns="194310" bIns="194310" numCol="1" spcCol="1270" anchor="ctr" anchorCtr="0">
          <a:noAutofit/>
        </a:bodyPr>
        <a:lstStyle/>
        <a:p>
          <a:pPr marL="0" lvl="0" indent="0" algn="ctr" defTabSz="2266950">
            <a:lnSpc>
              <a:spcPct val="100000"/>
            </a:lnSpc>
            <a:spcBef>
              <a:spcPct val="0"/>
            </a:spcBef>
            <a:spcAft>
              <a:spcPct val="35000"/>
            </a:spcAft>
            <a:buNone/>
          </a:pPr>
          <a:r>
            <a:rPr lang="en-US" sz="5100" kern="1200">
              <a:latin typeface="Times New Roman"/>
              <a:cs typeface="Times New Roman"/>
            </a:rPr>
            <a:t>Subscription </a:t>
          </a:r>
        </a:p>
      </dsp:txBody>
      <dsp:txXfrm>
        <a:off x="696297" y="538547"/>
        <a:ext cx="4171627" cy="2590157"/>
      </dsp:txXfrm>
    </dsp:sp>
    <dsp:sp modelId="{B644EAB5-697C-47E8-8544-E1878FC546F8}">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53436E-E531-41E7-AF33-8F1C9403B142}">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4310" tIns="194310" rIns="194310" bIns="194310" numCol="1" spcCol="1270" anchor="ctr" anchorCtr="0">
          <a:noAutofit/>
        </a:bodyPr>
        <a:lstStyle/>
        <a:p>
          <a:pPr marL="0" lvl="0" indent="0" algn="ctr" defTabSz="2266950">
            <a:lnSpc>
              <a:spcPct val="100000"/>
            </a:lnSpc>
            <a:spcBef>
              <a:spcPct val="0"/>
            </a:spcBef>
            <a:spcAft>
              <a:spcPct val="35000"/>
            </a:spcAft>
            <a:buNone/>
          </a:pPr>
          <a:r>
            <a:rPr lang="en-US" sz="5100" kern="1200">
              <a:latin typeface="Times New Roman"/>
              <a:cs typeface="Times New Roman"/>
            </a:rPr>
            <a:t>One time hardware purchase</a:t>
          </a:r>
        </a:p>
      </dsp:txBody>
      <dsp:txXfrm>
        <a:off x="5991936" y="538547"/>
        <a:ext cx="4171627" cy="25901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C696DB-0B6E-4080-A7BB-E77D93A02D68}">
      <dsp:nvSpPr>
        <dsp:cNvPr id="0" name=""/>
        <dsp:cNvSpPr/>
      </dsp:nvSpPr>
      <dsp:spPr>
        <a:xfrm>
          <a:off x="1321013" y="108046"/>
          <a:ext cx="1272011" cy="1272011"/>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BD852B-3D25-4B6E-848C-943E97D3D27C}">
      <dsp:nvSpPr>
        <dsp:cNvPr id="0" name=""/>
        <dsp:cNvSpPr/>
      </dsp:nvSpPr>
      <dsp:spPr>
        <a:xfrm>
          <a:off x="1592098" y="379131"/>
          <a:ext cx="729842" cy="7298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B16541-F088-47FC-9CD4-1CA9A3657F43}">
      <dsp:nvSpPr>
        <dsp:cNvPr id="0" name=""/>
        <dsp:cNvSpPr/>
      </dsp:nvSpPr>
      <dsp:spPr>
        <a:xfrm>
          <a:off x="914387" y="1776258"/>
          <a:ext cx="208526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latin typeface="Times New Roman"/>
              <a:cs typeface="Times New Roman"/>
            </a:rPr>
            <a:t>Early Detection</a:t>
          </a:r>
        </a:p>
      </dsp:txBody>
      <dsp:txXfrm>
        <a:off x="914387" y="1776258"/>
        <a:ext cx="2085264" cy="720000"/>
      </dsp:txXfrm>
    </dsp:sp>
    <dsp:sp modelId="{940B6F39-8DEC-4EFE-94BC-579D844D5053}">
      <dsp:nvSpPr>
        <dsp:cNvPr id="0" name=""/>
        <dsp:cNvSpPr/>
      </dsp:nvSpPr>
      <dsp:spPr>
        <a:xfrm>
          <a:off x="3771199" y="108046"/>
          <a:ext cx="1272011" cy="1272011"/>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F81F7E-DFDA-4C81-AFC8-086FE88652A1}">
      <dsp:nvSpPr>
        <dsp:cNvPr id="0" name=""/>
        <dsp:cNvSpPr/>
      </dsp:nvSpPr>
      <dsp:spPr>
        <a:xfrm>
          <a:off x="4042283" y="379131"/>
          <a:ext cx="729842" cy="7298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1D93B9-8E9B-4D4A-AA21-B2F34CBDA2CB}">
      <dsp:nvSpPr>
        <dsp:cNvPr id="0" name=""/>
        <dsp:cNvSpPr/>
      </dsp:nvSpPr>
      <dsp:spPr>
        <a:xfrm>
          <a:off x="3364572" y="1776258"/>
          <a:ext cx="208526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latin typeface="Times New Roman"/>
              <a:cs typeface="Times New Roman"/>
            </a:rPr>
            <a:t>Precision and Accuracy</a:t>
          </a:r>
        </a:p>
      </dsp:txBody>
      <dsp:txXfrm>
        <a:off x="3364572" y="1776258"/>
        <a:ext cx="2085264" cy="720000"/>
      </dsp:txXfrm>
    </dsp:sp>
    <dsp:sp modelId="{E2BBE3C8-E674-4DC0-81BA-31C0D7CA772D}">
      <dsp:nvSpPr>
        <dsp:cNvPr id="0" name=""/>
        <dsp:cNvSpPr/>
      </dsp:nvSpPr>
      <dsp:spPr>
        <a:xfrm>
          <a:off x="1321013" y="3017574"/>
          <a:ext cx="1272011" cy="1272011"/>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A1F966-3A28-499A-A64E-9524153850F2}">
      <dsp:nvSpPr>
        <dsp:cNvPr id="0" name=""/>
        <dsp:cNvSpPr/>
      </dsp:nvSpPr>
      <dsp:spPr>
        <a:xfrm>
          <a:off x="1592098" y="3288658"/>
          <a:ext cx="729842" cy="7298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055413-D34C-4576-9EDD-2A20B2B5982A}">
      <dsp:nvSpPr>
        <dsp:cNvPr id="0" name=""/>
        <dsp:cNvSpPr/>
      </dsp:nvSpPr>
      <dsp:spPr>
        <a:xfrm>
          <a:off x="914387" y="4685785"/>
          <a:ext cx="208526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latin typeface="Times New Roman"/>
              <a:cs typeface="Times New Roman"/>
            </a:rPr>
            <a:t>Challenges</a:t>
          </a:r>
        </a:p>
      </dsp:txBody>
      <dsp:txXfrm>
        <a:off x="914387" y="4685785"/>
        <a:ext cx="2085264" cy="720000"/>
      </dsp:txXfrm>
    </dsp:sp>
    <dsp:sp modelId="{CB6D8678-9C3B-408D-8667-A7335A2FB89D}">
      <dsp:nvSpPr>
        <dsp:cNvPr id="0" name=""/>
        <dsp:cNvSpPr/>
      </dsp:nvSpPr>
      <dsp:spPr>
        <a:xfrm>
          <a:off x="3771199" y="3017574"/>
          <a:ext cx="1272011" cy="1272011"/>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377B88-3F20-4607-BC31-99F46291FBC5}">
      <dsp:nvSpPr>
        <dsp:cNvPr id="0" name=""/>
        <dsp:cNvSpPr/>
      </dsp:nvSpPr>
      <dsp:spPr>
        <a:xfrm>
          <a:off x="4042283" y="3288658"/>
          <a:ext cx="729842" cy="7298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F76CCF-C8A3-45B5-B544-E36B1AEB9769}">
      <dsp:nvSpPr>
        <dsp:cNvPr id="0" name=""/>
        <dsp:cNvSpPr/>
      </dsp:nvSpPr>
      <dsp:spPr>
        <a:xfrm>
          <a:off x="3364572" y="4685785"/>
          <a:ext cx="208526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latin typeface="Times New Roman"/>
              <a:cs typeface="Times New Roman"/>
            </a:rPr>
            <a:t>Overall Satisfaction</a:t>
          </a:r>
        </a:p>
      </dsp:txBody>
      <dsp:txXfrm>
        <a:off x="3364572" y="4685785"/>
        <a:ext cx="2085264"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5/7/2024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1234abcd/298694734/in/photostream/"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3.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8" Type="http://schemas.openxmlformats.org/officeDocument/2006/relationships/hyperlink" Target="https://www.aph.gov.au/About_Parliament/Parliamentary_departments/Parliamentary_Library/pubs/rp/rp1920/Quick_Guides/AustralianBushfires" TargetMode="External"/><Relationship Id="rId3" Type="http://schemas.openxmlformats.org/officeDocument/2006/relationships/hyperlink" Target="https://www.premier.vic.gov.au/world-leading-bushfire-safety-tech-installation-complete" TargetMode="External"/><Relationship Id="rId7" Type="http://schemas.openxmlformats.org/officeDocument/2006/relationships/hyperlink" Target="https://www.abc.net.au/news/science/2023-08-30/bushfires-can-be-detected-from-space-within-minutes-of-ignition/102765624" TargetMode="External"/><Relationship Id="rId2" Type="http://schemas.openxmlformats.org/officeDocument/2006/relationships/hyperlink" Target="https://forms.gle/C4CkYpWzjW3sAb3AA" TargetMode="External"/><Relationship Id="rId1" Type="http://schemas.openxmlformats.org/officeDocument/2006/relationships/slideLayout" Target="../slideLayouts/slideLayout2.xml"/><Relationship Id="rId6" Type="http://schemas.openxmlformats.org/officeDocument/2006/relationships/hyperlink" Target="https://www.sydney.edu.au/news-opinion/news/2021/12/13/black-summer-2019-20-bushfires-cost-farmers-5-billion-australia.html" TargetMode="External"/><Relationship Id="rId5" Type="http://schemas.openxmlformats.org/officeDocument/2006/relationships/hyperlink" Target="https://aws.amazon.com/rekognition/pricing/?loc=ft#Free_Tier" TargetMode="External"/><Relationship Id="rId4" Type="http://schemas.openxmlformats.org/officeDocument/2006/relationships/hyperlink" Target="https://blog.ivytools.com/2013/05/08/fire-drill-thermal-cameras-and-smoke/"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7" name="Rectangle 256">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forest fire with smoke and trees&#10;&#10;Description automatically generated">
            <a:extLst>
              <a:ext uri="{FF2B5EF4-FFF2-40B4-BE49-F238E27FC236}">
                <a16:creationId xmlns:a16="http://schemas.microsoft.com/office/drawing/2014/main" id="{1483A3B1-4067-74A6-FE8F-2B43556AFA31}"/>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23585" b="9091"/>
          <a:stretch/>
        </p:blipFill>
        <p:spPr>
          <a:xfrm>
            <a:off x="3523488" y="10"/>
            <a:ext cx="8668512" cy="6857990"/>
          </a:xfrm>
          <a:prstGeom prst="rect">
            <a:avLst/>
          </a:prstGeom>
        </p:spPr>
      </p:pic>
      <p:sp>
        <p:nvSpPr>
          <p:cNvPr id="258" name="Rectangle 257">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800">
                <a:latin typeface="Times New Roman"/>
                <a:ea typeface="+mj-lt"/>
                <a:cs typeface="+mj-lt"/>
              </a:rPr>
              <a:t>Flame Guard </a:t>
            </a:r>
            <a:endParaRPr lang="en-US" sz="4800">
              <a:latin typeface="Times New Roman"/>
              <a:cs typeface="Times New Roman"/>
            </a:endParaRPr>
          </a:p>
        </p:txBody>
      </p:sp>
      <p:sp>
        <p:nvSpPr>
          <p:cNvPr id="3" name="Subtitle 2"/>
          <p:cNvSpPr>
            <a:spLocks noGrp="1"/>
          </p:cNvSpPr>
          <p:nvPr>
            <p:ph type="subTitle" idx="1"/>
          </p:nvPr>
        </p:nvSpPr>
        <p:spPr>
          <a:xfrm>
            <a:off x="477980" y="4872922"/>
            <a:ext cx="4023359" cy="1208141"/>
          </a:xfrm>
        </p:spPr>
        <p:txBody>
          <a:bodyPr vert="horz" lIns="91440" tIns="45720" rIns="91440" bIns="45720" rtlCol="0" anchor="t">
            <a:normAutofit/>
          </a:bodyPr>
          <a:lstStyle/>
          <a:p>
            <a:pPr algn="l"/>
            <a:r>
              <a:rPr lang="en-US" sz="2000">
                <a:latin typeface="Times New Roman"/>
                <a:ea typeface="+mn-lt"/>
                <a:cs typeface="+mn-lt"/>
              </a:rPr>
              <a:t>Team: Blaze Battalion</a:t>
            </a:r>
            <a:endParaRPr lang="en-US" sz="2000">
              <a:latin typeface="Times New Roman"/>
              <a:cs typeface="Times New Roman"/>
            </a:endParaRPr>
          </a:p>
        </p:txBody>
      </p:sp>
      <p:sp>
        <p:nvSpPr>
          <p:cNvPr id="259" name="Rectangle 25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0" name="Rectangle 25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E055A72-EE1C-A6D1-6C0C-6DE2BA6C8754}"/>
              </a:ext>
            </a:extLst>
          </p:cNvPr>
          <p:cNvSpPr txBox="1"/>
          <p:nvPr/>
        </p:nvSpPr>
        <p:spPr>
          <a:xfrm>
            <a:off x="9873738" y="6657945"/>
            <a:ext cx="2318262"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a:t>
            </a:r>
            <a:r>
              <a:rPr lang="en-US" sz="700">
                <a:solidFill>
                  <a:srgbClr val="FFFFFF"/>
                </a:solidFill>
              </a:rPr>
              <a: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Dta about land affected by bushfires in Australia.">
            <a:extLst>
              <a:ext uri="{FF2B5EF4-FFF2-40B4-BE49-F238E27FC236}">
                <a16:creationId xmlns:a16="http://schemas.microsoft.com/office/drawing/2014/main" id="{C9097934-0D4C-E952-A063-74F1B5C1B764}"/>
              </a:ext>
            </a:extLst>
          </p:cNvPr>
          <p:cNvPicPr>
            <a:picLocks noChangeAspect="1"/>
          </p:cNvPicPr>
          <p:nvPr/>
        </p:nvPicPr>
        <p:blipFill>
          <a:blip r:embed="rId2"/>
          <a:stretch>
            <a:fillRect/>
          </a:stretch>
        </p:blipFill>
        <p:spPr>
          <a:xfrm>
            <a:off x="3240277" y="365275"/>
            <a:ext cx="5327554" cy="5394372"/>
          </a:xfrm>
          <a:prstGeom prst="rect">
            <a:avLst/>
          </a:prstGeom>
        </p:spPr>
      </p:pic>
      <p:sp>
        <p:nvSpPr>
          <p:cNvPr id="2" name="TextBox 1">
            <a:extLst>
              <a:ext uri="{FF2B5EF4-FFF2-40B4-BE49-F238E27FC236}">
                <a16:creationId xmlns:a16="http://schemas.microsoft.com/office/drawing/2014/main" id="{009167DF-5D59-9FC0-9754-454E92DB0A08}"/>
              </a:ext>
            </a:extLst>
          </p:cNvPr>
          <p:cNvSpPr txBox="1"/>
          <p:nvPr/>
        </p:nvSpPr>
        <p:spPr>
          <a:xfrm>
            <a:off x="2857500" y="5899452"/>
            <a:ext cx="72027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solidFill>
                  <a:schemeClr val="tx2">
                    <a:lumMod val="75000"/>
                    <a:lumOff val="25000"/>
                  </a:schemeClr>
                </a:solidFill>
                <a:latin typeface="Times New Roman"/>
                <a:cs typeface="Times New Roman"/>
              </a:rPr>
              <a:t>          Figure 3: Data of bushfire affected area in Australia </a:t>
            </a:r>
          </a:p>
        </p:txBody>
      </p:sp>
    </p:spTree>
    <p:extLst>
      <p:ext uri="{BB962C8B-B14F-4D97-AF65-F5344CB8AC3E}">
        <p14:creationId xmlns:p14="http://schemas.microsoft.com/office/powerpoint/2010/main" val="3366582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Plant growing in a concrete crack">
            <a:extLst>
              <a:ext uri="{FF2B5EF4-FFF2-40B4-BE49-F238E27FC236}">
                <a16:creationId xmlns:a16="http://schemas.microsoft.com/office/drawing/2014/main" id="{64114CB2-0007-2C09-D5E5-4CF3747CED9E}"/>
              </a:ext>
            </a:extLst>
          </p:cNvPr>
          <p:cNvPicPr>
            <a:picLocks noChangeAspect="1"/>
          </p:cNvPicPr>
          <p:nvPr/>
        </p:nvPicPr>
        <p:blipFill rotWithShape="1">
          <a:blip r:embed="rId2"/>
          <a:srcRect l="14612" r="32807" b="-4"/>
          <a:stretch/>
        </p:blipFill>
        <p:spPr>
          <a:xfrm>
            <a:off x="-1" y="-2"/>
            <a:ext cx="5410198" cy="6858002"/>
          </a:xfrm>
          <a:prstGeom prst="rect">
            <a:avLst/>
          </a:prstGeom>
        </p:spPr>
      </p:pic>
      <p:sp useBgFill="1">
        <p:nvSpPr>
          <p:cNvPr id="24" name="Rectangle 23">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5D516D-B021-17E1-B042-6D2DAEB850FF}"/>
              </a:ext>
            </a:extLst>
          </p:cNvPr>
          <p:cNvSpPr>
            <a:spLocks noGrp="1"/>
          </p:cNvSpPr>
          <p:nvPr>
            <p:ph type="title"/>
          </p:nvPr>
        </p:nvSpPr>
        <p:spPr>
          <a:xfrm>
            <a:off x="5835171" y="629802"/>
            <a:ext cx="6103702" cy="1335184"/>
          </a:xfrm>
        </p:spPr>
        <p:txBody>
          <a:bodyPr>
            <a:normAutofit/>
          </a:bodyPr>
          <a:lstStyle/>
          <a:p>
            <a:r>
              <a:rPr lang="en-US" sz="3100" b="1">
                <a:latin typeface="Times New Roman"/>
                <a:cs typeface="Times New Roman"/>
              </a:rPr>
              <a:t> </a:t>
            </a:r>
            <a:r>
              <a:rPr lang="en-US" sz="2800" b="1">
                <a:latin typeface="Times New Roman"/>
                <a:cs typeface="Times New Roman"/>
              </a:rPr>
              <a:t>"Australia to pay 'whatever it takes '    to fight wildfires."</a:t>
            </a:r>
          </a:p>
        </p:txBody>
      </p:sp>
      <p:sp>
        <p:nvSpPr>
          <p:cNvPr id="3" name="Content Placeholder 2">
            <a:extLst>
              <a:ext uri="{FF2B5EF4-FFF2-40B4-BE49-F238E27FC236}">
                <a16:creationId xmlns:a16="http://schemas.microsoft.com/office/drawing/2014/main" id="{78463E49-7AC4-9E53-7782-33F2A4ED6A67}"/>
              </a:ext>
            </a:extLst>
          </p:cNvPr>
          <p:cNvSpPr>
            <a:spLocks noGrp="1"/>
          </p:cNvSpPr>
          <p:nvPr>
            <p:ph idx="1"/>
          </p:nvPr>
        </p:nvSpPr>
        <p:spPr>
          <a:xfrm>
            <a:off x="6115317" y="2743200"/>
            <a:ext cx="5247340" cy="3496878"/>
          </a:xfrm>
        </p:spPr>
        <p:txBody>
          <a:bodyPr vert="horz" lIns="91440" tIns="45720" rIns="91440" bIns="45720" rtlCol="0" anchor="ctr">
            <a:normAutofit/>
          </a:bodyPr>
          <a:lstStyle/>
          <a:p>
            <a:r>
              <a:rPr lang="en-US" sz="2000">
                <a:latin typeface="Times New Roman"/>
                <a:ea typeface="+mn-lt"/>
                <a:cs typeface="+mn-lt"/>
              </a:rPr>
              <a:t>Improved fire Management Project.</a:t>
            </a:r>
            <a:endParaRPr lang="en-US" sz="2000">
              <a:latin typeface="Times New Roman"/>
              <a:cs typeface="Times New Roman"/>
            </a:endParaRPr>
          </a:p>
          <a:p>
            <a:r>
              <a:rPr lang="en-US" sz="2000">
                <a:latin typeface="Times New Roman"/>
                <a:ea typeface="+mn-lt"/>
                <a:cs typeface="+mn-lt"/>
              </a:rPr>
              <a:t>Increase Funding in firefighting resources.</a:t>
            </a:r>
            <a:endParaRPr lang="en-US" sz="2000">
              <a:latin typeface="Times New Roman"/>
              <a:cs typeface="Times New Roman"/>
            </a:endParaRPr>
          </a:p>
          <a:p>
            <a:r>
              <a:rPr lang="en-US" sz="2000">
                <a:latin typeface="Times New Roman"/>
                <a:ea typeface="+mn-lt"/>
                <a:cs typeface="+mn-lt"/>
              </a:rPr>
              <a:t>Community Education and Awareness.</a:t>
            </a:r>
            <a:endParaRPr lang="en-US" sz="2000">
              <a:latin typeface="Times New Roman"/>
              <a:cs typeface="Times New Roman"/>
            </a:endParaRPr>
          </a:p>
          <a:p>
            <a:r>
              <a:rPr lang="en-US" sz="2000">
                <a:latin typeface="Times New Roman"/>
                <a:ea typeface="+mn-lt"/>
                <a:cs typeface="+mn-lt"/>
              </a:rPr>
              <a:t>Climate change Mitigation and Adaption.</a:t>
            </a:r>
            <a:endParaRPr lang="en-US" sz="2000">
              <a:latin typeface="Times New Roman"/>
              <a:cs typeface="Times New Roman"/>
            </a:endParaRPr>
          </a:p>
          <a:p>
            <a:r>
              <a:rPr lang="en-US" sz="2000">
                <a:latin typeface="Times New Roman"/>
                <a:ea typeface="+mn-lt"/>
                <a:cs typeface="+mn-lt"/>
              </a:rPr>
              <a:t>Post fire recovery and rehabilitation .</a:t>
            </a:r>
          </a:p>
          <a:p>
            <a:r>
              <a:rPr lang="en-US" sz="2000">
                <a:latin typeface="Times New Roman"/>
                <a:ea typeface="+mn-lt"/>
                <a:cs typeface="+mn-lt"/>
              </a:rPr>
              <a:t>Collaboration with Indigenous Community. </a:t>
            </a:r>
            <a:endParaRPr lang="en-US" sz="2000">
              <a:latin typeface="Times New Roman"/>
              <a:cs typeface="Times New Roman"/>
            </a:endParaRPr>
          </a:p>
          <a:p>
            <a:pPr marL="0" indent="0">
              <a:buNone/>
            </a:pPr>
            <a:endParaRPr lang="en-US" sz="2000"/>
          </a:p>
        </p:txBody>
      </p:sp>
    </p:spTree>
    <p:extLst>
      <p:ext uri="{BB962C8B-B14F-4D97-AF65-F5344CB8AC3E}">
        <p14:creationId xmlns:p14="http://schemas.microsoft.com/office/powerpoint/2010/main" val="4047922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33B88878-2A8E-4C82-4A8B-369BF590BC66}"/>
              </a:ext>
            </a:extLst>
          </p:cNvPr>
          <p:cNvSpPr>
            <a:spLocks noGrp="1"/>
          </p:cNvSpPr>
          <p:nvPr>
            <p:ph type="title"/>
          </p:nvPr>
        </p:nvSpPr>
        <p:spPr>
          <a:xfrm>
            <a:off x="1265490" y="1094"/>
            <a:ext cx="9833548" cy="1325563"/>
          </a:xfrm>
        </p:spPr>
        <p:txBody>
          <a:bodyPr anchor="b">
            <a:normAutofit/>
          </a:bodyPr>
          <a:lstStyle/>
          <a:p>
            <a:pPr algn="ctr"/>
            <a:r>
              <a:rPr lang="en-US" sz="3600" b="1">
                <a:solidFill>
                  <a:schemeClr val="tx2"/>
                </a:solidFill>
                <a:latin typeface="Times New Roman"/>
                <a:cs typeface="Times New Roman"/>
              </a:rPr>
              <a:t>Tech/Product demo (prototype)</a:t>
            </a:r>
            <a:endParaRPr lang="en-US" sz="3600">
              <a:solidFill>
                <a:schemeClr val="tx2"/>
              </a:solidFill>
              <a:latin typeface="Times New Roman"/>
              <a:cs typeface="Times New Roman"/>
            </a:endParaRPr>
          </a:p>
        </p:txBody>
      </p:sp>
      <p:grpSp>
        <p:nvGrpSpPr>
          <p:cNvPr id="20" name="Group 19">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5" name="Freeform: Shape 24">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1188BA8B-6C4B-C4AE-C9D2-9AD100B1F71F}"/>
              </a:ext>
            </a:extLst>
          </p:cNvPr>
          <p:cNvSpPr>
            <a:spLocks noGrp="1"/>
          </p:cNvSpPr>
          <p:nvPr>
            <p:ph idx="1"/>
          </p:nvPr>
        </p:nvSpPr>
        <p:spPr>
          <a:xfrm>
            <a:off x="977943" y="1348037"/>
            <a:ext cx="9833548" cy="2669786"/>
          </a:xfrm>
        </p:spPr>
        <p:txBody>
          <a:bodyPr vert="horz" lIns="91440" tIns="45720" rIns="91440" bIns="45720" rtlCol="0" anchor="t">
            <a:normAutofit/>
          </a:bodyPr>
          <a:lstStyle/>
          <a:p>
            <a:pPr marL="0" indent="0">
              <a:buNone/>
            </a:pPr>
            <a:r>
              <a:rPr lang="en-US" sz="1800" b="1">
                <a:solidFill>
                  <a:schemeClr val="tx2"/>
                </a:solidFill>
                <a:latin typeface="Times New Roman"/>
                <a:cs typeface="Segoe UI"/>
              </a:rPr>
              <a:t>Solution:</a:t>
            </a:r>
            <a:r>
              <a:rPr lang="en-US" sz="1800">
                <a:solidFill>
                  <a:schemeClr val="tx2"/>
                </a:solidFill>
                <a:latin typeface="Times New Roman"/>
                <a:cs typeface="Segoe UI"/>
              </a:rPr>
              <a:t> We made an environment for Amazon Cloud Web Services for cloud or local, applying infrared cameras in farms or other rural areas in Australia, enhancing early detection of potential fire outbreaks, reducing fire risks significantly. Localize places where, frequent bushfires occur, by integrating real-time data analysis and predictive algorithms, enhancing the accuracy of fire detection and response measures to saving millions of lives. </a:t>
            </a:r>
            <a:endParaRPr lang="en-US" sz="1800">
              <a:solidFill>
                <a:schemeClr val="tx2"/>
              </a:solidFill>
              <a:latin typeface="Times New Roman"/>
              <a:cs typeface="Times New Roman"/>
            </a:endParaRPr>
          </a:p>
          <a:p>
            <a:pPr marL="0" indent="0">
              <a:buNone/>
            </a:pPr>
            <a:r>
              <a:rPr lang="en-US" sz="1800" b="1">
                <a:solidFill>
                  <a:schemeClr val="tx2"/>
                </a:solidFill>
                <a:latin typeface="Times New Roman"/>
                <a:cs typeface="Segoe UI"/>
              </a:rPr>
              <a:t>Issue: </a:t>
            </a:r>
            <a:r>
              <a:rPr lang="en-US" sz="1800">
                <a:solidFill>
                  <a:schemeClr val="tx2"/>
                </a:solidFill>
                <a:latin typeface="Times New Roman"/>
                <a:cs typeface="Segoe UI"/>
              </a:rPr>
              <a:t>Flaws that occur with our product has a limited field of view and sensitivity to weather conditions, this leads to occasional false alarms. we measured up to 91% accuracy that our product-prototype is reliable. </a:t>
            </a:r>
            <a:endParaRPr lang="en-US" sz="1800">
              <a:solidFill>
                <a:schemeClr val="tx2"/>
              </a:solidFill>
              <a:latin typeface="Times New Roman"/>
              <a:cs typeface="Times New Roman"/>
            </a:endParaRPr>
          </a:p>
        </p:txBody>
      </p:sp>
      <p:grpSp>
        <p:nvGrpSpPr>
          <p:cNvPr id="26" name="Group 25">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27" name="Freeform: Shape 26">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infrared image of a room&#10;&#10;Description automatically generated">
            <a:extLst>
              <a:ext uri="{FF2B5EF4-FFF2-40B4-BE49-F238E27FC236}">
                <a16:creationId xmlns:a16="http://schemas.microsoft.com/office/drawing/2014/main" id="{B0329A0D-17F2-CBCA-B77B-93CB8E851F3D}"/>
              </a:ext>
            </a:extLst>
          </p:cNvPr>
          <p:cNvPicPr>
            <a:picLocks noChangeAspect="1"/>
          </p:cNvPicPr>
          <p:nvPr/>
        </p:nvPicPr>
        <p:blipFill>
          <a:blip r:embed="rId2"/>
          <a:stretch>
            <a:fillRect/>
          </a:stretch>
        </p:blipFill>
        <p:spPr>
          <a:xfrm>
            <a:off x="5708209" y="3561431"/>
            <a:ext cx="4830794" cy="2398143"/>
          </a:xfrm>
          <a:prstGeom prst="rect">
            <a:avLst/>
          </a:prstGeom>
        </p:spPr>
      </p:pic>
      <p:pic>
        <p:nvPicPr>
          <p:cNvPr id="7" name="Picture 6" descr="A collage of images of a fire&#10;&#10;Description automatically generated">
            <a:extLst>
              <a:ext uri="{FF2B5EF4-FFF2-40B4-BE49-F238E27FC236}">
                <a16:creationId xmlns:a16="http://schemas.microsoft.com/office/drawing/2014/main" id="{021CE8BB-2DD6-2922-6E80-752A39018FF1}"/>
              </a:ext>
            </a:extLst>
          </p:cNvPr>
          <p:cNvPicPr>
            <a:picLocks noChangeAspect="1"/>
          </p:cNvPicPr>
          <p:nvPr/>
        </p:nvPicPr>
        <p:blipFill>
          <a:blip r:embed="rId3"/>
          <a:stretch>
            <a:fillRect/>
          </a:stretch>
        </p:blipFill>
        <p:spPr>
          <a:xfrm>
            <a:off x="974065" y="3590626"/>
            <a:ext cx="4248508" cy="2370107"/>
          </a:xfrm>
          <a:prstGeom prst="rect">
            <a:avLst/>
          </a:prstGeom>
        </p:spPr>
      </p:pic>
    </p:spTree>
    <p:extLst>
      <p:ext uri="{BB962C8B-B14F-4D97-AF65-F5344CB8AC3E}">
        <p14:creationId xmlns:p14="http://schemas.microsoft.com/office/powerpoint/2010/main" val="3225886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ketch line">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61305" y="5468206"/>
            <a:ext cx="1371600" cy="18288"/>
          </a:xfrm>
          <a:custGeom>
            <a:avLst/>
            <a:gdLst>
              <a:gd name="connsiteX0" fmla="*/ 0 w 1371600"/>
              <a:gd name="connsiteY0" fmla="*/ 0 h 18288"/>
              <a:gd name="connsiteX1" fmla="*/ 685800 w 1371600"/>
              <a:gd name="connsiteY1" fmla="*/ 0 h 18288"/>
              <a:gd name="connsiteX2" fmla="*/ 1371600 w 1371600"/>
              <a:gd name="connsiteY2" fmla="*/ 0 h 18288"/>
              <a:gd name="connsiteX3" fmla="*/ 1371600 w 1371600"/>
              <a:gd name="connsiteY3" fmla="*/ 18288 h 18288"/>
              <a:gd name="connsiteX4" fmla="*/ 713232 w 1371600"/>
              <a:gd name="connsiteY4" fmla="*/ 18288 h 18288"/>
              <a:gd name="connsiteX5" fmla="*/ 0 w 1371600"/>
              <a:gd name="connsiteY5" fmla="*/ 18288 h 18288"/>
              <a:gd name="connsiteX6" fmla="*/ 0 w 1371600"/>
              <a:gd name="connsiteY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18288" fill="none" extrusionOk="0">
                <a:moveTo>
                  <a:pt x="0" y="0"/>
                </a:moveTo>
                <a:cubicBezTo>
                  <a:pt x="247303" y="31625"/>
                  <a:pt x="422310" y="-25629"/>
                  <a:pt x="685800" y="0"/>
                </a:cubicBezTo>
                <a:cubicBezTo>
                  <a:pt x="949290" y="25629"/>
                  <a:pt x="1192357" y="6696"/>
                  <a:pt x="1371600" y="0"/>
                </a:cubicBezTo>
                <a:cubicBezTo>
                  <a:pt x="1371355" y="6649"/>
                  <a:pt x="1371915" y="11310"/>
                  <a:pt x="1371600" y="18288"/>
                </a:cubicBezTo>
                <a:cubicBezTo>
                  <a:pt x="1107995" y="26464"/>
                  <a:pt x="1033361" y="32942"/>
                  <a:pt x="713232" y="18288"/>
                </a:cubicBezTo>
                <a:cubicBezTo>
                  <a:pt x="393103" y="3634"/>
                  <a:pt x="289343" y="43221"/>
                  <a:pt x="0" y="18288"/>
                </a:cubicBezTo>
                <a:cubicBezTo>
                  <a:pt x="-459" y="11562"/>
                  <a:pt x="-31" y="5093"/>
                  <a:pt x="0" y="0"/>
                </a:cubicBezTo>
                <a:close/>
              </a:path>
              <a:path w="1371600" h="18288" stroke="0" extrusionOk="0">
                <a:moveTo>
                  <a:pt x="0" y="0"/>
                </a:moveTo>
                <a:cubicBezTo>
                  <a:pt x="170249" y="-24099"/>
                  <a:pt x="504634" y="14338"/>
                  <a:pt x="644652" y="0"/>
                </a:cubicBezTo>
                <a:cubicBezTo>
                  <a:pt x="784670" y="-14338"/>
                  <a:pt x="1087773" y="8679"/>
                  <a:pt x="1371600" y="0"/>
                </a:cubicBezTo>
                <a:cubicBezTo>
                  <a:pt x="1372456" y="3662"/>
                  <a:pt x="1371030" y="13946"/>
                  <a:pt x="1371600" y="18288"/>
                </a:cubicBezTo>
                <a:cubicBezTo>
                  <a:pt x="1176823" y="-1409"/>
                  <a:pt x="900830" y="9989"/>
                  <a:pt x="713232" y="18288"/>
                </a:cubicBezTo>
                <a:cubicBezTo>
                  <a:pt x="525634" y="26587"/>
                  <a:pt x="282837" y="5724"/>
                  <a:pt x="0" y="18288"/>
                </a:cubicBezTo>
                <a:cubicBezTo>
                  <a:pt x="367" y="13143"/>
                  <a:pt x="-823" y="584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61569767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EA96ED-F470-3A20-786A-9328488F7785}"/>
              </a:ext>
            </a:extLst>
          </p:cNvPr>
          <p:cNvSpPr txBox="1"/>
          <p:nvPr/>
        </p:nvSpPr>
        <p:spPr>
          <a:xfrm>
            <a:off x="4356587" y="4873780"/>
            <a:ext cx="6897626" cy="139922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i="1">
                <a:solidFill>
                  <a:schemeClr val="tx2">
                    <a:lumMod val="75000"/>
                    <a:lumOff val="25000"/>
                  </a:schemeClr>
                </a:solidFill>
                <a:latin typeface="Times New Roman"/>
                <a:cs typeface="Times New Roman"/>
              </a:rPr>
              <a:t> An overview of the solution to build an Infrared camera detection system to alert bushfires. </a:t>
            </a:r>
          </a:p>
        </p:txBody>
      </p:sp>
      <p:pic>
        <p:nvPicPr>
          <p:cNvPr id="19" name="Picture 18" descr="A diagram of a machine&#10;&#10;Description automatically generated">
            <a:extLst>
              <a:ext uri="{FF2B5EF4-FFF2-40B4-BE49-F238E27FC236}">
                <a16:creationId xmlns:a16="http://schemas.microsoft.com/office/drawing/2014/main" id="{A514F04C-1A55-18AF-BFAB-7A667D150BC0}"/>
              </a:ext>
            </a:extLst>
          </p:cNvPr>
          <p:cNvPicPr>
            <a:picLocks noChangeAspect="1"/>
          </p:cNvPicPr>
          <p:nvPr/>
        </p:nvPicPr>
        <p:blipFill>
          <a:blip r:embed="rId2"/>
          <a:stretch>
            <a:fillRect/>
          </a:stretch>
        </p:blipFill>
        <p:spPr>
          <a:xfrm>
            <a:off x="1086290" y="-505763"/>
            <a:ext cx="10279810" cy="6077947"/>
          </a:xfrm>
          <a:prstGeom prst="rect">
            <a:avLst/>
          </a:prstGeom>
        </p:spPr>
      </p:pic>
    </p:spTree>
    <p:extLst>
      <p:ext uri="{BB962C8B-B14F-4D97-AF65-F5344CB8AC3E}">
        <p14:creationId xmlns:p14="http://schemas.microsoft.com/office/powerpoint/2010/main" val="1505746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9" name="Rectangle 1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Rectangle 5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5076B3-363A-3247-852B-EA54311EC639}"/>
              </a:ext>
            </a:extLst>
          </p:cNvPr>
          <p:cNvSpPr>
            <a:spLocks noGrp="1"/>
          </p:cNvSpPr>
          <p:nvPr>
            <p:ph type="title"/>
          </p:nvPr>
        </p:nvSpPr>
        <p:spPr>
          <a:xfrm>
            <a:off x="1043631" y="809898"/>
            <a:ext cx="10173010" cy="1554480"/>
          </a:xfrm>
        </p:spPr>
        <p:txBody>
          <a:bodyPr anchor="ctr">
            <a:normAutofit/>
          </a:bodyPr>
          <a:lstStyle/>
          <a:p>
            <a:r>
              <a:rPr lang="en-US" sz="4800">
                <a:latin typeface="Times New Roman"/>
                <a:cs typeface="Times New Roman"/>
              </a:rPr>
              <a:t>Cost</a:t>
            </a:r>
          </a:p>
        </p:txBody>
      </p:sp>
      <p:cxnSp>
        <p:nvCxnSpPr>
          <p:cNvPr id="57" name="Straight Connector 5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9F2D76E7-835E-2A24-056B-480DD8753491}"/>
              </a:ext>
            </a:extLst>
          </p:cNvPr>
          <p:cNvGraphicFramePr>
            <a:graphicFrameLocks noGrp="1"/>
          </p:cNvGraphicFramePr>
          <p:nvPr>
            <p:ph idx="1"/>
            <p:extLst>
              <p:ext uri="{D42A27DB-BD31-4B8C-83A1-F6EECF244321}">
                <p14:modId xmlns:p14="http://schemas.microsoft.com/office/powerpoint/2010/main" val="2860576740"/>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1933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5" name="Freeform: Shape 54">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6" name="Freeform: Shape 55">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ECEA732-6D8E-16ED-DA7A-3CF4E99CBA5D}"/>
              </a:ext>
            </a:extLst>
          </p:cNvPr>
          <p:cNvSpPr>
            <a:spLocks noGrp="1"/>
          </p:cNvSpPr>
          <p:nvPr>
            <p:ph type="title"/>
          </p:nvPr>
        </p:nvSpPr>
        <p:spPr>
          <a:xfrm>
            <a:off x="621792" y="1161288"/>
            <a:ext cx="3602736" cy="4526280"/>
          </a:xfrm>
        </p:spPr>
        <p:txBody>
          <a:bodyPr>
            <a:normAutofit/>
          </a:bodyPr>
          <a:lstStyle/>
          <a:p>
            <a:r>
              <a:rPr lang="en-US" sz="4000">
                <a:latin typeface="Times New Roman"/>
                <a:ea typeface="+mj-lt"/>
                <a:cs typeface="+mj-lt"/>
              </a:rPr>
              <a:t>Customer Experience </a:t>
            </a:r>
            <a:endParaRPr lang="en-US" sz="4000">
              <a:latin typeface="Times New Roman"/>
              <a:cs typeface="Times New Roman"/>
            </a:endParaRPr>
          </a:p>
        </p:txBody>
      </p:sp>
      <p:sp>
        <p:nvSpPr>
          <p:cNvPr id="57" name="Rectangle 56">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1" name="Content Placeholder 2">
            <a:extLst>
              <a:ext uri="{FF2B5EF4-FFF2-40B4-BE49-F238E27FC236}">
                <a16:creationId xmlns:a16="http://schemas.microsoft.com/office/drawing/2014/main" id="{2B92C680-A35A-17E5-A07A-C12A7D606F4D}"/>
              </a:ext>
            </a:extLst>
          </p:cNvPr>
          <p:cNvGraphicFramePr>
            <a:graphicFrameLocks noGrp="1"/>
          </p:cNvGraphicFramePr>
          <p:nvPr>
            <p:ph idx="1"/>
            <p:extLst>
              <p:ext uri="{D42A27DB-BD31-4B8C-83A1-F6EECF244321}">
                <p14:modId xmlns:p14="http://schemas.microsoft.com/office/powerpoint/2010/main" val="2414304326"/>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6196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4C75D-2533-4C2C-80C8-7C1E9411F1C5}"/>
              </a:ext>
            </a:extLst>
          </p:cNvPr>
          <p:cNvSpPr>
            <a:spLocks noGrp="1"/>
          </p:cNvSpPr>
          <p:nvPr>
            <p:ph type="title"/>
          </p:nvPr>
        </p:nvSpPr>
        <p:spPr/>
        <p:txBody>
          <a:bodyPr/>
          <a:lstStyle/>
          <a:p>
            <a:r>
              <a:rPr lang="en-US">
                <a:latin typeface="Times New Roman"/>
                <a:cs typeface="Times New Roman"/>
              </a:rPr>
              <a:t>References</a:t>
            </a:r>
          </a:p>
        </p:txBody>
      </p:sp>
      <p:sp>
        <p:nvSpPr>
          <p:cNvPr id="3" name="Content Placeholder 2">
            <a:extLst>
              <a:ext uri="{FF2B5EF4-FFF2-40B4-BE49-F238E27FC236}">
                <a16:creationId xmlns:a16="http://schemas.microsoft.com/office/drawing/2014/main" id="{4BE7EFE9-0565-08B1-76B2-4659DB808004}"/>
              </a:ext>
            </a:extLst>
          </p:cNvPr>
          <p:cNvSpPr>
            <a:spLocks noGrp="1"/>
          </p:cNvSpPr>
          <p:nvPr>
            <p:ph idx="1"/>
          </p:nvPr>
        </p:nvSpPr>
        <p:spPr>
          <a:xfrm>
            <a:off x="838200" y="1305530"/>
            <a:ext cx="10515600" cy="4351338"/>
          </a:xfrm>
        </p:spPr>
        <p:txBody>
          <a:bodyPr vert="horz" lIns="91440" tIns="45720" rIns="91440" bIns="45720" rtlCol="0" anchor="t">
            <a:normAutofit fontScale="77500" lnSpcReduction="20000"/>
          </a:bodyPr>
          <a:lstStyle/>
          <a:p>
            <a:pPr marL="0" indent="0">
              <a:buNone/>
            </a:pPr>
            <a:endParaRPr lang="en-US" sz="1800">
              <a:solidFill>
                <a:schemeClr val="tx2">
                  <a:lumMod val="90000"/>
                  <a:lumOff val="10000"/>
                </a:schemeClr>
              </a:solidFill>
            </a:endParaRPr>
          </a:p>
          <a:p>
            <a:pPr marL="0" indent="0">
              <a:buNone/>
            </a:pPr>
            <a:endParaRPr lang="en-US" sz="2000" i="1" u="sng">
              <a:solidFill>
                <a:schemeClr val="tx2">
                  <a:lumMod val="75000"/>
                  <a:lumOff val="25000"/>
                </a:schemeClr>
              </a:solidFill>
              <a:latin typeface="Times New Roman"/>
              <a:cs typeface="Segoe UI"/>
            </a:endParaRPr>
          </a:p>
          <a:p>
            <a:r>
              <a:rPr lang="en-US" sz="2000" i="1" u="sng">
                <a:solidFill>
                  <a:schemeClr val="tx2">
                    <a:lumMod val="75000"/>
                    <a:lumOff val="25000"/>
                  </a:schemeClr>
                </a:solidFill>
                <a:latin typeface="Times New Roman"/>
                <a:ea typeface="+mn-lt"/>
                <a:cs typeface="+mn-lt"/>
                <a:hlinkClick r:id="rId2">
                  <a:extLst>
                    <a:ext uri="{A12FA001-AC4F-418D-AE19-62706E023703}">
                      <ahyp:hlinkClr xmlns:ahyp="http://schemas.microsoft.com/office/drawing/2018/hyperlinkcolor" val="tx"/>
                    </a:ext>
                  </a:extLst>
                </a:hlinkClick>
              </a:rPr>
              <a:t>https://forms.gle/C4CkYpWzjW3sAb3AA</a:t>
            </a:r>
            <a:endParaRPr lang="en-US" sz="2000" i="1" u="sng">
              <a:solidFill>
                <a:schemeClr val="tx2">
                  <a:lumMod val="75000"/>
                  <a:lumOff val="25000"/>
                </a:schemeClr>
              </a:solidFill>
              <a:latin typeface="Times New Roman"/>
              <a:cs typeface="Segoe UI"/>
            </a:endParaRPr>
          </a:p>
          <a:p>
            <a:r>
              <a:rPr lang="en-US" sz="2000" i="1">
                <a:solidFill>
                  <a:schemeClr val="tx2">
                    <a:lumMod val="75000"/>
                    <a:lumOff val="25000"/>
                  </a:schemeClr>
                </a:solidFill>
                <a:latin typeface="Times New Roman"/>
                <a:cs typeface="Times New Roman"/>
                <a:hlinkClick r:id="rId3">
                  <a:extLst>
                    <a:ext uri="{A12FA001-AC4F-418D-AE19-62706E023703}">
                      <ahyp:hlinkClr xmlns:ahyp="http://schemas.microsoft.com/office/drawing/2018/hyperlinkcolor" val="tx"/>
                    </a:ext>
                  </a:extLst>
                </a:hlinkClick>
              </a:rPr>
              <a:t>World Leading Bushfire Safety Tech Installation Complete | Premier of Victoria</a:t>
            </a:r>
            <a:endParaRPr lang="en-US" sz="2000">
              <a:solidFill>
                <a:schemeClr val="tx2">
                  <a:lumMod val="75000"/>
                  <a:lumOff val="25000"/>
                </a:schemeClr>
              </a:solidFill>
              <a:latin typeface="Calibri"/>
              <a:ea typeface="Calibri"/>
              <a:cs typeface="Calibri"/>
            </a:endParaRPr>
          </a:p>
          <a:p>
            <a:r>
              <a:rPr lang="en-US" sz="2000" i="1" u="sng">
                <a:solidFill>
                  <a:schemeClr val="tx2">
                    <a:lumMod val="75000"/>
                    <a:lumOff val="25000"/>
                  </a:schemeClr>
                </a:solidFill>
                <a:latin typeface="Times New Roman"/>
                <a:cs typeface="Segoe UI"/>
                <a:hlinkClick r:id="rId4">
                  <a:extLst>
                    <a:ext uri="{A12FA001-AC4F-418D-AE19-62706E023703}">
                      <ahyp:hlinkClr xmlns:ahyp="http://schemas.microsoft.com/office/drawing/2018/hyperlinkcolor" val="tx"/>
                    </a:ext>
                  </a:extLst>
                </a:hlinkClick>
              </a:rPr>
              <a:t>Fire Drill! Thermal Cameras and Smoke | Ivy Tools Blog</a:t>
            </a:r>
            <a:endParaRPr lang="en-US" sz="2000" i="1">
              <a:solidFill>
                <a:schemeClr val="tx2">
                  <a:lumMod val="75000"/>
                  <a:lumOff val="25000"/>
                </a:schemeClr>
              </a:solidFill>
              <a:latin typeface="Times New Roman"/>
              <a:cs typeface="Segoe UI"/>
            </a:endParaRPr>
          </a:p>
          <a:p>
            <a:r>
              <a:rPr lang="en-US" sz="2000" i="1" u="sng">
                <a:solidFill>
                  <a:schemeClr val="tx2">
                    <a:lumMod val="75000"/>
                    <a:lumOff val="25000"/>
                  </a:schemeClr>
                </a:solidFill>
                <a:latin typeface="Times New Roman"/>
                <a:cs typeface="Segoe UI"/>
                <a:hlinkClick r:id="rId5">
                  <a:extLst>
                    <a:ext uri="{A12FA001-AC4F-418D-AE19-62706E023703}">
                      <ahyp:hlinkClr xmlns:ahyp="http://schemas.microsoft.com/office/drawing/2018/hyperlinkcolor" val="tx"/>
                    </a:ext>
                  </a:extLst>
                </a:hlinkClick>
              </a:rPr>
              <a:t>Amazon Rekognition – Pricing - AWS</a:t>
            </a:r>
            <a:endParaRPr lang="en-US" sz="2000" i="1" u="sng">
              <a:solidFill>
                <a:schemeClr val="tx2">
                  <a:lumMod val="75000"/>
                  <a:lumOff val="25000"/>
                </a:schemeClr>
              </a:solidFill>
              <a:latin typeface="Times New Roman"/>
              <a:cs typeface="Segoe UI"/>
            </a:endParaRPr>
          </a:p>
          <a:p>
            <a:r>
              <a:rPr lang="en-US" sz="2000" i="1" u="sng">
                <a:solidFill>
                  <a:schemeClr val="tx2">
                    <a:lumMod val="75000"/>
                    <a:lumOff val="25000"/>
                  </a:schemeClr>
                </a:solidFill>
                <a:latin typeface="Times New Roman"/>
                <a:ea typeface="+mn-lt"/>
                <a:cs typeface="+mn-lt"/>
              </a:rPr>
              <a:t>https://www.dtf.vic.gov.au/victorias-economic-bulletin-volume-5/economic-impacts-2019-20-bushfires-victoria</a:t>
            </a:r>
          </a:p>
          <a:p>
            <a:r>
              <a:rPr lang="en-US" sz="2000" i="1" u="sng">
                <a:solidFill>
                  <a:schemeClr val="tx2">
                    <a:lumMod val="75000"/>
                    <a:lumOff val="25000"/>
                  </a:schemeClr>
                </a:solidFill>
                <a:latin typeface="Times New Roman"/>
                <a:ea typeface="+mn-lt"/>
                <a:cs typeface="+mn-lt"/>
                <a:hlinkClick r:id="rId6">
                  <a:extLst>
                    <a:ext uri="{A12FA001-AC4F-418D-AE19-62706E023703}">
                      <ahyp:hlinkClr xmlns:ahyp="http://schemas.microsoft.com/office/drawing/2018/hyperlinkcolor" val="tx"/>
                    </a:ext>
                  </a:extLst>
                </a:hlinkClick>
              </a:rPr>
              <a:t>https://www.sydney.edu.au/news-opinion/news/2021/12/13/black-summer-2019-20-bushfires-cost-farmers-5-billion-australia.html</a:t>
            </a:r>
            <a:endParaRPr lang="en-US" sz="2000" i="1" u="sng">
              <a:solidFill>
                <a:schemeClr val="tx2">
                  <a:lumMod val="75000"/>
                  <a:lumOff val="25000"/>
                </a:schemeClr>
              </a:solidFill>
              <a:latin typeface="Times New Roman"/>
              <a:ea typeface="+mn-lt"/>
              <a:cs typeface="Segoe UI"/>
            </a:endParaRPr>
          </a:p>
          <a:p>
            <a:r>
              <a:rPr lang="en-US" sz="2000" i="1">
                <a:solidFill>
                  <a:schemeClr val="tx2">
                    <a:lumMod val="75000"/>
                    <a:lumOff val="25000"/>
                  </a:schemeClr>
                </a:solidFill>
                <a:latin typeface="Times New Roman"/>
                <a:ea typeface="+mn-lt"/>
                <a:cs typeface="+mn-lt"/>
                <a:hlinkClick r:id="rId7">
                  <a:extLst>
                    <a:ext uri="{A12FA001-AC4F-418D-AE19-62706E023703}">
                      <ahyp:hlinkClr xmlns:ahyp="http://schemas.microsoft.com/office/drawing/2018/hyperlinkcolor" val="tx"/>
                    </a:ext>
                  </a:extLst>
                </a:hlinkClick>
              </a:rPr>
              <a:t>https://www.abc.net.au/news/science/2023-08-30/bushfires-can-be-detected-from-space-within-minutes-of-ignition/102765624</a:t>
            </a:r>
            <a:endParaRPr lang="en-US" sz="2000" i="1">
              <a:solidFill>
                <a:schemeClr val="tx2">
                  <a:lumMod val="75000"/>
                  <a:lumOff val="25000"/>
                </a:schemeClr>
              </a:solidFill>
              <a:latin typeface="Times New Roman"/>
              <a:ea typeface="+mn-lt"/>
              <a:cs typeface="Segoe UI"/>
            </a:endParaRPr>
          </a:p>
          <a:p>
            <a:r>
              <a:rPr lang="en-US" sz="2000" i="1" u="sng">
                <a:solidFill>
                  <a:schemeClr val="tx2">
                    <a:lumMod val="75000"/>
                    <a:lumOff val="25000"/>
                  </a:schemeClr>
                </a:solidFill>
                <a:latin typeface="Times New Roman"/>
                <a:ea typeface="+mn-lt"/>
                <a:cs typeface="+mn-lt"/>
              </a:rPr>
              <a:t>https://www.ffm.vic.gov.au/__data/assets/pdf_file/0024/19743/Great-Divide-fire-recovery-plan.pdf</a:t>
            </a:r>
          </a:p>
          <a:p>
            <a:r>
              <a:rPr lang="en-US" sz="2000" i="1" u="sng">
                <a:solidFill>
                  <a:schemeClr val="tx2">
                    <a:lumMod val="75000"/>
                    <a:lumOff val="25000"/>
                  </a:schemeClr>
                </a:solidFill>
                <a:latin typeface="Times New Roman"/>
                <a:ea typeface="+mn-lt"/>
                <a:cs typeface="+mn-lt"/>
                <a:hlinkClick r:id="rId8">
                  <a:extLst>
                    <a:ext uri="{A12FA001-AC4F-418D-AE19-62706E023703}">
                      <ahyp:hlinkClr xmlns:ahyp="http://schemas.microsoft.com/office/drawing/2018/hyperlinkcolor" val="tx"/>
                    </a:ext>
                  </a:extLst>
                </a:hlinkClick>
              </a:rPr>
              <a:t>https://www.aph.gov.au/About_Parliament/Parliamentary_departments/Parliamentary_Library/pubs/rp/rp1920/Quick_Guides/AustralianBushfires</a:t>
            </a:r>
            <a:endParaRPr lang="en-US" sz="2000" i="1" u="sng">
              <a:solidFill>
                <a:schemeClr val="tx2">
                  <a:lumMod val="75000"/>
                  <a:lumOff val="25000"/>
                </a:schemeClr>
              </a:solidFill>
              <a:latin typeface="Times New Roman"/>
              <a:ea typeface="+mn-lt"/>
              <a:cs typeface="Segoe UI"/>
            </a:endParaRPr>
          </a:p>
          <a:p>
            <a:endParaRPr lang="en-US" sz="1800" i="1" u="sng">
              <a:solidFill>
                <a:schemeClr val="tx2">
                  <a:lumMod val="75000"/>
                  <a:lumOff val="25000"/>
                </a:schemeClr>
              </a:solidFill>
              <a:latin typeface="Aptos"/>
              <a:cs typeface="Segoe UI"/>
            </a:endParaRPr>
          </a:p>
          <a:p>
            <a:pPr marL="0" indent="0">
              <a:buNone/>
            </a:pPr>
            <a:r>
              <a:rPr lang="en-US" sz="1800" i="1">
                <a:solidFill>
                  <a:schemeClr val="tx2">
                    <a:lumMod val="75000"/>
                    <a:lumOff val="25000"/>
                  </a:schemeClr>
                </a:solidFill>
                <a:latin typeface="Aptos"/>
                <a:cs typeface="Segoe UI"/>
              </a:rPr>
              <a:t>        </a:t>
            </a:r>
            <a:r>
              <a:rPr lang="en-US" sz="1800" i="1">
                <a:solidFill>
                  <a:schemeClr val="tx2">
                    <a:lumMod val="75000"/>
                    <a:lumOff val="25000"/>
                  </a:schemeClr>
                </a:solidFill>
                <a:highlight>
                  <a:srgbClr val="FFFF00"/>
                </a:highlight>
                <a:latin typeface="Aptos"/>
                <a:cs typeface="Segoe UI"/>
              </a:rPr>
              <a:t>Refer to Business Report for more information. </a:t>
            </a:r>
          </a:p>
        </p:txBody>
      </p:sp>
    </p:spTree>
    <p:extLst>
      <p:ext uri="{BB962C8B-B14F-4D97-AF65-F5344CB8AC3E}">
        <p14:creationId xmlns:p14="http://schemas.microsoft.com/office/powerpoint/2010/main" val="1595679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1" name="Rectangle 2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225581-0DC8-7BBF-E647-383648BE07B9}"/>
              </a:ext>
            </a:extLst>
          </p:cNvPr>
          <p:cNvSpPr>
            <a:spLocks noGrp="1"/>
          </p:cNvSpPr>
          <p:nvPr>
            <p:ph type="title"/>
          </p:nvPr>
        </p:nvSpPr>
        <p:spPr>
          <a:xfrm>
            <a:off x="1043631" y="809898"/>
            <a:ext cx="10173010" cy="1554480"/>
          </a:xfrm>
        </p:spPr>
        <p:txBody>
          <a:bodyPr anchor="ctr">
            <a:normAutofit/>
          </a:bodyPr>
          <a:lstStyle/>
          <a:p>
            <a:r>
              <a:rPr lang="en-US" sz="4800" b="1">
                <a:latin typeface="Times New Roman"/>
                <a:cs typeface="Times New Roman"/>
              </a:rPr>
              <a:t>Team</a:t>
            </a:r>
          </a:p>
        </p:txBody>
      </p:sp>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3" name="Content Placeholder 2">
            <a:extLst>
              <a:ext uri="{FF2B5EF4-FFF2-40B4-BE49-F238E27FC236}">
                <a16:creationId xmlns:a16="http://schemas.microsoft.com/office/drawing/2014/main" id="{1E50D974-D568-2987-640A-6714F961E3C0}"/>
              </a:ext>
            </a:extLst>
          </p:cNvPr>
          <p:cNvGraphicFramePr>
            <a:graphicFrameLocks noGrp="1"/>
          </p:cNvGraphicFramePr>
          <p:nvPr>
            <p:ph idx="1"/>
            <p:extLst>
              <p:ext uri="{D42A27DB-BD31-4B8C-83A1-F6EECF244321}">
                <p14:modId xmlns:p14="http://schemas.microsoft.com/office/powerpoint/2010/main" val="3833042250"/>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2980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Price of farmland soars in every Australian state and territory in 2020,  report finds">
            <a:extLst>
              <a:ext uri="{FF2B5EF4-FFF2-40B4-BE49-F238E27FC236}">
                <a16:creationId xmlns:a16="http://schemas.microsoft.com/office/drawing/2014/main" id="{B48BB250-19D1-9F56-BA55-38CD36C08EC3}"/>
              </a:ext>
            </a:extLst>
          </p:cNvPr>
          <p:cNvPicPr>
            <a:picLocks noChangeAspect="1"/>
          </p:cNvPicPr>
          <p:nvPr/>
        </p:nvPicPr>
        <p:blipFill rotWithShape="1">
          <a:blip r:embed="rId2"/>
          <a:srcRect l="6802" r="13887"/>
          <a:stretch/>
        </p:blipFill>
        <p:spPr>
          <a:xfrm>
            <a:off x="2522356" y="10"/>
            <a:ext cx="9669642" cy="6857990"/>
          </a:xfrm>
          <a:prstGeom prst="rect">
            <a:avLst/>
          </a:prstGeom>
        </p:spPr>
      </p:pic>
      <p:sp>
        <p:nvSpPr>
          <p:cNvPr id="21" name="Rectangle 2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EBBD0E-4595-462B-BD83-CD75FA1D131C}"/>
              </a:ext>
            </a:extLst>
          </p:cNvPr>
          <p:cNvSpPr>
            <a:spLocks noGrp="1"/>
          </p:cNvSpPr>
          <p:nvPr>
            <p:ph type="title"/>
          </p:nvPr>
        </p:nvSpPr>
        <p:spPr>
          <a:xfrm>
            <a:off x="838200" y="365125"/>
            <a:ext cx="3822189" cy="1899912"/>
          </a:xfrm>
        </p:spPr>
        <p:txBody>
          <a:bodyPr>
            <a:normAutofit/>
          </a:bodyPr>
          <a:lstStyle/>
          <a:p>
            <a:r>
              <a:rPr lang="en-US" sz="4000" b="1">
                <a:latin typeface="Times New Roman"/>
                <a:cs typeface="Times New Roman"/>
              </a:rPr>
              <a:t>Scenario</a:t>
            </a:r>
          </a:p>
        </p:txBody>
      </p:sp>
      <p:sp>
        <p:nvSpPr>
          <p:cNvPr id="12" name="Content Placeholder 11">
            <a:extLst>
              <a:ext uri="{FF2B5EF4-FFF2-40B4-BE49-F238E27FC236}">
                <a16:creationId xmlns:a16="http://schemas.microsoft.com/office/drawing/2014/main" id="{DA8402A4-2510-2F1C-F2A3-1AD26E1972AA}"/>
              </a:ext>
            </a:extLst>
          </p:cNvPr>
          <p:cNvSpPr>
            <a:spLocks noGrp="1"/>
          </p:cNvSpPr>
          <p:nvPr>
            <p:ph idx="1"/>
          </p:nvPr>
        </p:nvSpPr>
        <p:spPr>
          <a:xfrm>
            <a:off x="838200" y="3120001"/>
            <a:ext cx="3822189" cy="3742762"/>
          </a:xfrm>
        </p:spPr>
        <p:txBody>
          <a:bodyPr vert="horz" lIns="91440" tIns="45720" rIns="91440" bIns="45720" rtlCol="0" anchor="t">
            <a:normAutofit/>
          </a:bodyPr>
          <a:lstStyle/>
          <a:p>
            <a:pPr marL="0" indent="0">
              <a:buNone/>
            </a:pPr>
            <a:r>
              <a:rPr lang="en-US" sz="2400">
                <a:latin typeface="Times New Roman"/>
                <a:cs typeface="Times New Roman"/>
              </a:rPr>
              <a:t>Imagine yourself as a Farmer living out in the rural Australian countryside.</a:t>
            </a:r>
            <a:endParaRPr lang="en-US">
              <a:latin typeface="Times New Roman"/>
              <a:cs typeface="Times New Roman"/>
            </a:endParaRPr>
          </a:p>
        </p:txBody>
      </p:sp>
    </p:spTree>
    <p:extLst>
      <p:ext uri="{BB962C8B-B14F-4D97-AF65-F5344CB8AC3E}">
        <p14:creationId xmlns:p14="http://schemas.microsoft.com/office/powerpoint/2010/main" val="329518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atest photos of the devastating Australian bushfires - BBC News">
            <a:extLst>
              <a:ext uri="{FF2B5EF4-FFF2-40B4-BE49-F238E27FC236}">
                <a16:creationId xmlns:a16="http://schemas.microsoft.com/office/drawing/2014/main" id="{1DF954B5-C4F0-F17A-6B84-2C0508CAA7AE}"/>
              </a:ext>
            </a:extLst>
          </p:cNvPr>
          <p:cNvPicPr>
            <a:picLocks noChangeAspect="1"/>
          </p:cNvPicPr>
          <p:nvPr/>
        </p:nvPicPr>
        <p:blipFill rotWithShape="1">
          <a:blip r:embed="rId2"/>
          <a:srcRect r="4826"/>
          <a:stretch/>
        </p:blipFill>
        <p:spPr>
          <a:xfrm>
            <a:off x="2522356"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8C5A5-4EDF-422C-6961-BB12A75300EA}"/>
              </a:ext>
            </a:extLst>
          </p:cNvPr>
          <p:cNvSpPr>
            <a:spLocks noGrp="1"/>
          </p:cNvSpPr>
          <p:nvPr>
            <p:ph type="title"/>
          </p:nvPr>
        </p:nvSpPr>
        <p:spPr>
          <a:xfrm>
            <a:off x="838200" y="365125"/>
            <a:ext cx="3822189" cy="1899912"/>
          </a:xfrm>
        </p:spPr>
        <p:txBody>
          <a:bodyPr>
            <a:normAutofit/>
          </a:bodyPr>
          <a:lstStyle/>
          <a:p>
            <a:r>
              <a:rPr lang="en-US" sz="4000" b="1">
                <a:latin typeface="Times New Roman"/>
                <a:ea typeface="+mj-lt"/>
                <a:cs typeface="+mj-lt"/>
              </a:rPr>
              <a:t>Issue and problem</a:t>
            </a:r>
            <a:endParaRPr lang="en-US" sz="4000" b="1">
              <a:latin typeface="Times New Roman"/>
              <a:cs typeface="Times New Roman"/>
            </a:endParaRPr>
          </a:p>
        </p:txBody>
      </p:sp>
      <p:sp>
        <p:nvSpPr>
          <p:cNvPr id="3" name="Content Placeholder 2">
            <a:extLst>
              <a:ext uri="{FF2B5EF4-FFF2-40B4-BE49-F238E27FC236}">
                <a16:creationId xmlns:a16="http://schemas.microsoft.com/office/drawing/2014/main" id="{08EAE458-3781-A3A3-F898-4D877D606949}"/>
              </a:ext>
            </a:extLst>
          </p:cNvPr>
          <p:cNvSpPr>
            <a:spLocks noGrp="1"/>
          </p:cNvSpPr>
          <p:nvPr>
            <p:ph idx="1"/>
          </p:nvPr>
        </p:nvSpPr>
        <p:spPr>
          <a:xfrm>
            <a:off x="838200" y="2434201"/>
            <a:ext cx="3822189" cy="3742762"/>
          </a:xfrm>
        </p:spPr>
        <p:txBody>
          <a:bodyPr vert="horz" lIns="91440" tIns="45720" rIns="91440" bIns="45720" rtlCol="0" anchor="t">
            <a:normAutofit/>
          </a:bodyPr>
          <a:lstStyle/>
          <a:p>
            <a:r>
              <a:rPr lang="en-US" sz="2000">
                <a:latin typeface="Times New Roman"/>
                <a:cs typeface="Times New Roman"/>
              </a:rPr>
              <a:t>Rural Australia towns and farms are frequently ravaged by bushfires.</a:t>
            </a:r>
          </a:p>
          <a:p>
            <a:r>
              <a:rPr lang="en-US" sz="2000">
                <a:latin typeface="Times New Roman"/>
                <a:cs typeface="Times New Roman"/>
              </a:rPr>
              <a:t>An Estimated 3094 Homes were lost during the 2019-2020 bushfire alone.</a:t>
            </a:r>
          </a:p>
          <a:p>
            <a:r>
              <a:rPr lang="en-US" sz="2000">
                <a:latin typeface="Times New Roman"/>
                <a:cs typeface="Times New Roman"/>
              </a:rPr>
              <a:t>These fires also cause damage to local wildlife and their habitats</a:t>
            </a:r>
          </a:p>
          <a:p>
            <a:endParaRPr lang="en-US" sz="2000"/>
          </a:p>
        </p:txBody>
      </p:sp>
    </p:spTree>
    <p:extLst>
      <p:ext uri="{BB962C8B-B14F-4D97-AF65-F5344CB8AC3E}">
        <p14:creationId xmlns:p14="http://schemas.microsoft.com/office/powerpoint/2010/main" val="3369788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ustralia's Firefighters: TIME's Heroes of the Year 2020 | TIME">
            <a:extLst>
              <a:ext uri="{FF2B5EF4-FFF2-40B4-BE49-F238E27FC236}">
                <a16:creationId xmlns:a16="http://schemas.microsoft.com/office/drawing/2014/main" id="{F98E2DC9-79F5-1DF0-F170-62DCF10EF614}"/>
              </a:ext>
            </a:extLst>
          </p:cNvPr>
          <p:cNvPicPr>
            <a:picLocks noChangeAspect="1"/>
          </p:cNvPicPr>
          <p:nvPr/>
        </p:nvPicPr>
        <p:blipFill rotWithShape="1">
          <a:blip r:embed="rId2"/>
          <a:srcRect r="5882" b="-1"/>
          <a:stretch/>
        </p:blipFill>
        <p:spPr>
          <a:xfrm>
            <a:off x="1" y="10"/>
            <a:ext cx="9669642" cy="6857990"/>
          </a:xfrm>
          <a:prstGeom prst="rect">
            <a:avLst/>
          </a:prstGeom>
        </p:spPr>
      </p:pic>
      <p:sp>
        <p:nvSpPr>
          <p:cNvPr id="14" name="Rectangle 1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F14AC61-2434-13D4-FDEA-5758ABC1B77B}"/>
              </a:ext>
            </a:extLst>
          </p:cNvPr>
          <p:cNvSpPr>
            <a:spLocks noGrp="1"/>
          </p:cNvSpPr>
          <p:nvPr>
            <p:ph type="title"/>
          </p:nvPr>
        </p:nvSpPr>
        <p:spPr>
          <a:xfrm>
            <a:off x="7739428" y="384917"/>
            <a:ext cx="3822189" cy="1899912"/>
          </a:xfrm>
        </p:spPr>
        <p:txBody>
          <a:bodyPr>
            <a:normAutofit/>
          </a:bodyPr>
          <a:lstStyle/>
          <a:p>
            <a:r>
              <a:rPr lang="en-US" sz="4000" b="1">
                <a:latin typeface="Times New Roman"/>
                <a:ea typeface="+mj-lt"/>
                <a:cs typeface="+mj-lt"/>
              </a:rPr>
              <a:t>Issue and problem</a:t>
            </a:r>
            <a:endParaRPr lang="en-US" sz="4000" b="1">
              <a:latin typeface="Times New Roman"/>
              <a:cs typeface="Times New Roman"/>
            </a:endParaRPr>
          </a:p>
        </p:txBody>
      </p:sp>
      <p:sp>
        <p:nvSpPr>
          <p:cNvPr id="3" name="Content Placeholder 2">
            <a:extLst>
              <a:ext uri="{FF2B5EF4-FFF2-40B4-BE49-F238E27FC236}">
                <a16:creationId xmlns:a16="http://schemas.microsoft.com/office/drawing/2014/main" id="{DC39AAFC-03BD-0E74-7EED-159425E659D5}"/>
              </a:ext>
            </a:extLst>
          </p:cNvPr>
          <p:cNvSpPr>
            <a:spLocks noGrp="1"/>
          </p:cNvSpPr>
          <p:nvPr>
            <p:ph idx="1"/>
          </p:nvPr>
        </p:nvSpPr>
        <p:spPr>
          <a:xfrm>
            <a:off x="7739904" y="2497052"/>
            <a:ext cx="3822189" cy="3742762"/>
          </a:xfrm>
        </p:spPr>
        <p:txBody>
          <a:bodyPr vert="horz" lIns="91440" tIns="45720" rIns="91440" bIns="45720" rtlCol="0" anchor="t">
            <a:normAutofit/>
          </a:bodyPr>
          <a:lstStyle/>
          <a:p>
            <a:r>
              <a:rPr lang="en-US" sz="2000">
                <a:latin typeface="Times New Roman"/>
                <a:cs typeface="Times New Roman"/>
              </a:rPr>
              <a:t>There is a need for faster detection of bushfires</a:t>
            </a:r>
          </a:p>
          <a:p>
            <a:r>
              <a:rPr lang="en-US" sz="2000">
                <a:latin typeface="Times New Roman"/>
                <a:cs typeface="Times New Roman"/>
              </a:rPr>
              <a:t>Enables fires to be caught early by firefighters </a:t>
            </a:r>
          </a:p>
          <a:p>
            <a:r>
              <a:rPr lang="en-US" sz="2000">
                <a:latin typeface="Times New Roman"/>
                <a:cs typeface="Times New Roman"/>
              </a:rPr>
              <a:t>Gives people more time to evacuate</a:t>
            </a:r>
          </a:p>
          <a:p>
            <a:endParaRPr lang="en-US" sz="2000">
              <a:latin typeface="Times New Roman"/>
              <a:cs typeface="Times New Roman"/>
            </a:endParaRPr>
          </a:p>
          <a:p>
            <a:endParaRPr lang="en-US" sz="2000">
              <a:latin typeface="Times New Roman"/>
              <a:cs typeface="Times New Roman"/>
            </a:endParaRPr>
          </a:p>
        </p:txBody>
      </p:sp>
    </p:spTree>
    <p:extLst>
      <p:ext uri="{BB962C8B-B14F-4D97-AF65-F5344CB8AC3E}">
        <p14:creationId xmlns:p14="http://schemas.microsoft.com/office/powerpoint/2010/main" val="508084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17CE2E-4DC3-BBC8-4836-3AB01A386D8C}"/>
              </a:ext>
            </a:extLst>
          </p:cNvPr>
          <p:cNvSpPr>
            <a:spLocks noGrp="1"/>
          </p:cNvSpPr>
          <p:nvPr>
            <p:ph type="title"/>
          </p:nvPr>
        </p:nvSpPr>
        <p:spPr>
          <a:xfrm>
            <a:off x="7320466" y="609600"/>
            <a:ext cx="4140014" cy="1330839"/>
          </a:xfrm>
        </p:spPr>
        <p:txBody>
          <a:bodyPr>
            <a:normAutofit/>
          </a:bodyPr>
          <a:lstStyle/>
          <a:p>
            <a:r>
              <a:rPr lang="en-US" b="1">
                <a:latin typeface="Times New Roman"/>
                <a:cs typeface="Times New Roman"/>
              </a:rPr>
              <a:t>Attempted Solutions</a:t>
            </a:r>
            <a:endParaRPr lang="en-US">
              <a:latin typeface="Times New Roman"/>
              <a:cs typeface="Times New Roman"/>
            </a:endParaRPr>
          </a:p>
        </p:txBody>
      </p:sp>
      <p:pic>
        <p:nvPicPr>
          <p:cNvPr id="6" name="Picture 5" descr="The Himawari-9 satellite takes a photo of one half of the Earth every 10 minutes">
            <a:extLst>
              <a:ext uri="{FF2B5EF4-FFF2-40B4-BE49-F238E27FC236}">
                <a16:creationId xmlns:a16="http://schemas.microsoft.com/office/drawing/2014/main" id="{AA41A1A8-B6DE-3BD3-23A5-D91A33A8CD0D}"/>
              </a:ext>
            </a:extLst>
          </p:cNvPr>
          <p:cNvPicPr>
            <a:picLocks noChangeAspect="1"/>
          </p:cNvPicPr>
          <p:nvPr/>
        </p:nvPicPr>
        <p:blipFill rotWithShape="1">
          <a:blip r:embed="rId2"/>
          <a:srcRect t="633" r="-2" b="-2"/>
          <a:stretch/>
        </p:blipFill>
        <p:spPr>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3" name="Content Placeholder 2">
            <a:extLst>
              <a:ext uri="{FF2B5EF4-FFF2-40B4-BE49-F238E27FC236}">
                <a16:creationId xmlns:a16="http://schemas.microsoft.com/office/drawing/2014/main" id="{1718FD47-9F59-18CF-365A-A004853E22DF}"/>
              </a:ext>
            </a:extLst>
          </p:cNvPr>
          <p:cNvSpPr>
            <a:spLocks noGrp="1"/>
          </p:cNvSpPr>
          <p:nvPr>
            <p:ph idx="1"/>
          </p:nvPr>
        </p:nvSpPr>
        <p:spPr>
          <a:xfrm>
            <a:off x="7320465" y="2194102"/>
            <a:ext cx="4140013" cy="3908586"/>
          </a:xfrm>
        </p:spPr>
        <p:txBody>
          <a:bodyPr vert="horz" lIns="91440" tIns="45720" rIns="91440" bIns="45720" rtlCol="0" anchor="t">
            <a:normAutofit/>
          </a:bodyPr>
          <a:lstStyle/>
          <a:p>
            <a:r>
              <a:rPr lang="en-US" sz="2000">
                <a:latin typeface="Times New Roman"/>
                <a:cs typeface="Times New Roman"/>
              </a:rPr>
              <a:t>The latest attempted solution was using </a:t>
            </a:r>
            <a:r>
              <a:rPr lang="en-US" sz="2000">
                <a:latin typeface="Times New Roman"/>
                <a:ea typeface="+mn-lt"/>
                <a:cs typeface="+mn-lt"/>
              </a:rPr>
              <a:t>satellites to detect bushfires</a:t>
            </a:r>
          </a:p>
          <a:p>
            <a:r>
              <a:rPr lang="en-US" sz="2000" b="1">
                <a:latin typeface="Times New Roman"/>
                <a:ea typeface="+mn-lt"/>
                <a:cs typeface="+mn-lt"/>
              </a:rPr>
              <a:t>Geostationary</a:t>
            </a:r>
            <a:r>
              <a:rPr lang="en-US" sz="2000">
                <a:latin typeface="Times New Roman"/>
                <a:ea typeface="+mn-lt"/>
                <a:cs typeface="+mn-lt"/>
              </a:rPr>
              <a:t> satellites have reliable coverage but long delays between images</a:t>
            </a:r>
          </a:p>
          <a:p>
            <a:r>
              <a:rPr lang="en-US" sz="2000">
                <a:latin typeface="Times New Roman"/>
                <a:ea typeface="+mn-lt"/>
                <a:cs typeface="+mn-lt"/>
              </a:rPr>
              <a:t>Lower satellites can provide clearer images but with inconsistent coverage</a:t>
            </a:r>
          </a:p>
        </p:txBody>
      </p:sp>
    </p:spTree>
    <p:extLst>
      <p:ext uri="{BB962C8B-B14F-4D97-AF65-F5344CB8AC3E}">
        <p14:creationId xmlns:p14="http://schemas.microsoft.com/office/powerpoint/2010/main" val="26585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AD1A32-E0DC-6EEC-45F2-205F538D8647}"/>
              </a:ext>
            </a:extLst>
          </p:cNvPr>
          <p:cNvSpPr>
            <a:spLocks noGrp="1"/>
          </p:cNvSpPr>
          <p:nvPr>
            <p:ph type="title"/>
          </p:nvPr>
        </p:nvSpPr>
        <p:spPr>
          <a:xfrm>
            <a:off x="6590662" y="2006023"/>
            <a:ext cx="4805996" cy="2542924"/>
          </a:xfrm>
        </p:spPr>
        <p:txBody>
          <a:bodyPr vert="horz" lIns="91440" tIns="45720" rIns="91440" bIns="45720" rtlCol="0" anchor="t">
            <a:normAutofit fontScale="90000"/>
          </a:bodyPr>
          <a:lstStyle/>
          <a:p>
            <a:r>
              <a:rPr lang="en-US" sz="4000" b="1" kern="1200">
                <a:solidFill>
                  <a:schemeClr val="tx2"/>
                </a:solidFill>
                <a:latin typeface="Times New Roman"/>
                <a:cs typeface="Times New Roman"/>
              </a:rPr>
              <a:t>Market</a:t>
            </a:r>
            <a:br>
              <a:rPr lang="en-US" sz="1800">
                <a:latin typeface="Times New Roman"/>
                <a:cs typeface="Times New Roman"/>
              </a:rPr>
            </a:br>
            <a:br>
              <a:rPr lang="en-US" sz="1800">
                <a:latin typeface="Times New Roman"/>
                <a:cs typeface="Times New Roman"/>
              </a:rPr>
            </a:br>
            <a:r>
              <a:rPr lang="en-US" sz="2400">
                <a:latin typeface="Times New Roman"/>
                <a:cs typeface="Times New Roman"/>
              </a:rPr>
              <a:t>When conducting market research on fires situations, several essential factors must be considered in order  to acquire an in-depth knowledge of the event and its consequences.</a:t>
            </a:r>
          </a:p>
          <a:p>
            <a:endParaRPr lang="en-US" sz="1600"/>
          </a:p>
          <a:p>
            <a:endParaRPr lang="en-US" sz="4000" b="1" kern="1200"/>
          </a:p>
        </p:txBody>
      </p:sp>
      <p:pic>
        <p:nvPicPr>
          <p:cNvPr id="33" name="Graphic 32" descr="Bar Graph with Upward Trend">
            <a:extLst>
              <a:ext uri="{FF2B5EF4-FFF2-40B4-BE49-F238E27FC236}">
                <a16:creationId xmlns:a16="http://schemas.microsoft.com/office/drawing/2014/main" id="{36E06C86-F45E-01B6-2601-3CE6F1CB40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34" name="Group 3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31486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5" name="Rectangle 124">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8" name="Content Placeholder 2">
            <a:extLst>
              <a:ext uri="{FF2B5EF4-FFF2-40B4-BE49-F238E27FC236}">
                <a16:creationId xmlns:a16="http://schemas.microsoft.com/office/drawing/2014/main" id="{1FF38712-E675-1DB3-30B4-F75E63775107}"/>
              </a:ext>
            </a:extLst>
          </p:cNvPr>
          <p:cNvGraphicFramePr>
            <a:graphicFrameLocks noGrp="1"/>
          </p:cNvGraphicFramePr>
          <p:nvPr>
            <p:ph idx="1"/>
            <p:extLst>
              <p:ext uri="{D42A27DB-BD31-4B8C-83A1-F6EECF244321}">
                <p14:modId xmlns:p14="http://schemas.microsoft.com/office/powerpoint/2010/main" val="1875597524"/>
              </p:ext>
            </p:extLst>
          </p:nvPr>
        </p:nvGraphicFramePr>
        <p:xfrm>
          <a:off x="838200" y="1353910"/>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9841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graph showing the number of countries/regions in the country">
            <a:extLst>
              <a:ext uri="{FF2B5EF4-FFF2-40B4-BE49-F238E27FC236}">
                <a16:creationId xmlns:a16="http://schemas.microsoft.com/office/drawing/2014/main" id="{5B8DB9AE-1916-DFEF-CD8C-05586B287EBF}"/>
              </a:ext>
              <a:ext uri="{C183D7F6-B498-43B3-948B-1728B52AA6E4}">
                <adec:decorative xmlns:adec="http://schemas.microsoft.com/office/drawing/2017/decorative" val="0"/>
              </a:ext>
            </a:extLst>
          </p:cNvPr>
          <p:cNvPicPr>
            <a:picLocks noGrp="1" noChangeAspect="1"/>
          </p:cNvPicPr>
          <p:nvPr>
            <p:ph idx="1"/>
          </p:nvPr>
        </p:nvPicPr>
        <p:blipFill>
          <a:blip r:embed="rId2"/>
          <a:stretch>
            <a:fillRect/>
          </a:stretch>
        </p:blipFill>
        <p:spPr>
          <a:xfrm>
            <a:off x="2434373" y="867419"/>
            <a:ext cx="6270967" cy="4223657"/>
          </a:xfrm>
        </p:spPr>
      </p:pic>
      <p:sp>
        <p:nvSpPr>
          <p:cNvPr id="8" name="TextBox 7">
            <a:extLst>
              <a:ext uri="{FF2B5EF4-FFF2-40B4-BE49-F238E27FC236}">
                <a16:creationId xmlns:a16="http://schemas.microsoft.com/office/drawing/2014/main" id="{9DCAB78B-59B1-753B-AA2D-2C3D763B0FFE}"/>
              </a:ext>
            </a:extLst>
          </p:cNvPr>
          <p:cNvSpPr txBox="1"/>
          <p:nvPr/>
        </p:nvSpPr>
        <p:spPr>
          <a:xfrm rot="10800000" flipV="1">
            <a:off x="2244878" y="5245859"/>
            <a:ext cx="667415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i="1">
                <a:solidFill>
                  <a:schemeClr val="tx2">
                    <a:lumMod val="90000"/>
                    <a:lumOff val="10000"/>
                  </a:schemeClr>
                </a:solidFill>
                <a:latin typeface="Times New Roman"/>
                <a:cs typeface="Times New Roman"/>
              </a:rPr>
              <a:t>      </a:t>
            </a:r>
            <a:r>
              <a:rPr lang="en-US" i="1">
                <a:solidFill>
                  <a:schemeClr val="tx2">
                    <a:lumMod val="75000"/>
                    <a:lumOff val="25000"/>
                  </a:schemeClr>
                </a:solidFill>
                <a:latin typeface="Times New Roman"/>
                <a:cs typeface="Times New Roman"/>
              </a:rPr>
              <a:t>Figure 2: Total area burned by bushfires in Australia as of January 2020, by state (in million hectares)</a:t>
            </a:r>
            <a:endParaRPr lang="en-US">
              <a:solidFill>
                <a:schemeClr val="tx2">
                  <a:lumMod val="75000"/>
                  <a:lumOff val="25000"/>
                </a:schemeClr>
              </a:solidFill>
              <a:latin typeface="Times New Roman"/>
              <a:cs typeface="Times New Roman"/>
            </a:endParaRPr>
          </a:p>
          <a:p>
            <a:endParaRPr lang="en-US"/>
          </a:p>
        </p:txBody>
      </p:sp>
    </p:spTree>
    <p:extLst>
      <p:ext uri="{BB962C8B-B14F-4D97-AF65-F5344CB8AC3E}">
        <p14:creationId xmlns:p14="http://schemas.microsoft.com/office/powerpoint/2010/main" val="8027216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Flame Guard </vt:lpstr>
      <vt:lpstr>Team</vt:lpstr>
      <vt:lpstr>Scenario</vt:lpstr>
      <vt:lpstr>Issue and problem</vt:lpstr>
      <vt:lpstr>Issue and problem</vt:lpstr>
      <vt:lpstr>Attempted Solutions</vt:lpstr>
      <vt:lpstr>Market  When conducting market research on fires situations, several essential factors must be considered in order  to acquire an in-depth knowledge of the event and its consequences.  </vt:lpstr>
      <vt:lpstr>PowerPoint Presentation</vt:lpstr>
      <vt:lpstr>PowerPoint Presentation</vt:lpstr>
      <vt:lpstr>PowerPoint Presentation</vt:lpstr>
      <vt:lpstr> "Australia to pay 'whatever it takes '    to fight wildfires."</vt:lpstr>
      <vt:lpstr>Tech/Product demo (prototype)</vt:lpstr>
      <vt:lpstr>PowerPoint Presentation</vt:lpstr>
      <vt:lpstr>Cost</vt:lpstr>
      <vt:lpstr>Customer Experience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2024-04-04T05:52:46Z</dcterms:created>
  <dcterms:modified xsi:type="dcterms:W3CDTF">2024-05-07T12:53:47Z</dcterms:modified>
</cp:coreProperties>
</file>