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</p:sldMasterIdLst>
  <p:notesMasterIdLst>
    <p:notesMasterId r:id="rId4"/>
  </p:notesMasterIdLst>
  <p:sldIdLst>
    <p:sldId id="256" r:id="rId5"/>
  </p:sldIdLst>
  <p:sldSz cy="10058400" cx="7772400"/>
  <p:notesSz cx="6858000" cy="9144000"/>
  <p:embeddedFontLst>
    <p:embeddedFont>
      <p:font typeface="Roboto"/>
      <p:regular r:id="rId6"/>
      <p:bold r:id="rId7"/>
      <p:italic r:id="rId8"/>
      <p:boldItalic r:id="rId9"/>
    </p:embeddedFont>
    <p:embeddedFont>
      <p:font typeface="Helvetica Neue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font" Target="fonts/Roboto-regular.fntdata"/><Relationship Id="rId7" Type="http://schemas.openxmlformats.org/officeDocument/2006/relationships/font" Target="fonts/Roboto-bold.fntdata"/><Relationship Id="rId8" Type="http://schemas.openxmlformats.org/officeDocument/2006/relationships/font" Target="fonts/Roboto-italic.fntdata"/><Relationship Id="rId11" Type="http://schemas.openxmlformats.org/officeDocument/2006/relationships/font" Target="fonts/HelveticaNeue-bold.fntdata"/><Relationship Id="rId10" Type="http://schemas.openxmlformats.org/officeDocument/2006/relationships/font" Target="fonts/HelveticaNeue-regular.fntdata"/><Relationship Id="rId13" Type="http://schemas.openxmlformats.org/officeDocument/2006/relationships/font" Target="fonts/HelveticaNeue-boldItalic.fntdata"/><Relationship Id="rId12" Type="http://schemas.openxmlformats.org/officeDocument/2006/relationships/font" Target="fonts/HelveticaNeue-italic.fntdata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7dd8d281_0_1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67dd8d2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Title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een Footer">
  <p:cSld name="TITLE_2_3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/>
        </p:nvSpPr>
        <p:spPr>
          <a:xfrm flipH="1">
            <a:off x="60867" y="9030267"/>
            <a:ext cx="7733378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71" name="Google Shape;71;p11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72" name="Google Shape;72;p1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73" name="Google Shape;7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ay Footer">
  <p:cSld name="TITLE_2_3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 flipH="1">
            <a:off x="54435" y="9030267"/>
            <a:ext cx="7739810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76" name="Google Shape;76;p12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77" name="Google Shape;77;p12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79" name="Google Shape;7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3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">
  <p:cSld name="CUSTOM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 &amp; 1 Text">
  <p:cSld name="CUSTOM_5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0" name="Google Shape;90;p1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 &amp; 3 Text">
  <p:cSld name="CUSTOM_4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8" name="Google Shape;98;p1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Red">
  <p:cSld name="CUSTOM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Red &amp; 1 Text">
  <p:cSld name="CUSTOM_1_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1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Red &amp; 3 Text">
  <p:cSld name="CUSTOM_1_2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7" name="Google Shape;117;p1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Yellow">
  <p:cSld name="CUSTOM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Footer - Title &amp; Body">
  <p:cSld name="CUSTOM_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5" name="Google Shape;15;p3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6" name="Google Shape;16;p3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  <p:pic>
        <p:nvPicPr>
          <p:cNvPr descr="Google_Logo_2015_gr.png"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Yellow &amp; 1 Text">
  <p:cSld name="CUSTOM_1_1_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8" name="Google Shape;128;p2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Yellow &amp; 3 Text">
  <p:cSld name="CUSTOM_1_1_2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2" name="Google Shape;132;p22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6" name="Google Shape;136;p2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en">
  <p:cSld name="CUSTOM_1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en &amp; 1 Text">
  <p:cSld name="CUSTOM_1_1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7" name="Google Shape;147;p2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en &amp; 3 Text">
  <p:cSld name="CUSTOM_1_1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2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Blue">
  <p:cSld name="SECTION_HEADER_2">
    <p:bg>
      <p:bgPr>
        <a:solidFill>
          <a:srgbClr val="2196F3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6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77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406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64" name="Google Shape;16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Red">
  <p:cSld name="SECTION_HEADER_1_3">
    <p:bg>
      <p:bgPr>
        <a:solidFill>
          <a:srgbClr val="EA4335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7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72" name="Google Shape;17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Yellow">
  <p:cSld name="SECTION_HEADER_1_1_3">
    <p:bg>
      <p:bgPr>
        <a:solidFill>
          <a:srgbClr val="F4B400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78" name="Google Shape;17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Green">
  <p:cSld name="CUSTOM_2">
    <p:bg>
      <p:bgPr>
        <a:solidFill>
          <a:srgbClr val="34A853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84" name="Google Shape;18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Gray">
  <p:cSld name="SECTION_HEADER_1_1_1_1_2">
    <p:bg>
      <p:bgPr>
        <a:solidFill>
          <a:srgbClr val="999999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90" name="Google Shape;19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Footer - Title &amp; Body">
  <p:cSld name="CUSTOM_3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" name="Google Shape;27;p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Line Title with Bullets">
  <p:cSld name="One Line Title with Bullets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55405" y="1105984"/>
            <a:ext cx="69951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4350" y="2503424"/>
            <a:ext cx="6995100" cy="55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5" name="Google Shape;195;p31"/>
          <p:cNvSpPr txBox="1"/>
          <p:nvPr>
            <p:ph idx="2" type="body"/>
          </p:nvPr>
        </p:nvSpPr>
        <p:spPr>
          <a:xfrm>
            <a:off x="287579" y="1249923840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b="0" sz="8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6" name="Google Shape;196;p31"/>
          <p:cNvSpPr txBox="1"/>
          <p:nvPr>
            <p:ph idx="3" type="body"/>
          </p:nvPr>
        </p:nvSpPr>
        <p:spPr>
          <a:xfrm>
            <a:off x="314632" y="9150883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b="0" sz="8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tx">
  <p:cSld name="TITLE_AND_BODY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88620" y="402801"/>
            <a:ext cx="6995100" cy="16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88620" y="2346964"/>
            <a:ext cx="6995100" cy="6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 1">
  <p:cSld name="Half Color Blue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3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9791" y="9468360"/>
            <a:ext cx="457500" cy="3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Red Footer - Title &amp; Body">
  <p:cSld name="2_Red Footer - Title &amp; Bod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6"/>
          <p:cNvGrpSpPr/>
          <p:nvPr/>
        </p:nvGrpSpPr>
        <p:grpSpPr>
          <a:xfrm>
            <a:off x="21" y="9944813"/>
            <a:ext cx="7772347" cy="113820"/>
            <a:chOff x="25" y="5085300"/>
            <a:chExt cx="9143938" cy="58202"/>
          </a:xfrm>
        </p:grpSpPr>
        <p:sp>
          <p:nvSpPr>
            <p:cNvPr id="209" name="Google Shape;209;p36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6"/>
            <p:cNvSpPr/>
            <p:nvPr/>
          </p:nvSpPr>
          <p:spPr>
            <a:xfrm>
              <a:off x="1392867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6"/>
            <p:cNvSpPr/>
            <p:nvPr/>
          </p:nvSpPr>
          <p:spPr>
            <a:xfrm>
              <a:off x="3112175" y="5085302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6"/>
            <p:cNvSpPr/>
            <p:nvPr/>
          </p:nvSpPr>
          <p:spPr>
            <a:xfrm>
              <a:off x="5523863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3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5" name="Google Shape;215;p36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6" name="Google Shape;216;p36"/>
          <p:cNvSpPr txBox="1"/>
          <p:nvPr>
            <p:ph idx="12" type="sldNum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7"/>
          <p:cNvGrpSpPr/>
          <p:nvPr/>
        </p:nvGrpSpPr>
        <p:grpSpPr>
          <a:xfrm>
            <a:off x="21" y="9944813"/>
            <a:ext cx="7772347" cy="113818"/>
            <a:chOff x="25" y="5085300"/>
            <a:chExt cx="9143937" cy="58201"/>
          </a:xfrm>
        </p:grpSpPr>
        <p:sp>
          <p:nvSpPr>
            <p:cNvPr id="219" name="Google Shape;219;p37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7"/>
            <p:cNvSpPr/>
            <p:nvPr/>
          </p:nvSpPr>
          <p:spPr>
            <a:xfrm>
              <a:off x="1392866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7"/>
            <p:cNvSpPr/>
            <p:nvPr/>
          </p:nvSpPr>
          <p:spPr>
            <a:xfrm>
              <a:off x="3112175" y="5085301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7"/>
            <p:cNvSpPr/>
            <p:nvPr/>
          </p:nvSpPr>
          <p:spPr>
            <a:xfrm>
              <a:off x="5523862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37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4" name="Google Shape;224;p37"/>
          <p:cNvSpPr txBox="1"/>
          <p:nvPr>
            <p:ph idx="12" type="sldNum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Footer - Title &amp; Body">
  <p:cSld name="CUSTOM_3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 flipH="1">
            <a:off x="-10838" y="9147747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33" name="Google Shape;3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Footer - Title &amp; Body">
  <p:cSld name="CUSTOM_3_1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/>
          <p:nvPr/>
        </p:nvSpPr>
        <p:spPr>
          <a:xfrm>
            <a:off x="68914" y="9030267"/>
            <a:ext cx="7725331" cy="1072402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38" name="Google Shape;38;p6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Google Shape;41;p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Footer - Title &amp; Body">
  <p:cSld name="CUSTOM_3_1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4" name="Google Shape;44;p7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" name="Google Shape;48;p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lue Footer">
  <p:cSld name="TITLE_2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8"/>
          <p:cNvSpPr txBox="1"/>
          <p:nvPr>
            <p:ph type="title"/>
          </p:nvPr>
        </p:nvSpPr>
        <p:spPr>
          <a:xfrm>
            <a:off x="149791" y="346769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3" name="Google Shape;53;p8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54" name="Google Shape;54;p8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55" name="Google Shape;55;p8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Red Footer">
  <p:cSld name="TITLE_2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 flipH="1">
            <a:off x="-16320" y="9030267"/>
            <a:ext cx="7810565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9" name="Google Shape;59;p9"/>
          <p:cNvSpPr/>
          <p:nvPr/>
        </p:nvSpPr>
        <p:spPr>
          <a:xfrm flipH="1">
            <a:off x="-18495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0" name="Google Shape;60;p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Yellow Footer">
  <p:cSld name="TITLE_2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65" name="Google Shape;65;p10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66" name="Google Shape;66;p1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01115" y="1319560"/>
            <a:ext cx="69888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01115" y="2976698"/>
            <a:ext cx="6988800" cy="55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1102400" y="387496"/>
            <a:ext cx="56220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[Title]</a:t>
            </a:r>
            <a:endParaRPr b="1" sz="1800" u="sng">
              <a:solidFill>
                <a:schemeClr val="dk1"/>
              </a:solidFill>
            </a:endParaRPr>
          </a:p>
        </p:txBody>
      </p:sp>
      <p:cxnSp>
        <p:nvCxnSpPr>
          <p:cNvPr id="230" name="Google Shape;230;p38"/>
          <p:cNvCxnSpPr/>
          <p:nvPr/>
        </p:nvCxnSpPr>
        <p:spPr>
          <a:xfrm>
            <a:off x="372000" y="848175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8"/>
          <p:cNvCxnSpPr/>
          <p:nvPr/>
        </p:nvCxnSpPr>
        <p:spPr>
          <a:xfrm>
            <a:off x="371988" y="1535338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38"/>
          <p:cNvSpPr/>
          <p:nvPr/>
        </p:nvSpPr>
        <p:spPr>
          <a:xfrm>
            <a:off x="399200" y="1001950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Objective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8"/>
          <p:cNvSpPr txBox="1"/>
          <p:nvPr/>
        </p:nvSpPr>
        <p:spPr>
          <a:xfrm>
            <a:off x="1860225" y="928450"/>
            <a:ext cx="55401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A5D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8"/>
          <p:cNvSpPr txBox="1"/>
          <p:nvPr/>
        </p:nvSpPr>
        <p:spPr>
          <a:xfrm>
            <a:off x="2445725" y="1630725"/>
            <a:ext cx="3160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Planning and Analyzing stages</a:t>
            </a:r>
            <a:endParaRPr b="1"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5" name="Google Shape;235;p38"/>
          <p:cNvCxnSpPr/>
          <p:nvPr/>
        </p:nvCxnSpPr>
        <p:spPr>
          <a:xfrm>
            <a:off x="371988" y="1992538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8"/>
          <p:cNvCxnSpPr/>
          <p:nvPr/>
        </p:nvCxnSpPr>
        <p:spPr>
          <a:xfrm>
            <a:off x="371988" y="2297338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38"/>
          <p:cNvSpPr txBox="1"/>
          <p:nvPr/>
        </p:nvSpPr>
        <p:spPr>
          <a:xfrm>
            <a:off x="502100" y="1981575"/>
            <a:ext cx="84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Milestone</a:t>
            </a:r>
            <a:endParaRPr b="1" sz="800"/>
          </a:p>
        </p:txBody>
      </p:sp>
      <p:sp>
        <p:nvSpPr>
          <p:cNvPr id="238" name="Google Shape;238;p38"/>
          <p:cNvSpPr txBox="1"/>
          <p:nvPr/>
        </p:nvSpPr>
        <p:spPr>
          <a:xfrm>
            <a:off x="1860225" y="1992550"/>
            <a:ext cx="84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Tasks</a:t>
            </a:r>
            <a:endParaRPr b="1" sz="800"/>
          </a:p>
        </p:txBody>
      </p:sp>
      <p:sp>
        <p:nvSpPr>
          <p:cNvPr id="239" name="Google Shape;239;p38"/>
          <p:cNvSpPr txBox="1"/>
          <p:nvPr/>
        </p:nvSpPr>
        <p:spPr>
          <a:xfrm>
            <a:off x="3955150" y="1992550"/>
            <a:ext cx="126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Outcome/Deliverables</a:t>
            </a:r>
            <a:endParaRPr b="1" sz="800"/>
          </a:p>
        </p:txBody>
      </p:sp>
      <p:sp>
        <p:nvSpPr>
          <p:cNvPr id="240" name="Google Shape;240;p38"/>
          <p:cNvSpPr txBox="1"/>
          <p:nvPr/>
        </p:nvSpPr>
        <p:spPr>
          <a:xfrm>
            <a:off x="6088750" y="1992550"/>
            <a:ext cx="126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Estimated Time</a:t>
            </a:r>
            <a:endParaRPr b="1" sz="800"/>
          </a:p>
        </p:txBody>
      </p:sp>
      <p:sp>
        <p:nvSpPr>
          <p:cNvPr id="241" name="Google Shape;241;p38"/>
          <p:cNvSpPr txBox="1"/>
          <p:nvPr/>
        </p:nvSpPr>
        <p:spPr>
          <a:xfrm>
            <a:off x="1852000" y="2329400"/>
            <a:ext cx="13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8"/>
          <p:cNvSpPr txBox="1"/>
          <p:nvPr/>
        </p:nvSpPr>
        <p:spPr>
          <a:xfrm>
            <a:off x="449300" y="29156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1</a:t>
            </a:r>
            <a:endParaRPr sz="900"/>
          </a:p>
        </p:txBody>
      </p:sp>
      <p:sp>
        <p:nvSpPr>
          <p:cNvPr id="243" name="Google Shape;243;p38"/>
          <p:cNvSpPr txBox="1"/>
          <p:nvPr/>
        </p:nvSpPr>
        <p:spPr>
          <a:xfrm>
            <a:off x="6189800" y="2602150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44" name="Google Shape;244;p38"/>
          <p:cNvSpPr/>
          <p:nvPr/>
        </p:nvSpPr>
        <p:spPr>
          <a:xfrm>
            <a:off x="0" y="3929613"/>
            <a:ext cx="7772400" cy="129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8"/>
          <p:cNvSpPr txBox="1"/>
          <p:nvPr/>
        </p:nvSpPr>
        <p:spPr>
          <a:xfrm>
            <a:off x="449300" y="43634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2</a:t>
            </a:r>
            <a:endParaRPr sz="900"/>
          </a:p>
        </p:txBody>
      </p:sp>
      <p:sp>
        <p:nvSpPr>
          <p:cNvPr id="246" name="Google Shape;246;p38"/>
          <p:cNvSpPr txBox="1"/>
          <p:nvPr/>
        </p:nvSpPr>
        <p:spPr>
          <a:xfrm>
            <a:off x="1596825" y="4249650"/>
            <a:ext cx="1959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47" name="Google Shape;247;p38"/>
          <p:cNvSpPr txBox="1"/>
          <p:nvPr/>
        </p:nvSpPr>
        <p:spPr>
          <a:xfrm>
            <a:off x="3720450" y="4183275"/>
            <a:ext cx="198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48" name="Google Shape;248;p38"/>
          <p:cNvSpPr txBox="1"/>
          <p:nvPr/>
        </p:nvSpPr>
        <p:spPr>
          <a:xfrm>
            <a:off x="1852000" y="5682200"/>
            <a:ext cx="13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8"/>
          <p:cNvSpPr txBox="1"/>
          <p:nvPr/>
        </p:nvSpPr>
        <p:spPr>
          <a:xfrm>
            <a:off x="1596825" y="5773650"/>
            <a:ext cx="198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50" name="Google Shape;250;p38"/>
          <p:cNvSpPr txBox="1"/>
          <p:nvPr/>
        </p:nvSpPr>
        <p:spPr>
          <a:xfrm>
            <a:off x="3720450" y="5983113"/>
            <a:ext cx="1959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51" name="Google Shape;251;p38"/>
          <p:cNvSpPr txBox="1"/>
          <p:nvPr/>
        </p:nvSpPr>
        <p:spPr>
          <a:xfrm>
            <a:off x="373100" y="64208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3</a:t>
            </a:r>
            <a:endParaRPr sz="900"/>
          </a:p>
        </p:txBody>
      </p:sp>
      <p:sp>
        <p:nvSpPr>
          <p:cNvPr id="252" name="Google Shape;252;p38"/>
          <p:cNvSpPr txBox="1"/>
          <p:nvPr/>
        </p:nvSpPr>
        <p:spPr>
          <a:xfrm>
            <a:off x="6136800" y="5905163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53" name="Google Shape;253;p38"/>
          <p:cNvSpPr/>
          <p:nvPr/>
        </p:nvSpPr>
        <p:spPr>
          <a:xfrm>
            <a:off x="-12475" y="7514600"/>
            <a:ext cx="7772400" cy="1567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8"/>
          <p:cNvSpPr txBox="1"/>
          <p:nvPr/>
        </p:nvSpPr>
        <p:spPr>
          <a:xfrm>
            <a:off x="373100" y="8113150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4</a:t>
            </a:r>
            <a:endParaRPr sz="900"/>
          </a:p>
        </p:txBody>
      </p:sp>
      <p:sp>
        <p:nvSpPr>
          <p:cNvPr id="255" name="Google Shape;255;p38"/>
          <p:cNvSpPr txBox="1"/>
          <p:nvPr/>
        </p:nvSpPr>
        <p:spPr>
          <a:xfrm>
            <a:off x="1596825" y="7831050"/>
            <a:ext cx="198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56" name="Google Shape;256;p38"/>
          <p:cNvSpPr txBox="1"/>
          <p:nvPr/>
        </p:nvSpPr>
        <p:spPr>
          <a:xfrm>
            <a:off x="3775450" y="7929550"/>
            <a:ext cx="198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57" name="Google Shape;257;p38"/>
          <p:cNvSpPr txBox="1"/>
          <p:nvPr/>
        </p:nvSpPr>
        <p:spPr>
          <a:xfrm>
            <a:off x="6088750" y="7982275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</a:t>
            </a:r>
            <a:endParaRPr sz="900"/>
          </a:p>
        </p:txBody>
      </p:sp>
      <p:sp>
        <p:nvSpPr>
          <p:cNvPr id="258" name="Google Shape;258;p38"/>
          <p:cNvSpPr txBox="1"/>
          <p:nvPr/>
        </p:nvSpPr>
        <p:spPr>
          <a:xfrm>
            <a:off x="2293325" y="5288325"/>
            <a:ext cx="3160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Constructin</a:t>
            </a:r>
            <a:r>
              <a:rPr b="1"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g and Executing stages</a:t>
            </a:r>
            <a:endParaRPr b="1"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9" name="Google Shape;259;p38"/>
          <p:cNvCxnSpPr/>
          <p:nvPr/>
        </p:nvCxnSpPr>
        <p:spPr>
          <a:xfrm>
            <a:off x="219588" y="5650138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