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81" r:id="rId11"/>
    <p:sldId id="258" r:id="rId12"/>
    <p:sldId id="278" r:id="rId13"/>
    <p:sldId id="279" r:id="rId14"/>
    <p:sldId id="286" r:id="rId15"/>
    <p:sldId id="288" r:id="rId16"/>
    <p:sldId id="287" r:id="rId17"/>
    <p:sldId id="289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DAD46-85A6-411E-A8DE-7F782DB84029}" v="35" dt="2023-01-16T08:37:25.18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>
        <p:scale>
          <a:sx n="66" d="100"/>
          <a:sy n="66" d="100"/>
        </p:scale>
        <p:origin x="211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" userId="04d63814cb43820d" providerId="LiveId" clId="{892DAD46-85A6-411E-A8DE-7F782DB84029}"/>
    <pc:docChg chg="undo custSel addSld delSld modSld sldOrd">
      <pc:chgData name="Michael Le" userId="04d63814cb43820d" providerId="LiveId" clId="{892DAD46-85A6-411E-A8DE-7F782DB84029}" dt="2023-01-16T08:37:29.222" v="6784" actId="14100"/>
      <pc:docMkLst>
        <pc:docMk/>
      </pc:docMkLst>
      <pc:sldChg chg="modSp mod">
        <pc:chgData name="Michael Le" userId="04d63814cb43820d" providerId="LiveId" clId="{892DAD46-85A6-411E-A8DE-7F782DB84029}" dt="2023-01-16T05:53:13.328" v="266" actId="20577"/>
        <pc:sldMkLst>
          <pc:docMk/>
          <pc:sldMk cId="3237914124" sldId="256"/>
        </pc:sldMkLst>
        <pc:spChg chg="mod">
          <ac:chgData name="Michael Le" userId="04d63814cb43820d" providerId="LiveId" clId="{892DAD46-85A6-411E-A8DE-7F782DB84029}" dt="2023-01-16T05:51:34.347" v="260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Michael Le" userId="04d63814cb43820d" providerId="LiveId" clId="{892DAD46-85A6-411E-A8DE-7F782DB84029}" dt="2023-01-16T05:53:13.328" v="266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Michael Le" userId="04d63814cb43820d" providerId="LiveId" clId="{892DAD46-85A6-411E-A8DE-7F782DB84029}" dt="2023-01-16T06:41:06.467" v="3626" actId="1076"/>
        <pc:sldMkLst>
          <pc:docMk/>
          <pc:sldMk cId="1957259874" sldId="258"/>
        </pc:sldMkLst>
        <pc:spChg chg="mod">
          <ac:chgData name="Michael Le" userId="04d63814cb43820d" providerId="LiveId" clId="{892DAD46-85A6-411E-A8DE-7F782DB84029}" dt="2023-01-16T06:38:51.057" v="3239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Michael Le" userId="04d63814cb43820d" providerId="LiveId" clId="{892DAD46-85A6-411E-A8DE-7F782DB84029}" dt="2023-01-16T06:41:06.467" v="3626" actId="1076"/>
          <ac:spMkLst>
            <pc:docMk/>
            <pc:sldMk cId="1957259874" sldId="258"/>
            <ac:spMk id="10" creationId="{AE706D50-7D14-4DB8-BE17-5497AA1715EE}"/>
          </ac:spMkLst>
        </pc:spChg>
      </pc:sldChg>
      <pc:sldChg chg="delSp modSp mod">
        <pc:chgData name="Michael Le" userId="04d63814cb43820d" providerId="LiveId" clId="{892DAD46-85A6-411E-A8DE-7F782DB84029}" dt="2023-01-16T06:30:09.901" v="2282" actId="313"/>
        <pc:sldMkLst>
          <pc:docMk/>
          <pc:sldMk cId="3083623366" sldId="260"/>
        </pc:sldMkLst>
        <pc:spChg chg="mod">
          <ac:chgData name="Michael Le" userId="04d63814cb43820d" providerId="LiveId" clId="{892DAD46-85A6-411E-A8DE-7F782DB84029}" dt="2023-01-16T06:30:09.901" v="2282" actId="313"/>
          <ac:spMkLst>
            <pc:docMk/>
            <pc:sldMk cId="3083623366" sldId="260"/>
            <ac:spMk id="3" creationId="{902FD5C4-FE5F-46D2-ABC9-49FA4BB8442F}"/>
          </ac:spMkLst>
        </pc:spChg>
        <pc:picChg chg="del">
          <ac:chgData name="Michael Le" userId="04d63814cb43820d" providerId="LiveId" clId="{892DAD46-85A6-411E-A8DE-7F782DB84029}" dt="2023-01-15T10:06:44.939" v="241" actId="21"/>
          <ac:picMkLst>
            <pc:docMk/>
            <pc:sldMk cId="3083623366" sldId="260"/>
            <ac:picMk id="5" creationId="{65078B9B-93A7-4517-9E78-2F5C028F2238}"/>
          </ac:picMkLst>
        </pc:picChg>
      </pc:sldChg>
      <pc:sldChg chg="modSp mod">
        <pc:chgData name="Michael Le" userId="04d63814cb43820d" providerId="LiveId" clId="{892DAD46-85A6-411E-A8DE-7F782DB84029}" dt="2023-01-16T06:29:44.545" v="2278" actId="20577"/>
        <pc:sldMkLst>
          <pc:docMk/>
          <pc:sldMk cId="710623681" sldId="261"/>
        </pc:sldMkLst>
        <pc:spChg chg="mod">
          <ac:chgData name="Michael Le" userId="04d63814cb43820d" providerId="LiveId" clId="{892DAD46-85A6-411E-A8DE-7F782DB84029}" dt="2023-01-16T06:29:44.545" v="2278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Michael Le" userId="04d63814cb43820d" providerId="LiveId" clId="{892DAD46-85A6-411E-A8DE-7F782DB84029}" dt="2023-01-16T06:34:54.828" v="2919" actId="313"/>
        <pc:sldMkLst>
          <pc:docMk/>
          <pc:sldMk cId="452859177" sldId="262"/>
        </pc:sldMkLst>
        <pc:spChg chg="mod">
          <ac:chgData name="Michael Le" userId="04d63814cb43820d" providerId="LiveId" clId="{892DAD46-85A6-411E-A8DE-7F782DB84029}" dt="2023-01-16T06:34:54.828" v="2919" actId="313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 mod">
        <pc:chgData name="Michael Le" userId="04d63814cb43820d" providerId="LiveId" clId="{892DAD46-85A6-411E-A8DE-7F782DB84029}" dt="2023-01-16T06:35:07.199" v="2926" actId="20577"/>
        <pc:sldMkLst>
          <pc:docMk/>
          <pc:sldMk cId="1464666480" sldId="263"/>
        </pc:sldMkLst>
        <pc:spChg chg="mod">
          <ac:chgData name="Michael Le" userId="04d63814cb43820d" providerId="LiveId" clId="{892DAD46-85A6-411E-A8DE-7F782DB84029}" dt="2023-01-16T06:14:03.301" v="815" actId="20577"/>
          <ac:spMkLst>
            <pc:docMk/>
            <pc:sldMk cId="1464666480" sldId="263"/>
            <ac:spMk id="3" creationId="{902FD5C4-FE5F-46D2-ABC9-49FA4BB8442F}"/>
          </ac:spMkLst>
        </pc:spChg>
        <pc:spChg chg="add mod">
          <ac:chgData name="Michael Le" userId="04d63814cb43820d" providerId="LiveId" clId="{892DAD46-85A6-411E-A8DE-7F782DB84029}" dt="2023-01-16T06:35:07.199" v="2926" actId="20577"/>
          <ac:spMkLst>
            <pc:docMk/>
            <pc:sldMk cId="1464666480" sldId="263"/>
            <ac:spMk id="4" creationId="{C11F8CB2-1D95-2909-4F44-9379FA1DEE3A}"/>
          </ac:spMkLst>
        </pc:spChg>
        <pc:spChg chg="add del mod">
          <ac:chgData name="Michael Le" userId="04d63814cb43820d" providerId="LiveId" clId="{892DAD46-85A6-411E-A8DE-7F782DB84029}" dt="2023-01-16T06:07:31.460" v="510"/>
          <ac:spMkLst>
            <pc:docMk/>
            <pc:sldMk cId="1464666480" sldId="263"/>
            <ac:spMk id="5" creationId="{BCD4C8B5-42F8-3F0A-F630-E7ADB9F07794}"/>
          </ac:spMkLst>
        </pc:spChg>
      </pc:sldChg>
      <pc:sldChg chg="del">
        <pc:chgData name="Michael Le" userId="04d63814cb43820d" providerId="LiveId" clId="{892DAD46-85A6-411E-A8DE-7F782DB84029}" dt="2023-01-16T06:41:20.048" v="3627" actId="2696"/>
        <pc:sldMkLst>
          <pc:docMk/>
          <pc:sldMk cId="545569246" sldId="264"/>
        </pc:sldMkLst>
      </pc:sldChg>
      <pc:sldChg chg="modSp mod">
        <pc:chgData name="Michael Le" userId="04d63814cb43820d" providerId="LiveId" clId="{892DAD46-85A6-411E-A8DE-7F782DB84029}" dt="2023-01-16T08:10:45.728" v="5436" actId="1076"/>
        <pc:sldMkLst>
          <pc:docMk/>
          <pc:sldMk cId="9691683" sldId="267"/>
        </pc:sldMkLst>
        <pc:spChg chg="mod">
          <ac:chgData name="Michael Le" userId="04d63814cb43820d" providerId="LiveId" clId="{892DAD46-85A6-411E-A8DE-7F782DB84029}" dt="2023-01-16T08:10:45.728" v="5436" actId="1076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Michael Le" userId="04d63814cb43820d" providerId="LiveId" clId="{892DAD46-85A6-411E-A8DE-7F782DB84029}" dt="2023-01-16T08:15:48.910" v="5469" actId="14100"/>
        <pc:sldMkLst>
          <pc:docMk/>
          <pc:sldMk cId="916853615" sldId="268"/>
        </pc:sldMkLst>
        <pc:spChg chg="add del mod">
          <ac:chgData name="Michael Le" userId="04d63814cb43820d" providerId="LiveId" clId="{892DAD46-85A6-411E-A8DE-7F782DB84029}" dt="2023-01-16T08:12:17.248" v="5438"/>
          <ac:spMkLst>
            <pc:docMk/>
            <pc:sldMk cId="916853615" sldId="268"/>
            <ac:spMk id="4" creationId="{E44A86E6-2731-5D6A-D290-EF99823EF7B2}"/>
          </ac:spMkLst>
        </pc:spChg>
        <pc:spChg chg="del">
          <ac:chgData name="Michael Le" userId="04d63814cb43820d" providerId="LiveId" clId="{892DAD46-85A6-411E-A8DE-7F782DB84029}" dt="2023-01-16T08:11:03.576" v="5437" actId="21"/>
          <ac:spMkLst>
            <pc:docMk/>
            <pc:sldMk cId="916853615" sldId="268"/>
            <ac:spMk id="8" creationId="{EFCC0E64-0E5B-4BA1-BC72-30FA1DE96F29}"/>
          </ac:spMkLst>
        </pc:spChg>
        <pc:spChg chg="add del mod">
          <ac:chgData name="Michael Le" userId="04d63814cb43820d" providerId="LiveId" clId="{892DAD46-85A6-411E-A8DE-7F782DB84029}" dt="2023-01-16T08:15:38.908" v="5464"/>
          <ac:spMkLst>
            <pc:docMk/>
            <pc:sldMk cId="916853615" sldId="268"/>
            <ac:spMk id="9" creationId="{C096CB97-846D-674F-0F52-72572860F0CC}"/>
          </ac:spMkLst>
        </pc:spChg>
        <pc:picChg chg="add del mod">
          <ac:chgData name="Michael Le" userId="04d63814cb43820d" providerId="LiveId" clId="{892DAD46-85A6-411E-A8DE-7F782DB84029}" dt="2023-01-16T08:15:36.153" v="5463" actId="21"/>
          <ac:picMkLst>
            <pc:docMk/>
            <pc:sldMk cId="916853615" sldId="268"/>
            <ac:picMk id="6" creationId="{2D3488B7-0626-2669-1154-3DDEFFE54F88}"/>
          </ac:picMkLst>
        </pc:picChg>
        <pc:picChg chg="add mod">
          <ac:chgData name="Michael Le" userId="04d63814cb43820d" providerId="LiveId" clId="{892DAD46-85A6-411E-A8DE-7F782DB84029}" dt="2023-01-16T08:15:48.910" v="5469" actId="14100"/>
          <ac:picMkLst>
            <pc:docMk/>
            <pc:sldMk cId="916853615" sldId="268"/>
            <ac:picMk id="11" creationId="{BC33BEF7-0F98-4213-BF24-9DCB657AA6F5}"/>
          </ac:picMkLst>
        </pc:picChg>
      </pc:sldChg>
      <pc:sldChg chg="addSp delSp modSp mod">
        <pc:chgData name="Michael Le" userId="04d63814cb43820d" providerId="LiveId" clId="{892DAD46-85A6-411E-A8DE-7F782DB84029}" dt="2023-01-16T08:14:59.852" v="5462" actId="1076"/>
        <pc:sldMkLst>
          <pc:docMk/>
          <pc:sldMk cId="3266127139" sldId="269"/>
        </pc:sldMkLst>
        <pc:spChg chg="add del mod">
          <ac:chgData name="Michael Le" userId="04d63814cb43820d" providerId="LiveId" clId="{892DAD46-85A6-411E-A8DE-7F782DB84029}" dt="2023-01-16T08:14:46.780" v="5458" actId="21"/>
          <ac:spMkLst>
            <pc:docMk/>
            <pc:sldMk cId="3266127139" sldId="269"/>
            <ac:spMk id="4" creationId="{6080543D-FFF7-70C8-B6FA-47C24DCB78B1}"/>
          </ac:spMkLst>
        </pc:spChg>
        <pc:spChg chg="add del mod">
          <ac:chgData name="Michael Le" userId="04d63814cb43820d" providerId="LiveId" clId="{892DAD46-85A6-411E-A8DE-7F782DB84029}" dt="2023-01-16T08:14:51.311" v="5460" actId="21"/>
          <ac:spMkLst>
            <pc:docMk/>
            <pc:sldMk cId="3266127139" sldId="269"/>
            <ac:spMk id="5" creationId="{17FF8478-EBED-85D6-6C91-8D241A44EEF8}"/>
          </ac:spMkLst>
        </pc:spChg>
        <pc:spChg chg="del">
          <ac:chgData name="Michael Le" userId="04d63814cb43820d" providerId="LiveId" clId="{892DAD46-85A6-411E-A8DE-7F782DB84029}" dt="2023-01-16T08:14:42.653" v="5457" actId="21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Michael Le" userId="04d63814cb43820d" providerId="LiveId" clId="{892DAD46-85A6-411E-A8DE-7F782DB84029}" dt="2023-01-16T08:14:59.852" v="5462" actId="1076"/>
          <ac:picMkLst>
            <pc:docMk/>
            <pc:sldMk cId="3266127139" sldId="269"/>
            <ac:picMk id="6" creationId="{5E0FA92B-5A8C-02E1-3D30-87617DCF9FC0}"/>
          </ac:picMkLst>
        </pc:picChg>
      </pc:sldChg>
      <pc:sldChg chg="addSp delSp modSp mod">
        <pc:chgData name="Michael Le" userId="04d63814cb43820d" providerId="LiveId" clId="{892DAD46-85A6-411E-A8DE-7F782DB84029}" dt="2023-01-16T08:16:57.115" v="5479" actId="1076"/>
        <pc:sldMkLst>
          <pc:docMk/>
          <pc:sldMk cId="3517973280" sldId="270"/>
        </pc:sldMkLst>
        <pc:spChg chg="add del mod">
          <ac:chgData name="Michael Le" userId="04d63814cb43820d" providerId="LiveId" clId="{892DAD46-85A6-411E-A8DE-7F782DB84029}" dt="2023-01-16T08:16:10.844" v="5471" actId="21"/>
          <ac:spMkLst>
            <pc:docMk/>
            <pc:sldMk cId="3517973280" sldId="270"/>
            <ac:spMk id="4" creationId="{1E40D479-A263-1A2A-2C68-F6D025CA53CD}"/>
          </ac:spMkLst>
        </pc:spChg>
        <pc:spChg chg="del">
          <ac:chgData name="Michael Le" userId="04d63814cb43820d" providerId="LiveId" clId="{892DAD46-85A6-411E-A8DE-7F782DB84029}" dt="2023-01-16T08:16:07.673" v="5470" actId="21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Michael Le" userId="04d63814cb43820d" providerId="LiveId" clId="{892DAD46-85A6-411E-A8DE-7F782DB84029}" dt="2023-01-16T08:16:57.115" v="5479" actId="1076"/>
          <ac:picMkLst>
            <pc:docMk/>
            <pc:sldMk cId="3517973280" sldId="270"/>
            <ac:picMk id="6" creationId="{2FE8F0F6-0D72-E979-8BA9-8E08EAA32210}"/>
          </ac:picMkLst>
        </pc:picChg>
      </pc:sldChg>
      <pc:sldChg chg="addSp delSp modSp mod">
        <pc:chgData name="Michael Le" userId="04d63814cb43820d" providerId="LiveId" clId="{892DAD46-85A6-411E-A8DE-7F782DB84029}" dt="2023-01-16T08:20:24.177" v="5669" actId="20577"/>
        <pc:sldMkLst>
          <pc:docMk/>
          <pc:sldMk cId="2161130591" sldId="272"/>
        </pc:sldMkLst>
        <pc:spChg chg="del">
          <ac:chgData name="Michael Le" userId="04d63814cb43820d" providerId="LiveId" clId="{892DAD46-85A6-411E-A8DE-7F782DB84029}" dt="2023-01-16T08:18:42.410" v="5480"/>
          <ac:spMkLst>
            <pc:docMk/>
            <pc:sldMk cId="2161130591" sldId="272"/>
            <ac:spMk id="5" creationId="{28684E62-A9F8-4E7A-AB01-78893062A1B4}"/>
          </ac:spMkLst>
        </pc:spChg>
        <pc:spChg chg="add mod">
          <ac:chgData name="Michael Le" userId="04d63814cb43820d" providerId="LiveId" clId="{892DAD46-85A6-411E-A8DE-7F782DB84029}" dt="2023-01-16T08:20:24.177" v="5669" actId="20577"/>
          <ac:spMkLst>
            <pc:docMk/>
            <pc:sldMk cId="2161130591" sldId="272"/>
            <ac:spMk id="7" creationId="{D9DCE1CE-827C-CEDD-A6B6-741EF987F2D7}"/>
          </ac:spMkLst>
        </pc:spChg>
        <pc:picChg chg="add mod">
          <ac:chgData name="Michael Le" userId="04d63814cb43820d" providerId="LiveId" clId="{892DAD46-85A6-411E-A8DE-7F782DB84029}" dt="2023-01-16T08:18:49.897" v="5485" actId="1076"/>
          <ac:picMkLst>
            <pc:docMk/>
            <pc:sldMk cId="2161130591" sldId="272"/>
            <ac:picMk id="6" creationId="{19F923CD-7F96-2972-15E0-25C98088EB9D}"/>
          </ac:picMkLst>
        </pc:picChg>
      </pc:sldChg>
      <pc:sldChg chg="modSp mod">
        <pc:chgData name="Michael Le" userId="04d63814cb43820d" providerId="LiveId" clId="{892DAD46-85A6-411E-A8DE-7F782DB84029}" dt="2023-01-16T08:27:22.912" v="6304" actId="313"/>
        <pc:sldMkLst>
          <pc:docMk/>
          <pc:sldMk cId="647271476" sldId="273"/>
        </pc:sldMkLst>
        <pc:spChg chg="mod">
          <ac:chgData name="Michael Le" userId="04d63814cb43820d" providerId="LiveId" clId="{892DAD46-85A6-411E-A8DE-7F782DB84029}" dt="2023-01-16T08:25:22.422" v="593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Michael Le" userId="04d63814cb43820d" providerId="LiveId" clId="{892DAD46-85A6-411E-A8DE-7F782DB84029}" dt="2023-01-16T08:27:22.912" v="6304" actId="313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Michael Le" userId="04d63814cb43820d" providerId="LiveId" clId="{892DAD46-85A6-411E-A8DE-7F782DB84029}" dt="2023-01-16T08:30:18.194" v="6764" actId="20577"/>
        <pc:sldMkLst>
          <pc:docMk/>
          <pc:sldMk cId="1630123617" sldId="274"/>
        </pc:sldMkLst>
        <pc:spChg chg="mod">
          <ac:chgData name="Michael Le" userId="04d63814cb43820d" providerId="LiveId" clId="{892DAD46-85A6-411E-A8DE-7F782DB84029}" dt="2023-01-16T08:30:18.194" v="6764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Michael Le" userId="04d63814cb43820d" providerId="LiveId" clId="{892DAD46-85A6-411E-A8DE-7F782DB84029}" dt="2023-01-16T08:22:47.207" v="5683" actId="1076"/>
        <pc:sldMkLst>
          <pc:docMk/>
          <pc:sldMk cId="3410008520" sldId="275"/>
        </pc:sldMkLst>
        <pc:spChg chg="del">
          <ac:chgData name="Michael Le" userId="04d63814cb43820d" providerId="LiveId" clId="{892DAD46-85A6-411E-A8DE-7F782DB84029}" dt="2023-01-16T08:21:30.755" v="5670" actId="21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Michael Le" userId="04d63814cb43820d" providerId="LiveId" clId="{892DAD46-85A6-411E-A8DE-7F782DB84029}" dt="2023-01-16T08:22:06.919" v="5671" actId="21"/>
          <ac:spMkLst>
            <pc:docMk/>
            <pc:sldMk cId="3410008520" sldId="275"/>
            <ac:spMk id="6" creationId="{44B21DED-C4A0-58F6-8D84-B565901084F7}"/>
          </ac:spMkLst>
        </pc:spChg>
        <pc:picChg chg="mod">
          <ac:chgData name="Michael Le" userId="04d63814cb43820d" providerId="LiveId" clId="{892DAD46-85A6-411E-A8DE-7F782DB84029}" dt="2023-01-16T08:22:47.207" v="5683" actId="1076"/>
          <ac:picMkLst>
            <pc:docMk/>
            <pc:sldMk cId="3410008520" sldId="275"/>
            <ac:picMk id="4" creationId="{D5D63823-FC2E-4AC2-93D5-3C2B6F315436}"/>
          </ac:picMkLst>
        </pc:picChg>
        <pc:picChg chg="add mod">
          <ac:chgData name="Michael Le" userId="04d63814cb43820d" providerId="LiveId" clId="{892DAD46-85A6-411E-A8DE-7F782DB84029}" dt="2023-01-16T08:22:30.226" v="5679" actId="1076"/>
          <ac:picMkLst>
            <pc:docMk/>
            <pc:sldMk cId="3410008520" sldId="275"/>
            <ac:picMk id="8" creationId="{5E55C216-F1A2-C465-8E9A-5F08214DA663}"/>
          </ac:picMkLst>
        </pc:picChg>
      </pc:sldChg>
      <pc:sldChg chg="addSp delSp modSp mod">
        <pc:chgData name="Michael Le" userId="04d63814cb43820d" providerId="LiveId" clId="{892DAD46-85A6-411E-A8DE-7F782DB84029}" dt="2023-01-16T08:37:17.254" v="6779" actId="1076"/>
        <pc:sldMkLst>
          <pc:docMk/>
          <pc:sldMk cId="3078551498" sldId="276"/>
        </pc:sldMkLst>
        <pc:spChg chg="del">
          <ac:chgData name="Michael Le" userId="04d63814cb43820d" providerId="LiveId" clId="{892DAD46-85A6-411E-A8DE-7F782DB84029}" dt="2023-01-16T08:36:30.432" v="6765" actId="21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Michael Le" userId="04d63814cb43820d" providerId="LiveId" clId="{892DAD46-85A6-411E-A8DE-7F782DB84029}" dt="2023-01-16T08:36:34.705" v="6766" actId="21"/>
          <ac:spMkLst>
            <pc:docMk/>
            <pc:sldMk cId="3078551498" sldId="276"/>
            <ac:spMk id="5" creationId="{740A78CB-8FF1-BB63-1B56-D0181E953E65}"/>
          </ac:spMkLst>
        </pc:spChg>
        <pc:picChg chg="add del mod">
          <ac:chgData name="Michael Le" userId="04d63814cb43820d" providerId="LiveId" clId="{892DAD46-85A6-411E-A8DE-7F782DB84029}" dt="2023-01-16T08:37:03.234" v="6773" actId="21"/>
          <ac:picMkLst>
            <pc:docMk/>
            <pc:sldMk cId="3078551498" sldId="276"/>
            <ac:picMk id="7" creationId="{3101E77A-1BEF-10E8-7C24-EA4E52EA2BD4}"/>
          </ac:picMkLst>
        </pc:picChg>
        <pc:picChg chg="add mod">
          <ac:chgData name="Michael Le" userId="04d63814cb43820d" providerId="LiveId" clId="{892DAD46-85A6-411E-A8DE-7F782DB84029}" dt="2023-01-16T08:37:17.254" v="6779" actId="1076"/>
          <ac:picMkLst>
            <pc:docMk/>
            <pc:sldMk cId="3078551498" sldId="276"/>
            <ac:picMk id="9" creationId="{FD4C1918-A312-260E-B84E-F0BED3F052EB}"/>
          </ac:picMkLst>
        </pc:picChg>
      </pc:sldChg>
      <pc:sldChg chg="addSp delSp modSp mod">
        <pc:chgData name="Michael Le" userId="04d63814cb43820d" providerId="LiveId" clId="{892DAD46-85A6-411E-A8DE-7F782DB84029}" dt="2023-01-16T08:37:29.222" v="6784" actId="14100"/>
        <pc:sldMkLst>
          <pc:docMk/>
          <pc:sldMk cId="1817399028" sldId="277"/>
        </pc:sldMkLst>
        <pc:spChg chg="del">
          <ac:chgData name="Michael Le" userId="04d63814cb43820d" providerId="LiveId" clId="{892DAD46-85A6-411E-A8DE-7F782DB84029}" dt="2023-01-16T08:36:38.006" v="6767" actId="21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Michael Le" userId="04d63814cb43820d" providerId="LiveId" clId="{892DAD46-85A6-411E-A8DE-7F782DB84029}" dt="2023-01-16T08:36:44.393" v="6768" actId="21"/>
          <ac:spMkLst>
            <pc:docMk/>
            <pc:sldMk cId="1817399028" sldId="277"/>
            <ac:spMk id="5" creationId="{496156FC-F434-A47D-79F7-4E132A1D7618}"/>
          </ac:spMkLst>
        </pc:spChg>
        <pc:picChg chg="add mod">
          <ac:chgData name="Michael Le" userId="04d63814cb43820d" providerId="LiveId" clId="{892DAD46-85A6-411E-A8DE-7F782DB84029}" dt="2023-01-16T08:37:29.222" v="6784" actId="14100"/>
          <ac:picMkLst>
            <pc:docMk/>
            <pc:sldMk cId="1817399028" sldId="277"/>
            <ac:picMk id="7" creationId="{79C7A8DE-B1C8-4F9F-4062-FA2DCB77F2E0}"/>
          </ac:picMkLst>
        </pc:picChg>
      </pc:sldChg>
      <pc:sldChg chg="addSp delSp modSp mod">
        <pc:chgData name="Michael Le" userId="04d63814cb43820d" providerId="LiveId" clId="{892DAD46-85A6-411E-A8DE-7F782DB84029}" dt="2023-01-16T08:13:37.758" v="5452" actId="14100"/>
        <pc:sldMkLst>
          <pc:docMk/>
          <pc:sldMk cId="1074638838" sldId="278"/>
        </pc:sldMkLst>
        <pc:spChg chg="del mod">
          <ac:chgData name="Michael Le" userId="04d63814cb43820d" providerId="LiveId" clId="{892DAD46-85A6-411E-A8DE-7F782DB84029}" dt="2023-01-16T06:43:41.886" v="3648" actId="21"/>
          <ac:spMkLst>
            <pc:docMk/>
            <pc:sldMk cId="1074638838" sldId="278"/>
            <ac:spMk id="8" creationId="{D13C2F43-A283-4FD4-9C0D-BFF93C50AC01}"/>
          </ac:spMkLst>
        </pc:spChg>
        <pc:spChg chg="del mod">
          <ac:chgData name="Michael Le" userId="04d63814cb43820d" providerId="LiveId" clId="{892DAD46-85A6-411E-A8DE-7F782DB84029}" dt="2023-01-16T06:43:45.160" v="3649" actId="21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Michael Le" userId="04d63814cb43820d" providerId="LiveId" clId="{892DAD46-85A6-411E-A8DE-7F782DB84029}" dt="2023-01-16T06:43:37.561" v="3647" actId="14100"/>
          <ac:picMkLst>
            <pc:docMk/>
            <pc:sldMk cId="1074638838" sldId="278"/>
            <ac:picMk id="6" creationId="{C60632DD-73B8-8113-6E28-DA1EBF970694}"/>
          </ac:picMkLst>
        </pc:picChg>
        <pc:picChg chg="add del mod">
          <ac:chgData name="Michael Le" userId="04d63814cb43820d" providerId="LiveId" clId="{892DAD46-85A6-411E-A8DE-7F782DB84029}" dt="2023-01-16T08:12:50.248" v="5447" actId="21"/>
          <ac:picMkLst>
            <pc:docMk/>
            <pc:sldMk cId="1074638838" sldId="278"/>
            <ac:picMk id="9" creationId="{80DA8D2C-07C4-8660-0E08-FFCAAF95D98B}"/>
          </ac:picMkLst>
        </pc:picChg>
        <pc:picChg chg="add mod">
          <ac:chgData name="Michael Le" userId="04d63814cb43820d" providerId="LiveId" clId="{892DAD46-85A6-411E-A8DE-7F782DB84029}" dt="2023-01-16T08:13:37.758" v="5452" actId="14100"/>
          <ac:picMkLst>
            <pc:docMk/>
            <pc:sldMk cId="1074638838" sldId="278"/>
            <ac:picMk id="12" creationId="{9F08B31A-E6D0-6E8A-7897-7E913CFF02DD}"/>
          </ac:picMkLst>
        </pc:picChg>
      </pc:sldChg>
      <pc:sldChg chg="modSp mod">
        <pc:chgData name="Michael Le" userId="04d63814cb43820d" providerId="LiveId" clId="{892DAD46-85A6-411E-A8DE-7F782DB84029}" dt="2023-01-16T08:13:49.592" v="5454" actId="20577"/>
        <pc:sldMkLst>
          <pc:docMk/>
          <pc:sldMk cId="2659604895" sldId="279"/>
        </pc:sldMkLst>
        <pc:spChg chg="mod">
          <ac:chgData name="Michael Le" userId="04d63814cb43820d" providerId="LiveId" clId="{892DAD46-85A6-411E-A8DE-7F782DB84029}" dt="2023-01-16T07:04:55.110" v="3650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Michael Le" userId="04d63814cb43820d" providerId="LiveId" clId="{892DAD46-85A6-411E-A8DE-7F782DB84029}" dt="2023-01-16T08:13:48.037" v="5453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Michael Le" userId="04d63814cb43820d" providerId="LiveId" clId="{892DAD46-85A6-411E-A8DE-7F782DB84029}" dt="2023-01-16T08:13:49.592" v="5454" actId="20577"/>
          <ac:spMkLst>
            <pc:docMk/>
            <pc:sldMk cId="2659604895" sldId="279"/>
            <ac:spMk id="4" creationId="{ACA6A89D-097D-4968-A07A-39A5B4F78A62}"/>
          </ac:spMkLst>
        </pc:spChg>
      </pc:sldChg>
      <pc:sldChg chg="new del">
        <pc:chgData name="Michael Le" userId="04d63814cb43820d" providerId="LiveId" clId="{892DAD46-85A6-411E-A8DE-7F782DB84029}" dt="2023-01-16T06:35:25.689" v="2927" actId="2696"/>
        <pc:sldMkLst>
          <pc:docMk/>
          <pc:sldMk cId="782787905" sldId="280"/>
        </pc:sldMkLst>
      </pc:sldChg>
      <pc:sldChg chg="addSp delSp modSp new mod ord">
        <pc:chgData name="Michael Le" userId="04d63814cb43820d" providerId="LiveId" clId="{892DAD46-85A6-411E-A8DE-7F782DB84029}" dt="2023-01-16T06:12:23.987" v="667" actId="1076"/>
        <pc:sldMkLst>
          <pc:docMk/>
          <pc:sldMk cId="39901931" sldId="281"/>
        </pc:sldMkLst>
        <pc:spChg chg="add mod">
          <ac:chgData name="Michael Le" userId="04d63814cb43820d" providerId="LiveId" clId="{892DAD46-85A6-411E-A8DE-7F782DB84029}" dt="2023-01-16T06:11:25.953" v="604" actId="20577"/>
          <ac:spMkLst>
            <pc:docMk/>
            <pc:sldMk cId="39901931" sldId="281"/>
            <ac:spMk id="6" creationId="{598ECA29-FA7F-A338-9988-9389437E67E1}"/>
          </ac:spMkLst>
        </pc:spChg>
        <pc:spChg chg="add mod">
          <ac:chgData name="Michael Le" userId="04d63814cb43820d" providerId="LiveId" clId="{892DAD46-85A6-411E-A8DE-7F782DB84029}" dt="2023-01-16T06:11:35.107" v="615" actId="20577"/>
          <ac:spMkLst>
            <pc:docMk/>
            <pc:sldMk cId="39901931" sldId="281"/>
            <ac:spMk id="11" creationId="{21CE0418-5296-AA56-D964-2ABFF7C8B108}"/>
          </ac:spMkLst>
        </pc:spChg>
        <pc:spChg chg="add mod">
          <ac:chgData name="Michael Le" userId="04d63814cb43820d" providerId="LiveId" clId="{892DAD46-85A6-411E-A8DE-7F782DB84029}" dt="2023-01-16T06:12:23.987" v="667" actId="1076"/>
          <ac:spMkLst>
            <pc:docMk/>
            <pc:sldMk cId="39901931" sldId="281"/>
            <ac:spMk id="12" creationId="{09EA0E3B-F343-9CA6-F3F9-161A90977B76}"/>
          </ac:spMkLst>
        </pc:spChg>
        <pc:picChg chg="add mod">
          <ac:chgData name="Michael Le" userId="04d63814cb43820d" providerId="LiveId" clId="{892DAD46-85A6-411E-A8DE-7F782DB84029}" dt="2023-01-16T06:10:59.583" v="598" actId="14100"/>
          <ac:picMkLst>
            <pc:docMk/>
            <pc:sldMk cId="39901931" sldId="281"/>
            <ac:picMk id="3" creationId="{EE42DD39-90BA-BB6B-69EE-7BF49B426069}"/>
          </ac:picMkLst>
        </pc:picChg>
        <pc:picChg chg="add mod">
          <ac:chgData name="Michael Le" userId="04d63814cb43820d" providerId="LiveId" clId="{892DAD46-85A6-411E-A8DE-7F782DB84029}" dt="2023-01-16T06:11:07.455" v="600" actId="14100"/>
          <ac:picMkLst>
            <pc:docMk/>
            <pc:sldMk cId="39901931" sldId="281"/>
            <ac:picMk id="5" creationId="{FA03377D-9CB7-42FB-9B44-2D46889F4919}"/>
          </ac:picMkLst>
        </pc:picChg>
        <pc:picChg chg="add del">
          <ac:chgData name="Michael Le" userId="04d63814cb43820d" providerId="LiveId" clId="{892DAD46-85A6-411E-A8DE-7F782DB84029}" dt="2023-01-16T06:10:08.931" v="571" actId="22"/>
          <ac:picMkLst>
            <pc:docMk/>
            <pc:sldMk cId="39901931" sldId="281"/>
            <ac:picMk id="8" creationId="{05BCB014-1AC6-C313-917C-D63B99A23636}"/>
          </ac:picMkLst>
        </pc:picChg>
        <pc:picChg chg="add del">
          <ac:chgData name="Michael Le" userId="04d63814cb43820d" providerId="LiveId" clId="{892DAD46-85A6-411E-A8DE-7F782DB84029}" dt="2023-01-16T06:10:12.996" v="573" actId="22"/>
          <ac:picMkLst>
            <pc:docMk/>
            <pc:sldMk cId="39901931" sldId="281"/>
            <ac:picMk id="10" creationId="{C7302D4E-2338-679E-D9BA-7D7F17172566}"/>
          </ac:picMkLst>
        </pc:picChg>
      </pc:sldChg>
      <pc:sldChg chg="addSp delSp modSp new del mod">
        <pc:chgData name="Michael Le" userId="04d63814cb43820d" providerId="LiveId" clId="{892DAD46-85A6-411E-A8DE-7F782DB84029}" dt="2023-01-16T07:11:12.675" v="4343" actId="2696"/>
        <pc:sldMkLst>
          <pc:docMk/>
          <pc:sldMk cId="537460741" sldId="282"/>
        </pc:sldMkLst>
        <pc:spChg chg="add del mod">
          <ac:chgData name="Michael Le" userId="04d63814cb43820d" providerId="LiveId" clId="{892DAD46-85A6-411E-A8DE-7F782DB84029}" dt="2023-01-16T07:10:43.167" v="4336"/>
          <ac:spMkLst>
            <pc:docMk/>
            <pc:sldMk cId="537460741" sldId="282"/>
            <ac:spMk id="2" creationId="{14D79B54-0592-E8F0-AE2C-7519071C9309}"/>
          </ac:spMkLst>
        </pc:spChg>
        <pc:spChg chg="add mod">
          <ac:chgData name="Michael Le" userId="04d63814cb43820d" providerId="LiveId" clId="{892DAD46-85A6-411E-A8DE-7F782DB84029}" dt="2023-01-16T07:11:00.334" v="4339" actId="1076"/>
          <ac:spMkLst>
            <pc:docMk/>
            <pc:sldMk cId="537460741" sldId="282"/>
            <ac:spMk id="4" creationId="{DBC70A90-F4E9-08E5-DB2F-46FBCA5DA250}"/>
          </ac:spMkLst>
        </pc:spChg>
      </pc:sldChg>
      <pc:sldChg chg="new del">
        <pc:chgData name="Michael Le" userId="04d63814cb43820d" providerId="LiveId" clId="{892DAD46-85A6-411E-A8DE-7F782DB84029}" dt="2023-01-16T07:46:34.939" v="4413" actId="2696"/>
        <pc:sldMkLst>
          <pc:docMk/>
          <pc:sldMk cId="3020836525" sldId="283"/>
        </pc:sldMkLst>
      </pc:sldChg>
      <pc:sldChg chg="new del">
        <pc:chgData name="Michael Le" userId="04d63814cb43820d" providerId="LiveId" clId="{892DAD46-85A6-411E-A8DE-7F782DB84029}" dt="2023-01-16T07:58:29.316" v="5043" actId="2696"/>
        <pc:sldMkLst>
          <pc:docMk/>
          <pc:sldMk cId="3746085545" sldId="284"/>
        </pc:sldMkLst>
      </pc:sldChg>
      <pc:sldChg chg="new del">
        <pc:chgData name="Michael Le" userId="04d63814cb43820d" providerId="LiveId" clId="{892DAD46-85A6-411E-A8DE-7F782DB84029}" dt="2023-01-16T07:11:43.679" v="4369" actId="2696"/>
        <pc:sldMkLst>
          <pc:docMk/>
          <pc:sldMk cId="3555115917" sldId="285"/>
        </pc:sldMkLst>
      </pc:sldChg>
      <pc:sldChg chg="addSp delSp modSp add mod ord">
        <pc:chgData name="Michael Le" userId="04d63814cb43820d" providerId="LiveId" clId="{892DAD46-85A6-411E-A8DE-7F782DB84029}" dt="2023-01-16T08:07:39.772" v="5256" actId="27614"/>
        <pc:sldMkLst>
          <pc:docMk/>
          <pc:sldMk cId="925659232" sldId="286"/>
        </pc:sldMkLst>
        <pc:spChg chg="mod">
          <ac:chgData name="Michael Le" userId="04d63814cb43820d" providerId="LiveId" clId="{892DAD46-85A6-411E-A8DE-7F782DB84029}" dt="2023-01-16T07:11:21.645" v="4361" actId="20577"/>
          <ac:spMkLst>
            <pc:docMk/>
            <pc:sldMk cId="925659232" sldId="286"/>
            <ac:spMk id="2" creationId="{65C3525F-7CB4-4C06-B037-C81D2DED9B80}"/>
          </ac:spMkLst>
        </pc:spChg>
        <pc:picChg chg="add del mod">
          <ac:chgData name="Michael Le" userId="04d63814cb43820d" providerId="LiveId" clId="{892DAD46-85A6-411E-A8DE-7F782DB84029}" dt="2023-01-16T07:11:33.782" v="4365"/>
          <ac:picMkLst>
            <pc:docMk/>
            <pc:sldMk cId="925659232" sldId="286"/>
            <ac:picMk id="5" creationId="{327EC8F0-5200-308D-1AEF-509B26615B24}"/>
          </ac:picMkLst>
        </pc:picChg>
        <pc:picChg chg="del">
          <ac:chgData name="Michael Le" userId="04d63814cb43820d" providerId="LiveId" clId="{892DAD46-85A6-411E-A8DE-7F782DB84029}" dt="2023-01-16T07:11:24.565" v="4362" actId="21"/>
          <ac:picMkLst>
            <pc:docMk/>
            <pc:sldMk cId="925659232" sldId="286"/>
            <ac:picMk id="6" creationId="{C60632DD-73B8-8113-6E28-DA1EBF970694}"/>
          </ac:picMkLst>
        </pc:picChg>
        <pc:picChg chg="add mod">
          <ac:chgData name="Michael Le" userId="04d63814cb43820d" providerId="LiveId" clId="{892DAD46-85A6-411E-A8DE-7F782DB84029}" dt="2023-01-16T07:45:23.276" v="4406" actId="962"/>
          <ac:picMkLst>
            <pc:docMk/>
            <pc:sldMk cId="925659232" sldId="286"/>
            <ac:picMk id="8" creationId="{2CAD5A06-4C2A-A598-608E-C4CCDE106C55}"/>
          </ac:picMkLst>
        </pc:picChg>
        <pc:picChg chg="del">
          <ac:chgData name="Michael Le" userId="04d63814cb43820d" providerId="LiveId" clId="{892DAD46-85A6-411E-A8DE-7F782DB84029}" dt="2023-01-16T07:11:26.738" v="4363" actId="21"/>
          <ac:picMkLst>
            <pc:docMk/>
            <pc:sldMk cId="925659232" sldId="286"/>
            <ac:picMk id="9" creationId="{80DA8D2C-07C4-8660-0E08-FFCAAF95D98B}"/>
          </ac:picMkLst>
        </pc:picChg>
        <pc:picChg chg="add del mod">
          <ac:chgData name="Michael Le" userId="04d63814cb43820d" providerId="LiveId" clId="{892DAD46-85A6-411E-A8DE-7F782DB84029}" dt="2023-01-16T08:03:29.422" v="5253" actId="21"/>
          <ac:picMkLst>
            <pc:docMk/>
            <pc:sldMk cId="925659232" sldId="286"/>
            <ac:picMk id="11" creationId="{BC9C751D-FF68-8BBB-A5B4-C3C5B5632DA5}"/>
          </ac:picMkLst>
        </pc:picChg>
        <pc:picChg chg="add mod">
          <ac:chgData name="Michael Le" userId="04d63814cb43820d" providerId="LiveId" clId="{892DAD46-85A6-411E-A8DE-7F782DB84029}" dt="2023-01-16T08:07:39.772" v="5256" actId="27614"/>
          <ac:picMkLst>
            <pc:docMk/>
            <pc:sldMk cId="925659232" sldId="286"/>
            <ac:picMk id="13" creationId="{44641763-17F2-F6F4-7EBF-4D2695EFF330}"/>
          </ac:picMkLst>
        </pc:picChg>
      </pc:sldChg>
      <pc:sldChg chg="addSp delSp modSp add mod ord">
        <pc:chgData name="Michael Le" userId="04d63814cb43820d" providerId="LiveId" clId="{892DAD46-85A6-411E-A8DE-7F782DB84029}" dt="2023-01-16T08:08:30.901" v="5262" actId="14100"/>
        <pc:sldMkLst>
          <pc:docMk/>
          <pc:sldMk cId="2067395167" sldId="287"/>
        </pc:sldMkLst>
        <pc:spChg chg="mod">
          <ac:chgData name="Michael Le" userId="04d63814cb43820d" providerId="LiveId" clId="{892DAD46-85A6-411E-A8DE-7F782DB84029}" dt="2023-01-16T07:11:56.785" v="4402" actId="20577"/>
          <ac:spMkLst>
            <pc:docMk/>
            <pc:sldMk cId="2067395167" sldId="287"/>
            <ac:spMk id="2" creationId="{65C3525F-7CB4-4C06-B037-C81D2DED9B80}"/>
          </ac:spMkLst>
        </pc:spChg>
        <pc:picChg chg="add mod">
          <ac:chgData name="Michael Le" userId="04d63814cb43820d" providerId="LiveId" clId="{892DAD46-85A6-411E-A8DE-7F782DB84029}" dt="2023-01-16T07:58:01.283" v="5032" actId="14100"/>
          <ac:picMkLst>
            <pc:docMk/>
            <pc:sldMk cId="2067395167" sldId="287"/>
            <ac:picMk id="6" creationId="{6F7AB7D2-9EEA-4727-94D9-3A70AAC7DC4A}"/>
          </ac:picMkLst>
        </pc:picChg>
        <pc:picChg chg="add del mod">
          <ac:chgData name="Michael Le" userId="04d63814cb43820d" providerId="LiveId" clId="{892DAD46-85A6-411E-A8DE-7F782DB84029}" dt="2023-01-16T08:08:22.066" v="5257" actId="21"/>
          <ac:picMkLst>
            <pc:docMk/>
            <pc:sldMk cId="2067395167" sldId="287"/>
            <ac:picMk id="8" creationId="{2BD4F77C-518C-32A5-C6B6-2570249D68C5}"/>
          </ac:picMkLst>
        </pc:picChg>
        <pc:picChg chg="add mod">
          <ac:chgData name="Michael Le" userId="04d63814cb43820d" providerId="LiveId" clId="{892DAD46-85A6-411E-A8DE-7F782DB84029}" dt="2023-01-16T08:08:30.901" v="5262" actId="14100"/>
          <ac:picMkLst>
            <pc:docMk/>
            <pc:sldMk cId="2067395167" sldId="287"/>
            <ac:picMk id="10" creationId="{C8093F10-AD44-F240-F741-DF21B44A93D9}"/>
          </ac:picMkLst>
        </pc:picChg>
      </pc:sldChg>
      <pc:sldChg chg="modSp add mod">
        <pc:chgData name="Michael Le" userId="04d63814cb43820d" providerId="LiveId" clId="{892DAD46-85A6-411E-A8DE-7F782DB84029}" dt="2023-01-16T07:53:38.033" v="5026" actId="20577"/>
        <pc:sldMkLst>
          <pc:docMk/>
          <pc:sldMk cId="3857603095" sldId="288"/>
        </pc:sldMkLst>
        <pc:spChg chg="mod">
          <ac:chgData name="Michael Le" userId="04d63814cb43820d" providerId="LiveId" clId="{892DAD46-85A6-411E-A8DE-7F782DB84029}" dt="2023-01-16T07:46:41.524" v="4429" actId="20577"/>
          <ac:spMkLst>
            <pc:docMk/>
            <pc:sldMk cId="3857603095" sldId="288"/>
            <ac:spMk id="2" creationId="{65C3525F-7CB4-4C06-B037-C81D2DED9B80}"/>
          </ac:spMkLst>
        </pc:spChg>
        <pc:spChg chg="mod">
          <ac:chgData name="Michael Le" userId="04d63814cb43820d" providerId="LiveId" clId="{892DAD46-85A6-411E-A8DE-7F782DB84029}" dt="2023-01-16T07:50:45.382" v="4768" actId="20577"/>
          <ac:spMkLst>
            <pc:docMk/>
            <pc:sldMk cId="3857603095" sldId="288"/>
            <ac:spMk id="3" creationId="{E4FC0D20-FACF-4D73-BD27-CF8F6B97546A}"/>
          </ac:spMkLst>
        </pc:spChg>
        <pc:spChg chg="mod">
          <ac:chgData name="Michael Le" userId="04d63814cb43820d" providerId="LiveId" clId="{892DAD46-85A6-411E-A8DE-7F782DB84029}" dt="2023-01-16T07:53:38.033" v="5026" actId="20577"/>
          <ac:spMkLst>
            <pc:docMk/>
            <pc:sldMk cId="3857603095" sldId="288"/>
            <ac:spMk id="4" creationId="{ACA6A89D-097D-4968-A07A-39A5B4F78A62}"/>
          </ac:spMkLst>
        </pc:spChg>
      </pc:sldChg>
      <pc:sldChg chg="modSp add mod ord">
        <pc:chgData name="Michael Le" userId="04d63814cb43820d" providerId="LiveId" clId="{892DAD46-85A6-411E-A8DE-7F782DB84029}" dt="2023-01-16T08:09:53.896" v="5432" actId="20577"/>
        <pc:sldMkLst>
          <pc:docMk/>
          <pc:sldMk cId="3836408523" sldId="289"/>
        </pc:sldMkLst>
        <pc:spChg chg="mod">
          <ac:chgData name="Michael Le" userId="04d63814cb43820d" providerId="LiveId" clId="{892DAD46-85A6-411E-A8DE-7F782DB84029}" dt="2023-01-16T07:58:51.272" v="5075" actId="20577"/>
          <ac:spMkLst>
            <pc:docMk/>
            <pc:sldMk cId="3836408523" sldId="289"/>
            <ac:spMk id="2" creationId="{65C3525F-7CB4-4C06-B037-C81D2DED9B80}"/>
          </ac:spMkLst>
        </pc:spChg>
        <pc:spChg chg="mod">
          <ac:chgData name="Michael Le" userId="04d63814cb43820d" providerId="LiveId" clId="{892DAD46-85A6-411E-A8DE-7F782DB84029}" dt="2023-01-16T08:09:04.496" v="5283" actId="20577"/>
          <ac:spMkLst>
            <pc:docMk/>
            <pc:sldMk cId="3836408523" sldId="289"/>
            <ac:spMk id="3" creationId="{E4FC0D20-FACF-4D73-BD27-CF8F6B97546A}"/>
          </ac:spMkLst>
        </pc:spChg>
        <pc:spChg chg="mod">
          <ac:chgData name="Michael Le" userId="04d63814cb43820d" providerId="LiveId" clId="{892DAD46-85A6-411E-A8DE-7F782DB84029}" dt="2023-01-16T08:09:53.896" v="5432" actId="20577"/>
          <ac:spMkLst>
            <pc:docMk/>
            <pc:sldMk cId="3836408523" sldId="289"/>
            <ac:spMk id="4" creationId="{ACA6A89D-097D-4968-A07A-39A5B4F78A62}"/>
          </ac:spMkLst>
        </pc:spChg>
      </pc:sld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8461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71282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Michael Le</a:t>
            </a:r>
          </a:p>
          <a:p>
            <a:pPr marL="0" indent="0">
              <a:buNone/>
            </a:pPr>
            <a:r>
              <a:rPr lang="en-US" dirty="0"/>
              <a:t>16/01/2023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MongoDB &amp; Redis changed position from No. 2 and No. 3</a:t>
            </a:r>
          </a:p>
          <a:p>
            <a:r>
              <a:rPr lang="en-US" dirty="0"/>
              <a:t>PostgreSQL moves from No.3 to No.1 </a:t>
            </a:r>
          </a:p>
          <a:p>
            <a:r>
              <a:rPr lang="en-US" dirty="0"/>
              <a:t>MS SQL server drops from No.2 to No. 5</a:t>
            </a:r>
          </a:p>
          <a:p>
            <a:r>
              <a:rPr lang="en-US" dirty="0"/>
              <a:t>Oracle disappear from the top.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Open-source database becomes usable compared to the commercial one.</a:t>
            </a:r>
          </a:p>
          <a:p>
            <a:r>
              <a:rPr lang="en-US" dirty="0"/>
              <a:t>More non-relational databases increases in the future. As opposed to relational databases still takes leading position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PLATFORM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AD5A06-4C2A-A598-608E-C4CCDE10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0" y="2398858"/>
            <a:ext cx="5382376" cy="3267531"/>
          </a:xfrm>
          <a:prstGeom prst="rect">
            <a:avLst/>
          </a:prstGeom>
        </p:spPr>
      </p:pic>
      <p:pic>
        <p:nvPicPr>
          <p:cNvPr id="13" name="Picture 12" descr="Text, timeline&#10;&#10;Description automatically generated">
            <a:extLst>
              <a:ext uri="{FF2B5EF4-FFF2-40B4-BE49-F238E27FC236}">
                <a16:creationId xmlns:a16="http://schemas.microsoft.com/office/drawing/2014/main" id="{44641763-17F2-F6F4-7EBF-4D2695EF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84" y="2522700"/>
            <a:ext cx="550621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5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/>
              <a:t>PLATFORM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Windows and Linux remains the most popular platforms. </a:t>
            </a:r>
          </a:p>
          <a:p>
            <a:r>
              <a:rPr lang="en-US" dirty="0" err="1"/>
              <a:t>Andriod</a:t>
            </a:r>
            <a:r>
              <a:rPr lang="en-US" dirty="0"/>
              <a:t> ranks No 1. in the mobile platform.</a:t>
            </a:r>
          </a:p>
          <a:p>
            <a:r>
              <a:rPr lang="en-US" dirty="0"/>
              <a:t>Cloud platform such as Kubernetes, Docker, AWS has larger market shares. 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Windows and Linux remain are usable in the future. </a:t>
            </a:r>
          </a:p>
          <a:p>
            <a:r>
              <a:rPr lang="en-US" dirty="0"/>
              <a:t>The transformation of cloud computing becomes ubiquitous, can be used quite often.</a:t>
            </a:r>
          </a:p>
        </p:txBody>
      </p:sp>
    </p:spTree>
    <p:extLst>
      <p:ext uri="{BB962C8B-B14F-4D97-AF65-F5344CB8AC3E}">
        <p14:creationId xmlns:p14="http://schemas.microsoft.com/office/powerpoint/2010/main" val="385760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WEB-FRAME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6F7AB7D2-9EEA-4727-94D9-3A70AAC7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98857"/>
            <a:ext cx="4234434" cy="3634823"/>
          </a:xfrm>
          <a:prstGeom prst="rect">
            <a:avLst/>
          </a:prstGeom>
        </p:spPr>
      </p:pic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C8093F10-AD44-F240-F741-DF21B44A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16" y="2398856"/>
            <a:ext cx="6025947" cy="3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/>
              <a:t>WEB-FRAME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jQuery changes position from No. 1 to No. 4</a:t>
            </a:r>
          </a:p>
          <a:p>
            <a:r>
              <a:rPr lang="en-US" dirty="0"/>
              <a:t>React.js changes from No. 3 to No. 1</a:t>
            </a:r>
          </a:p>
          <a:p>
            <a:r>
              <a:rPr lang="en-US" dirty="0"/>
              <a:t>Vue.js increases rapidly from No. 9 to No. 3. </a:t>
            </a:r>
          </a:p>
          <a:p>
            <a:r>
              <a:rPr lang="en-US" dirty="0"/>
              <a:t>Angular.js remains the same.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jQuery loses market share shows less interest in future development. </a:t>
            </a:r>
          </a:p>
          <a:p>
            <a:r>
              <a:rPr lang="en-US" dirty="0"/>
              <a:t>React.js and Vue.js becomes the new standard for web frame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83640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44379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&lt;https://dataplatform.cloud.ibm.com/dashboards/8b9246ef-f625-4c0d-bbb6-acda4c0fcfa4/view/4c39f921049e0cc85cc9b1e407912e502b662759e3bb8351d68d7b495d347097f3681a96c87b1f5adc450162a7e5175fce&gt;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BC33BEF7-0F98-4213-BF24-9DCB657AA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82" y="1429431"/>
            <a:ext cx="9442518" cy="473914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 descr="Timeline&#10;&#10;Description automatically generated with low confidence">
            <a:extLst>
              <a:ext uri="{FF2B5EF4-FFF2-40B4-BE49-F238E27FC236}">
                <a16:creationId xmlns:a16="http://schemas.microsoft.com/office/drawing/2014/main" id="{5E0FA92B-5A8C-02E1-3D30-87617DCF9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86" y="1427502"/>
            <a:ext cx="8915400" cy="4537869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2FE8F0F6-0D72-E979-8BA9-8E08EAA3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71" y="1339027"/>
            <a:ext cx="9684657" cy="50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9F923CD-7F96-2972-15E0-25C98088E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400" y="1465182"/>
            <a:ext cx="5181600" cy="25361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CE1CE-827C-CEDD-A6B6-741EF987F2D7}"/>
              </a:ext>
            </a:extLst>
          </p:cNvPr>
          <p:cNvSpPr txBox="1"/>
          <p:nvPr/>
        </p:nvSpPr>
        <p:spPr>
          <a:xfrm>
            <a:off x="6337300" y="4480420"/>
            <a:ext cx="546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Majority of respondents ages around 23-27.</a:t>
            </a:r>
          </a:p>
          <a:p>
            <a:r>
              <a:rPr lang="en-AU" dirty="0"/>
              <a:t>Shows a positive skewness in favour of new technology.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Non-relational database moves position to No. 2 &amp; No 3. </a:t>
            </a:r>
          </a:p>
          <a:p>
            <a:r>
              <a:rPr lang="en-US" dirty="0"/>
              <a:t> Web-frame programs stays at No 1. </a:t>
            </a:r>
          </a:p>
          <a:p>
            <a:r>
              <a:rPr lang="en-US" dirty="0"/>
              <a:t>React.js stays at No.1 on web framework.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Web-based applications will dominate modern applications.</a:t>
            </a:r>
          </a:p>
          <a:p>
            <a:r>
              <a:rPr lang="en-US" dirty="0"/>
              <a:t>Non-relational databases increases adaptability over time. </a:t>
            </a:r>
          </a:p>
          <a:p>
            <a:r>
              <a:rPr lang="en-US" dirty="0"/>
              <a:t>Cloud-based services become top-priority for platform development.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To stay updated in the technology field, it is essential to understand web-based languages and non-relational databases. </a:t>
            </a:r>
          </a:p>
          <a:p>
            <a:r>
              <a:rPr lang="en-US" dirty="0"/>
              <a:t>Among web framework, React.js is highly recommended.</a:t>
            </a:r>
          </a:p>
          <a:p>
            <a:r>
              <a:rPr lang="en-US" dirty="0"/>
              <a:t>Cloud-based services is the better option for people whose interests in studying or investing in 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16114" y="775967"/>
            <a:ext cx="2496458" cy="2763951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55C216-F1A2-C465-8E9A-5F08214D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43" y="2625196"/>
            <a:ext cx="9674375" cy="33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FD4C1918-A312-260E-B84E-F0BED3F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4" y="1451428"/>
            <a:ext cx="11096288" cy="45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C7A8DE-B1C8-4F9F-4062-FA2DCB77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2" y="1444783"/>
            <a:ext cx="11017881" cy="46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569" y="1509101"/>
            <a:ext cx="11166231" cy="4465447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most popular languages</a:t>
            </a:r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 are mostly web-developed tools such as JavaScript, HTML </a:t>
            </a:r>
          </a:p>
          <a:p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Among all the Web-frames, most used are jQuery and React.js</a:t>
            </a:r>
          </a:p>
          <a:p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Platforms frequently used are Windows and Linux. </a:t>
            </a:r>
          </a:p>
          <a:p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Best </a:t>
            </a:r>
            <a:r>
              <a:rPr lang="en-US" sz="3200" dirty="0" err="1">
                <a:solidFill>
                  <a:srgbClr val="1F1F1F"/>
                </a:solidFill>
                <a:latin typeface="Source Sans Pro" panose="020B0503030403020204" pitchFamily="34" charset="0"/>
              </a:rPr>
              <a:t>Dataframes</a:t>
            </a:r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 often used </a:t>
            </a:r>
            <a:r>
              <a:rPr lang="en-US" sz="3200" dirty="0" err="1">
                <a:solidFill>
                  <a:srgbClr val="1F1F1F"/>
                </a:solidFill>
                <a:latin typeface="Source Sans Pro" panose="020B0503030403020204" pitchFamily="34" charset="0"/>
              </a:rPr>
              <a:t>mySQL</a:t>
            </a:r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 and </a:t>
            </a:r>
            <a:r>
              <a:rPr lang="en-US" sz="3200" dirty="0" err="1">
                <a:solidFill>
                  <a:srgbClr val="1F1F1F"/>
                </a:solidFill>
                <a:latin typeface="Source Sans Pro" panose="020B0503030403020204" pitchFamily="34" charset="0"/>
              </a:rPr>
              <a:t>PostreSQL</a:t>
            </a:r>
            <a:r>
              <a:rPr lang="en-US" sz="3200" dirty="0">
                <a:solidFill>
                  <a:srgbClr val="1F1F1F"/>
                </a:solidFill>
                <a:latin typeface="Source Sans Pro" panose="020B0503030403020204" pitchFamily="34" charset="0"/>
              </a:rPr>
              <a:t>  are better uses for performing database management systems. </a:t>
            </a:r>
            <a:endParaRPr lang="en-US" sz="3200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As were in the 21</a:t>
            </a:r>
            <a:r>
              <a:rPr lang="en-US" sz="2200" baseline="30000" dirty="0"/>
              <a:t>st</a:t>
            </a:r>
            <a:r>
              <a:rPr lang="en-US" sz="2200" dirty="0"/>
              <a:t> Century, the technology market changes rapidly each year. </a:t>
            </a:r>
          </a:p>
          <a:p>
            <a:r>
              <a:rPr lang="en-US" sz="2200" dirty="0"/>
              <a:t>It is essential to understand certain technologies integrated in the distant future. </a:t>
            </a:r>
          </a:p>
          <a:p>
            <a:r>
              <a:rPr lang="en-US" sz="2200" dirty="0"/>
              <a:t>With further insight comparing current and next year trends in technology which is safe to use.  </a:t>
            </a:r>
          </a:p>
          <a:p>
            <a:r>
              <a:rPr lang="en-US" sz="2200" dirty="0"/>
              <a:t>This consists 4 examples of usage such as: </a:t>
            </a:r>
          </a:p>
          <a:p>
            <a:pPr lvl="1"/>
            <a:r>
              <a:rPr lang="en-US" sz="1800" dirty="0"/>
              <a:t>Programming Languages 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 </a:t>
            </a:r>
          </a:p>
          <a:p>
            <a:pPr lvl="1"/>
            <a:r>
              <a:rPr lang="en-US" sz="1800" dirty="0"/>
              <a:t>Web-frame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technology trend is studied by comparing current and future technology usages</a:t>
            </a:r>
          </a:p>
          <a:p>
            <a:r>
              <a:rPr lang="en-US" sz="2200" dirty="0"/>
              <a:t>The dataset came from “Stack Overflow Developer Survey 2019”.</a:t>
            </a:r>
          </a:p>
          <a:p>
            <a:r>
              <a:rPr lang="en-US" sz="2200" dirty="0"/>
              <a:t>There will be different types of data visualizations such as bar, line, pie, tree-map to help us understand results.  </a:t>
            </a:r>
          </a:p>
          <a:p>
            <a:r>
              <a:rPr lang="en-US" sz="2200" dirty="0"/>
              <a:t>The IBM dashboard allows us to analyze data and create visualizations.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Programming Languages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Databases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Platforms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Webframes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8CB2-1D95-2909-4F44-9379FA1DEE3A}"/>
              </a:ext>
            </a:extLst>
          </p:cNvPr>
          <p:cNvSpPr txBox="1"/>
          <p:nvPr/>
        </p:nvSpPr>
        <p:spPr>
          <a:xfrm>
            <a:off x="838200" y="1581113"/>
            <a:ext cx="803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There are 4 Main Dashboards to further Understand Current and Future Technologies and Demographics trends. 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42DD39-90BA-BB6B-69EE-7BF49B42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" y="1523999"/>
            <a:ext cx="6015159" cy="391160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A03377D-9CB7-42FB-9B44-2D46889F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399"/>
            <a:ext cx="6096001" cy="3759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ECA29-FA7F-A338-9988-9389437E67E1}"/>
              </a:ext>
            </a:extLst>
          </p:cNvPr>
          <p:cNvSpPr txBox="1"/>
          <p:nvPr/>
        </p:nvSpPr>
        <p:spPr>
          <a:xfrm>
            <a:off x="1944915" y="5435601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E0418-5296-AA56-D964-2ABFF7C8B108}"/>
              </a:ext>
            </a:extLst>
          </p:cNvPr>
          <p:cNvSpPr txBox="1"/>
          <p:nvPr/>
        </p:nvSpPr>
        <p:spPr>
          <a:xfrm>
            <a:off x="7336972" y="5435601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Next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A0E3B-F343-9CA6-F3F9-161A90977B76}"/>
              </a:ext>
            </a:extLst>
          </p:cNvPr>
          <p:cNvSpPr txBox="1"/>
          <p:nvPr/>
        </p:nvSpPr>
        <p:spPr>
          <a:xfrm>
            <a:off x="1580685" y="503703"/>
            <a:ext cx="9262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Comparison of Desired Programming Languages </a:t>
            </a:r>
          </a:p>
        </p:txBody>
      </p:sp>
    </p:spTree>
    <p:extLst>
      <p:ext uri="{BB962C8B-B14F-4D97-AF65-F5344CB8AC3E}">
        <p14:creationId xmlns:p14="http://schemas.microsoft.com/office/powerpoint/2010/main" val="399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JavaScript &amp; HTML/CSS are common languages for both present and future trends. </a:t>
            </a:r>
          </a:p>
          <a:p>
            <a:r>
              <a:rPr lang="en-US" sz="2200" dirty="0"/>
              <a:t>Python moves from 5th to 3</a:t>
            </a:r>
            <a:r>
              <a:rPr lang="en-US" sz="2200" baseline="30000" dirty="0"/>
              <a:t>rd</a:t>
            </a:r>
            <a:r>
              <a:rPr lang="en-US" sz="2200" dirty="0"/>
              <a:t> within the top 10.</a:t>
            </a:r>
          </a:p>
          <a:p>
            <a:r>
              <a:rPr lang="en-US" sz="2200" dirty="0"/>
              <a:t>Some languages like C++ and PHP area disappears from the top 10.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327564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Programming languages still stay dominant soon. </a:t>
            </a:r>
          </a:p>
          <a:p>
            <a:r>
              <a:rPr lang="en-US" sz="2200" dirty="0"/>
              <a:t>Python and Data Science are essential in the future as AI and Technologies improve.</a:t>
            </a:r>
          </a:p>
          <a:p>
            <a:r>
              <a:rPr lang="en-US" sz="2200" dirty="0"/>
              <a:t>Oldest programming languages such as C++, PHP,…. are becoming less frequent.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60632DD-73B8-8113-6E28-DA1EBF97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8" y="2327564"/>
            <a:ext cx="5817779" cy="3176877"/>
          </a:xfrm>
          <a:prstGeom prst="rect">
            <a:avLst/>
          </a:prstGeom>
        </p:spPr>
      </p:pic>
      <p:pic>
        <p:nvPicPr>
          <p:cNvPr id="12" name="Picture 11" descr="Graphical user interface, chart, application, bar chart&#10;&#10;Description automatically generated">
            <a:extLst>
              <a:ext uri="{FF2B5EF4-FFF2-40B4-BE49-F238E27FC236}">
                <a16:creationId xmlns:a16="http://schemas.microsoft.com/office/drawing/2014/main" id="{9F08B31A-E6D0-6E8A-7897-7E913CFF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5687219" cy="30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724</Words>
  <Application>Microsoft Office PowerPoint</Application>
  <PresentationFormat>Widescreen</PresentationFormat>
  <Paragraphs>123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Helv</vt:lpstr>
      <vt:lpstr>IBM Plex Mono SemiBold</vt:lpstr>
      <vt:lpstr>IBM Plex Mono Text</vt:lpstr>
      <vt:lpstr>IBM Plex Sans Text</vt:lpstr>
      <vt:lpstr>Source Sans Pro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PowerPoint Presentation</vt:lpstr>
      <vt:lpstr>PROGRAMMING LANGUAGE TRENDS</vt:lpstr>
      <vt:lpstr>DATABASE TRENDS</vt:lpstr>
      <vt:lpstr>DATABASE TRENDS - FINDINGS &amp; IMPLICATIONS</vt:lpstr>
      <vt:lpstr>PLATFORM TRENDS</vt:lpstr>
      <vt:lpstr>PLATFORM TRENDS - FINDINGS &amp; IMPLICATIONS</vt:lpstr>
      <vt:lpstr>WEB-FRAME TRENDS</vt:lpstr>
      <vt:lpstr>WEB-FRAME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Michael Le</cp:lastModifiedBy>
  <cp:revision>17</cp:revision>
  <dcterms:created xsi:type="dcterms:W3CDTF">2020-10-28T18:29:43Z</dcterms:created>
  <dcterms:modified xsi:type="dcterms:W3CDTF">2023-01-16T08:37:46Z</dcterms:modified>
</cp:coreProperties>
</file>