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presProps" Target="presProps.xml"/>
  <Relationship Id="rId7" Type="http://schemas.openxmlformats.org/officeDocument/2006/relationships/viewProps" Target="viewProps.xml"/>
  <Relationship Id="rId8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82731897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11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22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presentation-00033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2140482" y="0"/>
          <a:ext cx="7003518" cy="6877050"/>
          <a:chOff x="2140482" y="0"/>
          <a:chExt cx="7003518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482" y="0"/>
            <a:ext cx="4863036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2140482" y="0"/>
          <a:ext cx="7003518" cy="6877050"/>
          <a:chOff x="2140482" y="0"/>
          <a:chExt cx="7003518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482" y="0"/>
            <a:ext cx="4863036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2140482" y="0"/>
          <a:ext cx="7003518" cy="6877050"/>
          <a:chOff x="2140482" y="0"/>
          <a:chExt cx="7003518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482" y="0"/>
            <a:ext cx="4863036" cy="68770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39">
  <a:themeElements>
    <a:clrScheme name="Theme3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3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39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Slides>3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2023-09-03T04:33:44Z</dcterms:created>
  <dcterms:modified xsi:type="dcterms:W3CDTF">2023-09-03T04:33:44Z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