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360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Niveditha Pandith T S</cp:lastModifiedBy>
  <cp:revision>17</cp:revision>
  <dcterms:created xsi:type="dcterms:W3CDTF">2020-10-28T18:29:43Z</dcterms:created>
  <dcterms:modified xsi:type="dcterms:W3CDTF">2022-06-03T10:37:55Z</dcterms:modified>
</cp:coreProperties>
</file>