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02" r:id="rId3"/>
    <p:sldId id="403" r:id="rId4"/>
    <p:sldId id="4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AA6F-0CDD-CA3C-D585-CAEB08832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882D1-0016-F1A6-AE88-0956072C9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26340-E1A0-5940-0696-B3D9CDBC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859D-45FB-487C-AA23-7A14E8E578D6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C818B-1D18-8EC8-D3ED-8B67DC8E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9AE62-4965-C303-61C9-7D54F447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B14-888F-4F2F-9956-6C9A399ED2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775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4C7A-8E6C-5C87-46CB-46B48B10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63D3D-6784-8FF6-F28D-51CFE69C7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8A50F-EC17-F1E8-953D-CF9BDC0E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859D-45FB-487C-AA23-7A14E8E578D6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9EB3F-C128-669A-743F-4D023621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50C8A-AB26-1A7A-B45F-BCAA7D64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B14-888F-4F2F-9956-6C9A399ED2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558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823EE-5A43-0112-1D9E-ACC01A14F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C4F64-3457-D972-6686-582A2CA37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7ABB-418D-6D91-0E6B-CD4E2B38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859D-45FB-487C-AA23-7A14E8E578D6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EA41B-5C63-EE67-CF5F-A10D955D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3BA56-D71B-632E-A92C-4694BD1C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B14-888F-4F2F-9956-6C9A399ED2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4380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93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63A8-EB74-6A70-F396-EF54BD42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32CF-30AB-AB75-0E5C-14F87EBC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8F5CE-9246-DCD7-2035-B9C17E0C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859D-45FB-487C-AA23-7A14E8E578D6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B7CF6-4401-6646-4380-3E6EB079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D7A42-6A24-1341-4412-256DB0E7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B14-888F-4F2F-9956-6C9A399ED2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818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DC39-36F0-88E0-A188-068403BA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AA1A4-2E67-0719-5B86-5590F61E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49AF5-C53B-C4B0-F2AA-34330775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859D-45FB-487C-AA23-7A14E8E578D6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DFBB-777B-84EB-820C-6EE44CF2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7DB6D-25CD-04CC-F7F7-27696659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B14-888F-4F2F-9956-6C9A399ED2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983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48F8-2218-68D9-70F5-4630EBC9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489F-4EAD-D509-FA6E-9C295B8A8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9BCF1-25E8-525D-0D00-48F175FB3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91A8-E028-343D-D0C7-D4939609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859D-45FB-487C-AA23-7A14E8E578D6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00690-164B-F286-B84C-27E0F0655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B2A35-A749-DEE4-2754-4FA44466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B14-888F-4F2F-9956-6C9A399ED2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011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25F0-8AD3-77E5-2DD5-42150A41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8E373-8AA1-5A13-47C6-34BD2D5D1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24970-B8AF-35E8-E30F-0F02AF50C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F75DF-E2B1-605F-0607-DBED0DB93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5E4AD-B98D-E48F-3CA0-70F4D1CA9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E081F-02D9-45C6-6FE6-CE4087F3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859D-45FB-487C-AA23-7A14E8E578D6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4246F2-326A-0A4B-DACB-4F4C2ED3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9ECB8-7B6A-806D-41E2-8070148A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B14-888F-4F2F-9956-6C9A399ED2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716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6139-ACA2-617F-7D2B-B93C6CAC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15BF5-FD86-429D-BDDE-F69ED7A5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859D-45FB-487C-AA23-7A14E8E578D6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95812-E14D-5C8D-BA8E-A3A72B18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0C88D-10AD-6BA9-41D0-171972B3B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B14-888F-4F2F-9956-6C9A399ED2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223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5840B5-46FA-CA02-AFC4-9FF28C92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859D-45FB-487C-AA23-7A14E8E578D6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E4523-EEDE-8251-EEE8-6B0FA3B4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43B5D-3137-3838-39F1-811C23BCD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B14-888F-4F2F-9956-6C9A399ED2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3823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00030-17A7-63FA-62AA-6BAE5EF8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DBC9-1301-DC6F-20DF-C6A72F3BC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DC1BB-7139-9DA5-6DFC-DDA1D2B3D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FDA27-29BE-DC74-9FE3-11F0715A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859D-45FB-487C-AA23-7A14E8E578D6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2C0B7-D936-0038-D24B-8C2BA2B0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F9891-4275-C506-65E0-EEBC65B7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B14-888F-4F2F-9956-6C9A399ED2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003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CE50-1358-DA52-8652-1BF47822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45A70-C760-A1EA-CDEC-5A648660E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7D074-6E09-E5C5-F5FB-547761E50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BB42E-9058-7D1D-FBB0-F7A27EF1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859D-45FB-487C-AA23-7A14E8E578D6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F1772-7ED4-AD70-2297-896B874F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EB878-9370-89EC-BA12-5A1987EC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5B14-888F-4F2F-9956-6C9A399ED2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007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B9488-EA9F-8CA7-64FD-BCFCC16B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FD52E-5E0A-C425-B409-68C21FC4F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85A01-EF85-A979-3A46-825F69171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F859D-45FB-487C-AA23-7A14E8E578D6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D0AE-D80E-9EC2-7E66-7C4273EAF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DD06A-DAB7-3E56-636B-E5BC74417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5B14-888F-4F2F-9956-6C9A399ED24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425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motivation for using Storm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EBA13750-F2FF-CAA3-D6A9-59645818C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1468954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Storm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701F24-F40B-E9A5-8FF4-6C7D704097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2514505"/>
            <a:ext cx="8639467" cy="2193351"/>
          </a:xfrm>
        </p:spPr>
        <p:txBody>
          <a:bodyPr/>
          <a:lstStyle/>
          <a:p>
            <a:r>
              <a:rPr lang="en-US" altLang="en-US" sz="3266"/>
              <a:t>Real time analytics at a massive scale.</a:t>
            </a:r>
          </a:p>
          <a:p>
            <a:r>
              <a:rPr lang="en-US" altLang="en-US" sz="3266"/>
              <a:t>Handles streaming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8B254258-887F-3643-3077-80074D5ED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489652"/>
            <a:ext cx="8141175" cy="691273"/>
          </a:xfrm>
        </p:spPr>
        <p:txBody>
          <a:bodyPr/>
          <a:lstStyle/>
          <a:p>
            <a:r>
              <a:rPr lang="en-US" altLang="en-US" sz="3266"/>
              <a:t>Example Streaming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F0A4-DE7A-EB08-0E11-969898920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5242" y="1339341"/>
            <a:ext cx="8639467" cy="492243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177"/>
              <a:t>There are many situations where it is very important to handle fast arriving data quickly.</a:t>
            </a:r>
          </a:p>
          <a:p>
            <a:r>
              <a:rPr lang="en-US" altLang="en-US" sz="2177"/>
              <a:t>For example optimizing user experience of viewing internet videos</a:t>
            </a:r>
          </a:p>
          <a:p>
            <a:pPr lvl="1"/>
            <a:r>
              <a:rPr lang="en-US" altLang="en-US" sz="2177"/>
              <a:t>Suppose you have many video servers within the USA</a:t>
            </a:r>
          </a:p>
          <a:p>
            <a:pPr lvl="1"/>
            <a:r>
              <a:rPr lang="en-US" altLang="en-US" sz="2177"/>
              <a:t>Millions of customers watching videos.</a:t>
            </a:r>
          </a:p>
          <a:p>
            <a:pPr lvl="1"/>
            <a:r>
              <a:rPr lang="en-US" altLang="en-US" sz="2177"/>
              <a:t>Balance load across servers</a:t>
            </a:r>
          </a:p>
          <a:p>
            <a:pPr lvl="1"/>
            <a:r>
              <a:rPr lang="en-US" altLang="en-US" sz="2177"/>
              <a:t>Continuous stream of data from each server, capturing the user experience for each customer</a:t>
            </a:r>
          </a:p>
          <a:p>
            <a:pPr lvl="2"/>
            <a:r>
              <a:rPr lang="en-US" altLang="en-US" sz="2177"/>
              <a:t>The time each customer has spent waiting for the input to buffer.</a:t>
            </a:r>
          </a:p>
          <a:p>
            <a:pPr lvl="2"/>
            <a:r>
              <a:rPr lang="en-US" altLang="en-US" sz="2177"/>
              <a:t>The amount of time the customer has spent watching the video before changing channels.</a:t>
            </a:r>
          </a:p>
          <a:p>
            <a:pPr lvl="2"/>
            <a:r>
              <a:rPr lang="en-US" altLang="en-US" sz="2177"/>
              <a:t>Etc.</a:t>
            </a:r>
          </a:p>
          <a:p>
            <a:pPr lvl="1"/>
            <a:r>
              <a:rPr lang="en-US" altLang="en-US" sz="2177"/>
              <a:t>Imagine you are a company that is providing the above information in real time for almost all TV networks in the USA</a:t>
            </a:r>
          </a:p>
          <a:p>
            <a:pPr lvl="2"/>
            <a:r>
              <a:rPr lang="en-US" altLang="en-US" sz="2177"/>
              <a:t>Conviva</a:t>
            </a:r>
          </a:p>
          <a:p>
            <a:pPr lvl="1"/>
            <a:r>
              <a:rPr lang="en-US" altLang="en-US" sz="2177"/>
              <a:t>Need a fast streaming solution</a:t>
            </a:r>
          </a:p>
          <a:p>
            <a:pPr lvl="2"/>
            <a:endParaRPr lang="en-US" altLang="en-US" sz="2177"/>
          </a:p>
          <a:p>
            <a:pPr lvl="3"/>
            <a:endParaRPr lang="en-US" altLang="en-US" sz="2177"/>
          </a:p>
          <a:p>
            <a:pPr lvl="2">
              <a:buFont typeface="StarSymbol" charset="0"/>
              <a:buNone/>
            </a:pPr>
            <a:endParaRPr lang="en-US" altLang="en-US" sz="217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4E940E60-1AE1-7190-8106-8F78E437DF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554459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Streaming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11176-E50F-53DF-08D8-1FDFBCDCF2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600009"/>
            <a:ext cx="8639467" cy="4922437"/>
          </a:xfrm>
        </p:spPr>
        <p:txBody>
          <a:bodyPr>
            <a:normAutofit lnSpcReduction="10000"/>
          </a:bodyPr>
          <a:lstStyle/>
          <a:p>
            <a:r>
              <a:rPr lang="en-US" altLang="en-US" sz="2177"/>
              <a:t>Online Advertising</a:t>
            </a:r>
          </a:p>
          <a:p>
            <a:pPr lvl="1"/>
            <a:r>
              <a:rPr lang="en-US" altLang="en-US" sz="2177"/>
              <a:t>We want to show the advertisements that the current user is most interested in at the moment.</a:t>
            </a:r>
          </a:p>
          <a:p>
            <a:pPr lvl="1"/>
            <a:r>
              <a:rPr lang="en-US" altLang="en-US" sz="2177"/>
              <a:t>We just noticed the user was looking for shoes on a Google search 5 minutes ago.</a:t>
            </a:r>
          </a:p>
          <a:p>
            <a:pPr lvl="1"/>
            <a:r>
              <a:rPr lang="en-US" altLang="en-US" sz="2177"/>
              <a:t>When the user goes onto youtube (also owned by Google) we incorporate the shoe information with previous search history of the user to decide what advertisement to show the user.</a:t>
            </a:r>
          </a:p>
          <a:p>
            <a:pPr lvl="1"/>
            <a:r>
              <a:rPr lang="en-US" altLang="en-US" sz="2177"/>
              <a:t>Mixing old historical data with new data.</a:t>
            </a:r>
          </a:p>
          <a:p>
            <a:r>
              <a:rPr lang="en-US" altLang="en-US" sz="2177"/>
              <a:t>Intrusion Detection</a:t>
            </a:r>
          </a:p>
          <a:p>
            <a:pPr lvl="1"/>
            <a:r>
              <a:rPr lang="en-US" altLang="en-US" sz="2177"/>
              <a:t>We want to detect users trying to break into a system</a:t>
            </a:r>
          </a:p>
          <a:p>
            <a:pPr lvl="1"/>
            <a:r>
              <a:rPr lang="en-US" altLang="en-US" sz="2177"/>
              <a:t>We want to use the most up-to-date information to detect intrusion as early as possible.</a:t>
            </a:r>
          </a:p>
          <a:p>
            <a:pPr lvl="1"/>
            <a:r>
              <a:rPr lang="en-US" altLang="en-US" sz="2177"/>
              <a:t>We want to mix the new (most recent) and old data together to help us better detect the intrusion.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342EC7C-BF6A-4A93-9CFA-0BC09BE77C1A}"/>
</file>

<file path=customXml/itemProps2.xml><?xml version="1.0" encoding="utf-8"?>
<ds:datastoreItem xmlns:ds="http://schemas.openxmlformats.org/officeDocument/2006/customXml" ds:itemID="{3213D416-659D-4A1C-99FE-4F79596A38F0}"/>
</file>

<file path=customXml/itemProps3.xml><?xml version="1.0" encoding="utf-8"?>
<ds:datastoreItem xmlns:ds="http://schemas.openxmlformats.org/officeDocument/2006/customXml" ds:itemID="{0C9DBC46-9556-49DF-B528-4AA1D1DCC35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Roboto Condensed</vt:lpstr>
      <vt:lpstr>StarSymbol</vt:lpstr>
      <vt:lpstr>Office Theme</vt:lpstr>
      <vt:lpstr>The motivation for using Storm</vt:lpstr>
      <vt:lpstr>Storm </vt:lpstr>
      <vt:lpstr>Example Streaming Applications</vt:lpstr>
      <vt:lpstr>Streaming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motivation for using Storm</dc:title>
  <dc:creator>Butler, Kylie</dc:creator>
  <cp:lastModifiedBy>Butler, Kylie</cp:lastModifiedBy>
  <cp:revision>1</cp:revision>
  <dcterms:created xsi:type="dcterms:W3CDTF">2022-08-25T07:11:42Z</dcterms:created>
  <dcterms:modified xsi:type="dcterms:W3CDTF">2022-08-25T07:12:26Z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