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905-24EE-745F-EA79-7F908562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68F7-691C-013C-EF77-D0B94995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AEDB-EDF2-6070-D173-F5340E7E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6373-280B-5959-1750-E860DA8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4249-DD58-0EBA-2DE1-DBDA2CEE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6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089D-5AB9-C6C0-423B-9C5A941E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1BA2-C4B9-2E1D-84F6-9E5A7734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18F0-44C7-F0C6-B4A9-42A3CE8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212D-12B1-29E4-37D0-F64572A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45C1-BBD7-9A01-A3A9-8798DC0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8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2FDBF-00F8-AF48-94B0-45D132E84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30418-1C4A-C022-2D91-88AF0ED4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8C2E-6D4F-46EA-37FD-77F25011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6526-433D-B065-D5DE-199D515F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F839-09A3-3356-DAD5-51BE7DC7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38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D311-4E67-20CD-6AD9-83EB327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7656-3209-2B3A-216C-2BAF0166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D6B7-F165-E2BD-484D-13E6095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2D95-48E4-8EB0-C06E-BD551786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D41D-01FB-0A23-E320-F0897D16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27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2348-10E1-3BDC-E303-2F952D02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0BAC-508E-706A-0F69-2B9A1FBD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FAFF-E6AD-A29B-5909-F9616DD2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F273-5C17-D3DE-412B-6CB19A30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E0C2-A047-AFA4-E298-82F974B0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8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44A8-3526-796D-A70E-96B7D2C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780B-D557-581A-EED7-7B51CD772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2881A-C296-415B-9873-0B55C5CC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48C7-6C04-684D-9FD7-8335CBB1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CE43-DD9C-C81E-96E3-3BD70541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0E38-DDAE-26E0-AA08-C198563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0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283D-9A1F-4D2E-5CF0-89E14D9C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E6E0-395E-0081-E866-F100BC83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9C158-DBC2-9623-EB93-262BFA9D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D79E0-3B64-1D04-AD79-6A0D0B80A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9745B-7D46-EC6D-633C-045987D9E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EB690-32AD-EB56-2B2B-297FC13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F3EBD-A856-F8D6-58B3-1FEF3A77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B1021-715D-5614-DDE8-202A2533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C76-8947-66D9-823D-345C03C3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217D-095F-9DBA-8545-6D572A0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30889-F284-5D61-5D76-C326EA17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E938-F45A-D579-0736-633B956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69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8610E-9745-4957-DA28-91E597C4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0AE00-DACC-ECAA-5466-102180BB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6EAB4-169C-9436-7D26-AB467D54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84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27FD-0C2F-A1F7-5895-55E5B698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E398-F00B-BA40-76EA-F9B11D6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7794-BA3D-8A5F-2E0E-0C8124011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3567-ABCA-B2E5-4F71-7A5BCCC4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AE48D-1EAA-8BFC-1993-C138155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0F85-821B-FCF7-CF63-16B7C9AD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5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7977-9D10-D3A8-36C7-075A306D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6F649-4604-2589-82E8-43B29CC4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524A-79A6-413D-7672-101D3E81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A2D5-6DB6-216D-6F4D-C418B027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61375-AA71-1F3F-4E04-4AF946AD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46D2-A62A-806D-CFDB-84F053E2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1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7BB60-CC6A-2436-5A86-4B5CD281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C2142-5766-7808-40B4-03F5137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923E-D0ED-4BF0-6E97-4A75ACA49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028D-AC3E-41D7-B9C1-3805313802E4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1CE0-C0EB-BA57-7DDA-000D938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6526-8A05-18ED-EC53-FBB1170C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192E-281B-412B-9B2F-C652CC998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YARN and MapReduce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000B951-2A63-876B-E3E5-3C32D0D17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Yarn and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48FC-8FCD-C8A3-5206-784A34E98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Yarn does not know or care what kind of application it is running</a:t>
            </a:r>
          </a:p>
          <a:p>
            <a:pPr lvl="1"/>
            <a:r>
              <a:rPr lang="en-US" altLang="en-US" sz="2177"/>
              <a:t>Could be MapReduce or something else (e.g. Impala)</a:t>
            </a:r>
          </a:p>
          <a:p>
            <a:r>
              <a:rPr lang="en-US" altLang="en-US" sz="2177"/>
              <a:t>MapReduce2 uses Yarn</a:t>
            </a:r>
          </a:p>
          <a:p>
            <a:pPr lvl="1"/>
            <a:r>
              <a:rPr lang="en-US" altLang="en-US" sz="2177"/>
              <a:t>Hadoop includes a MapReduce ApplicationMaster (MRApplMaster) to manage MapReduce jobs</a:t>
            </a:r>
          </a:p>
          <a:p>
            <a:pPr lvl="1"/>
            <a:r>
              <a:rPr lang="en-US" altLang="en-US" sz="2177"/>
              <a:t>Each MapReduce job is a new instance of an application </a:t>
            </a:r>
          </a:p>
          <a:p>
            <a:r>
              <a:rPr lang="en-US" altLang="en-US" sz="2177"/>
              <a:t>HDFS is unaffected.</a:t>
            </a:r>
          </a:p>
          <a:p>
            <a:pPr lvl="1"/>
            <a:r>
              <a:rPr lang="en-US" altLang="en-US" sz="2177"/>
              <a:t>Used in MapReduce2 in the same way as MapReduce1.</a:t>
            </a:r>
          </a:p>
          <a:p>
            <a:r>
              <a:rPr lang="en-US" altLang="en-US" sz="2177"/>
              <a:t>The programs and commands of MapReduce2 is exactly the same as MapReduce1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>
            <a:extLst>
              <a:ext uri="{FF2B5EF4-FFF2-40B4-BE49-F238E27FC236}">
                <a16:creationId xmlns:a16="http://schemas.microsoft.com/office/drawing/2014/main" id="{590B6C51-468D-C63C-0B3D-A291B062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6A2D6EE5-6C03-0A8E-B268-60F1B42B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1" b="8838"/>
          <a:stretch>
            <a:fillRect/>
          </a:stretch>
        </p:blipFill>
        <p:spPr bwMode="auto">
          <a:xfrm>
            <a:off x="2306963" y="685513"/>
            <a:ext cx="7350532" cy="466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6219FAC-D4EB-2C4B-23D7-BA694E99E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8327" y="5397688"/>
            <a:ext cx="8639467" cy="1460313"/>
          </a:xfrm>
        </p:spPr>
        <p:txBody>
          <a:bodyPr/>
          <a:lstStyle/>
          <a:p>
            <a:r>
              <a:rPr lang="en-US" altLang="en-US" sz="2177"/>
              <a:t>For very small jobs where all the data fits within 1 block, MR2 allows the entire job to be run inside the MRAppMaster</a:t>
            </a:r>
          </a:p>
          <a:p>
            <a:pPr lvl="1"/>
            <a:r>
              <a:rPr lang="en-US" altLang="en-US" sz="2177"/>
              <a:t>This mode is turned off by default.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99A9AB36-42BE-CCE4-899F-F1400812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77EEC97F-ED24-5539-D89F-5D51AAEF3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0619D502-88D9-F705-F56F-6BFE1453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B3C37AD6-EDDC-71E6-3D04-6BAC9B14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975C0A8E-97DB-92F3-9FD6-540D63D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53" y="668231"/>
            <a:ext cx="7350532" cy="5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2EFF44-F1D5-47F4-B2F3-4E092FD62642}"/>
</file>

<file path=customXml/itemProps2.xml><?xml version="1.0" encoding="utf-8"?>
<ds:datastoreItem xmlns:ds="http://schemas.openxmlformats.org/officeDocument/2006/customXml" ds:itemID="{4A2FA1C1-E5C8-4D91-8C79-66C82F35E32D}"/>
</file>

<file path=customXml/itemProps3.xml><?xml version="1.0" encoding="utf-8"?>
<ds:datastoreItem xmlns:ds="http://schemas.openxmlformats.org/officeDocument/2006/customXml" ds:itemID="{BECD66B6-B6EE-4E8F-8CA3-59C3E6E51E7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Condensed</vt:lpstr>
      <vt:lpstr>Office Theme</vt:lpstr>
      <vt:lpstr>YARN and MapReduce</vt:lpstr>
      <vt:lpstr>Yarn and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and MapReduce</dc:title>
  <dc:creator>Butler, Kylie</dc:creator>
  <cp:lastModifiedBy>Butler, Kylie</cp:lastModifiedBy>
  <cp:revision>1</cp:revision>
  <dcterms:created xsi:type="dcterms:W3CDTF">2022-08-25T07:02:59Z</dcterms:created>
  <dcterms:modified xsi:type="dcterms:W3CDTF">2022-08-25T07:04:22Z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