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85" r:id="rId3"/>
    <p:sldId id="48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11" Type="http://schemas.openxmlformats.org/officeDocument/2006/relationships/customXml" Target="../customXml/item3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456DB-E0AF-A829-A210-6AB67A1AC6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CFB77-D003-AC29-10BD-A263F18B96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4CB93-F82F-F380-6EBF-C7B01DF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601F0-BFDC-620C-123D-25D7665A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F490B-DDB4-965F-2FBF-98F61A951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4908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65FC-7EA1-DCBC-E012-8CB16B1B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9550C-E616-07EA-C86C-855AF17CE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3FFA0-4762-10D2-65B6-EB144370E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DEB36-0330-27FB-9C5C-6E42E697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DE7F6-7CD1-613C-3D3D-46649143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89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642DA-A810-EA60-C05B-415CCE169F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FE016C-E454-BEFD-4615-313A61B554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F2694-A636-D872-7797-710EEBB55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8C8A-F503-003C-5D89-EE6749C4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626DD-3B6F-BA67-FAB0-03E89594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99975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5640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8012B-389C-585C-6F7F-13CEF63F2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ECDB1-97E1-E939-0DFB-7B4B685E3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1F2DB-825D-27BC-2355-E8DDEBF3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518E5-6879-CA33-FF8A-C5187973C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D5DAC-82F8-D82E-20EB-8A8003F2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456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D3B6-EA9D-E89B-3719-C93D4AA14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2958D-B236-AB7C-507F-43DABDDC7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A16EC-F8A7-07BD-093B-9B577981F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36CE3-5341-157A-202F-AD828C57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0FC5EB-4013-1563-2E12-2C952BAA3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984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5710-5682-0473-4FAD-41955A421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FD7B6-818D-13E9-86F4-7D5BA564CD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FDB9D-56E5-482D-123D-B4FAE7B6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528473-4CBB-15FC-D84C-0B6F083C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6A01D-C2A0-9533-A8CD-D1B9A28B1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DCCD1-A9EA-4F35-E2D3-867D5D7F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5352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86773-3500-ED0B-BC9F-DEF2CDD8D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45B90-35FA-0D0E-7FC8-733AEDADC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162815-C777-6DD9-7025-4079126D5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2F9B7-EE84-ED4E-1118-1B0A411DE1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E2760-A186-7BE9-2D1E-F38BEB34E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2875E-FEE8-0F00-5767-460F7F44D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A18537-9F89-27D3-FEE7-09499DAE0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61FA66-9B3D-6FA6-4775-5EB8F964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029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8ACD-E28F-4C98-0D67-BF4418F4C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A01FE7-47D2-DDC5-829F-60148E2C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8546-AE04-2505-D6A8-8EDF41FB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66DE38-8C59-616C-1496-458E758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006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9DD3C7-EAEA-1275-A672-2391E077F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532964-8C43-DDC6-5148-D91D295A1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DC54B-8E59-5FE3-2BA6-814683D87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19786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934EC-C020-73C3-FFD1-B2A384294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AAC1-72AD-24AB-C16F-64A455268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48F801-2E52-89DB-7267-9A0FBC79E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4D058-1E3C-C3B6-2450-97EB7659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F41D-6B74-F47D-4B61-D54730658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665F2-9A6E-0925-D5F9-8CE0454C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302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F9B8C-2399-02B7-33A2-9815627D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F35C0B-64AA-82BF-4525-06E0D1566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802D3-B647-548B-55F3-0DBFD2D0B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47075-9F77-1B24-0540-9012BB19B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236FB2-906A-B0FE-EF01-F21E85E8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880C9-82A2-69BA-620B-325E29237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647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A958B4-4666-D777-95CB-B4D04409C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62270-0747-E410-291D-86E4D0B767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D0ECB-15C5-1E44-0BBF-D36A6B0C8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82D133-1714-4AFC-B7F2-5F8C03FEEF77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928FF-B03A-B7C8-077E-471514733F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1010B2-B8E6-C683-0D0C-8B5D64484B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429B4-7194-4D40-974B-B1EF31225F6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351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Implementing the word count example using Apache Spark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B0B02B4-DB02-FD7F-A516-06AD0E1DE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Word Count Example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B5DEEC67-42C0-50C1-B160-E7FEEFFC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664815"/>
            <a:ext cx="8941899" cy="483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446A8B1-82B4-408F-8649-8C7E778CE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2"/>
            <a:ext cx="8141175" cy="691273"/>
          </a:xfrm>
        </p:spPr>
        <p:txBody>
          <a:bodyPr/>
          <a:lstStyle/>
          <a:p>
            <a:r>
              <a:rPr lang="en-US" altLang="en-US" sz="3629"/>
              <a:t>How do we do topK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E7A6-86AC-3187-FC2F-87AD78C1C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1103" y="2775173"/>
            <a:ext cx="8034604" cy="653829"/>
          </a:xfrm>
        </p:spPr>
        <p:txBody>
          <a:bodyPr>
            <a:normAutofit fontScale="25000" lnSpcReduction="20000"/>
          </a:bodyPr>
          <a:lstStyle/>
          <a:p>
            <a:pPr marL="93612" indent="0">
              <a:buNone/>
            </a:pPr>
            <a:r>
              <a:rPr lang="en-US" altLang="en-US" sz="1814"/>
              <a:t>counts.map( x =&gt; (x._2, x._1) ).sortByKey(false).take(20)</a:t>
            </a:r>
          </a:p>
          <a:p>
            <a:pPr marL="93612" indent="0">
              <a:buNone/>
            </a:pPr>
            <a:r>
              <a:rPr lang="en-US" altLang="en-US" sz="1814"/>
              <a:t>						or</a:t>
            </a:r>
          </a:p>
          <a:p>
            <a:pPr marL="93612" indent="0">
              <a:buNone/>
            </a:pPr>
            <a:r>
              <a:rPr lang="en-US" altLang="en-US" sz="1814"/>
              <a:t>counts.sortBy(x =&gt; x._2, false).take(20)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/>
              <a:t>						or</a:t>
            </a:r>
          </a:p>
          <a:p>
            <a:pPr marL="93612" indent="0">
              <a:buNone/>
            </a:pPr>
            <a:r>
              <a:rPr lang="en-US" altLang="en-US" sz="1814"/>
              <a:t>counts.map( {case(word, count) =&gt; (count, word)} ).sortByKey(false).take(20)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/>
            <a:r>
              <a:rPr lang="en-US" altLang="en-US" sz="1814"/>
              <a:t>The above example returns the top 20 words in order of descending count</a:t>
            </a:r>
          </a:p>
          <a:p>
            <a:pPr marL="93612" indent="0"/>
            <a:r>
              <a:rPr lang="en-US" altLang="en-US" sz="1814"/>
              <a:t>The map function flips the word and count key-value pairs.</a:t>
            </a:r>
          </a:p>
          <a:p>
            <a:pPr marL="93612" indent="0"/>
            <a:r>
              <a:rPr lang="en-US" altLang="en-US" sz="1814"/>
              <a:t>Next we sort the data by the new key of count</a:t>
            </a:r>
          </a:p>
          <a:p>
            <a:pPr marL="93612" indent="0"/>
            <a:r>
              <a:rPr lang="en-US" altLang="en-US" sz="1814"/>
              <a:t>Finally we take the top 20 tuples from the final RDD.</a:t>
            </a:r>
          </a:p>
          <a:p>
            <a:pPr marL="93612" indent="0"/>
            <a:r>
              <a:rPr lang="en-US" altLang="en-US" sz="1814"/>
              <a:t>It is important to note after each function call above a separate RDD is produced.</a:t>
            </a:r>
          </a:p>
          <a:p>
            <a:pPr lvl="1"/>
            <a:r>
              <a:rPr lang="en-US" altLang="en-US" sz="1814"/>
              <a:t>So the counts.map … line creates 3 intermediate temporary RDDs. 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7308AFD9-7361-C796-83C3-182E7FBE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54"/>
          <a:stretch>
            <a:fillRect/>
          </a:stretch>
        </p:blipFill>
        <p:spPr bwMode="auto">
          <a:xfrm>
            <a:off x="2502824" y="1273094"/>
            <a:ext cx="6686622" cy="13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85BE619-3C05-413E-823C-E73DB5F1FAB4}"/>
</file>

<file path=customXml/itemProps2.xml><?xml version="1.0" encoding="utf-8"?>
<ds:datastoreItem xmlns:ds="http://schemas.openxmlformats.org/officeDocument/2006/customXml" ds:itemID="{8FB536F2-BA16-461F-B923-480198F4A58F}"/>
</file>

<file path=customXml/itemProps3.xml><?xml version="1.0" encoding="utf-8"?>
<ds:datastoreItem xmlns:ds="http://schemas.openxmlformats.org/officeDocument/2006/customXml" ds:itemID="{6B744F7B-BDB0-485C-B8B0-FBC21BEC569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Condensed</vt:lpstr>
      <vt:lpstr>Office Theme</vt:lpstr>
      <vt:lpstr>Implementing the word count example using Apache Spark</vt:lpstr>
      <vt:lpstr>Word Count Example</vt:lpstr>
      <vt:lpstr>How do we do topK words?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the word count example using Apache Spark</dc:title>
  <dc:creator>Butler, Kylie</dc:creator>
  <cp:lastModifiedBy>Butler, Kylie</cp:lastModifiedBy>
  <cp:revision>1</cp:revision>
  <dcterms:created xsi:type="dcterms:W3CDTF">2022-08-29T00:24:11Z</dcterms:created>
  <dcterms:modified xsi:type="dcterms:W3CDTF">2022-08-29T00:25:05Z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