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66" r:id="rId5"/>
    <p:sldId id="392" r:id="rId6"/>
    <p:sldId id="413" r:id="rId7"/>
    <p:sldId id="415" r:id="rId8"/>
    <p:sldId id="416" r:id="rId9"/>
    <p:sldId id="417" r:id="rId10"/>
    <p:sldId id="401" r:id="rId11"/>
    <p:sldId id="402" r:id="rId12"/>
    <p:sldId id="403" r:id="rId13"/>
    <p:sldId id="404" r:id="rId14"/>
    <p:sldId id="405" r:id="rId15"/>
    <p:sldId id="393" r:id="rId16"/>
    <p:sldId id="394" r:id="rId17"/>
    <p:sldId id="395" r:id="rId18"/>
    <p:sldId id="396" r:id="rId19"/>
    <p:sldId id="397" r:id="rId20"/>
    <p:sldId id="398" r:id="rId21"/>
    <p:sldId id="399" r:id="rId22"/>
    <p:sldId id="400" r:id="rId23"/>
    <p:sldId id="429" r:id="rId24"/>
    <p:sldId id="412" r:id="rId25"/>
    <p:sldId id="430" r:id="rId26"/>
    <p:sldId id="431" r:id="rId27"/>
    <p:sldId id="42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213DAC-32C8-47C0-B5CB-C0C4A37D8658}" v="2" dt="2023-10-10T05:24:17.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52" d="100"/>
          <a:sy n="52" d="100"/>
        </p:scale>
        <p:origin x="96" y="15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Le" userId="04d63814cb43820d" providerId="LiveId" clId="{C3213DAC-32C8-47C0-B5CB-C0C4A37D8658}"/>
    <pc:docChg chg="custSel modSld">
      <pc:chgData name="Michael Le" userId="04d63814cb43820d" providerId="LiveId" clId="{C3213DAC-32C8-47C0-B5CB-C0C4A37D8658}" dt="2023-10-10T05:24:23.656" v="14" actId="21"/>
      <pc:docMkLst>
        <pc:docMk/>
      </pc:docMkLst>
      <pc:sldChg chg="delSp mod">
        <pc:chgData name="Michael Le" userId="04d63814cb43820d" providerId="LiveId" clId="{C3213DAC-32C8-47C0-B5CB-C0C4A37D8658}" dt="2023-10-10T03:49:06.508" v="8" actId="21"/>
        <pc:sldMkLst>
          <pc:docMk/>
          <pc:sldMk cId="0" sldId="398"/>
        </pc:sldMkLst>
        <pc:spChg chg="del">
          <ac:chgData name="Michael Le" userId="04d63814cb43820d" providerId="LiveId" clId="{C3213DAC-32C8-47C0-B5CB-C0C4A37D8658}" dt="2023-10-10T03:49:06.508" v="8" actId="21"/>
          <ac:spMkLst>
            <pc:docMk/>
            <pc:sldMk cId="0" sldId="398"/>
            <ac:spMk id="44034" creationId="{0503AAD9-0CB3-DE29-6325-39A3A79EA98F}"/>
          </ac:spMkLst>
        </pc:spChg>
      </pc:sldChg>
      <pc:sldChg chg="delSp mod">
        <pc:chgData name="Michael Le" userId="04d63814cb43820d" providerId="LiveId" clId="{C3213DAC-32C8-47C0-B5CB-C0C4A37D8658}" dt="2023-10-10T05:24:04.047" v="10" actId="21"/>
        <pc:sldMkLst>
          <pc:docMk/>
          <pc:sldMk cId="0" sldId="399"/>
        </pc:sldMkLst>
        <pc:spChg chg="del">
          <ac:chgData name="Michael Le" userId="04d63814cb43820d" providerId="LiveId" clId="{C3213DAC-32C8-47C0-B5CB-C0C4A37D8658}" dt="2023-10-10T05:24:00.571" v="9" actId="21"/>
          <ac:spMkLst>
            <pc:docMk/>
            <pc:sldMk cId="0" sldId="399"/>
            <ac:spMk id="45058" creationId="{3D73AFFC-9B3E-B0A0-AD65-FCD7AA07EA15}"/>
          </ac:spMkLst>
        </pc:spChg>
        <pc:spChg chg="del">
          <ac:chgData name="Michael Le" userId="04d63814cb43820d" providerId="LiveId" clId="{C3213DAC-32C8-47C0-B5CB-C0C4A37D8658}" dt="2023-10-10T05:24:04.047" v="10" actId="21"/>
          <ac:spMkLst>
            <pc:docMk/>
            <pc:sldMk cId="0" sldId="399"/>
            <ac:spMk id="45059" creationId="{CC7A5F1E-B593-F6B9-3918-DBC600164EC6}"/>
          </ac:spMkLst>
        </pc:spChg>
      </pc:sldChg>
      <pc:sldChg chg="delSp modSp mod">
        <pc:chgData name="Michael Le" userId="04d63814cb43820d" providerId="LiveId" clId="{C3213DAC-32C8-47C0-B5CB-C0C4A37D8658}" dt="2023-10-10T05:24:17.508" v="13" actId="1076"/>
        <pc:sldMkLst>
          <pc:docMk/>
          <pc:sldMk cId="0" sldId="400"/>
        </pc:sldMkLst>
        <pc:spChg chg="del">
          <ac:chgData name="Michael Le" userId="04d63814cb43820d" providerId="LiveId" clId="{C3213DAC-32C8-47C0-B5CB-C0C4A37D8658}" dt="2023-10-10T05:24:11.362" v="11" actId="21"/>
          <ac:spMkLst>
            <pc:docMk/>
            <pc:sldMk cId="0" sldId="400"/>
            <ac:spMk id="46082" creationId="{AF199520-47B0-F994-CE53-73EF4EE966B1}"/>
          </ac:spMkLst>
        </pc:spChg>
        <pc:picChg chg="mod">
          <ac:chgData name="Michael Le" userId="04d63814cb43820d" providerId="LiveId" clId="{C3213DAC-32C8-47C0-B5CB-C0C4A37D8658}" dt="2023-10-10T05:24:17.508" v="13" actId="1076"/>
          <ac:picMkLst>
            <pc:docMk/>
            <pc:sldMk cId="0" sldId="400"/>
            <ac:picMk id="46083" creationId="{61AF453A-75E3-123B-BC22-4E391594D550}"/>
          </ac:picMkLst>
        </pc:picChg>
      </pc:sldChg>
      <pc:sldChg chg="delSp mod">
        <pc:chgData name="Michael Le" userId="04d63814cb43820d" providerId="LiveId" clId="{C3213DAC-32C8-47C0-B5CB-C0C4A37D8658}" dt="2023-10-10T03:46:04.466" v="0" actId="21"/>
        <pc:sldMkLst>
          <pc:docMk/>
          <pc:sldMk cId="0" sldId="401"/>
        </pc:sldMkLst>
        <pc:spChg chg="del">
          <ac:chgData name="Michael Le" userId="04d63814cb43820d" providerId="LiveId" clId="{C3213DAC-32C8-47C0-B5CB-C0C4A37D8658}" dt="2023-10-10T03:46:04.466" v="0" actId="21"/>
          <ac:spMkLst>
            <pc:docMk/>
            <pc:sldMk cId="0" sldId="401"/>
            <ac:spMk id="33794" creationId="{77318994-7A3A-BACE-BB2F-B6307B1C55CF}"/>
          </ac:spMkLst>
        </pc:spChg>
      </pc:sldChg>
      <pc:sldChg chg="delSp mod">
        <pc:chgData name="Michael Le" userId="04d63814cb43820d" providerId="LiveId" clId="{C3213DAC-32C8-47C0-B5CB-C0C4A37D8658}" dt="2023-10-10T03:48:10.076" v="4" actId="21"/>
        <pc:sldMkLst>
          <pc:docMk/>
          <pc:sldMk cId="0" sldId="403"/>
        </pc:sldMkLst>
        <pc:spChg chg="del">
          <ac:chgData name="Michael Le" userId="04d63814cb43820d" providerId="LiveId" clId="{C3213DAC-32C8-47C0-B5CB-C0C4A37D8658}" dt="2023-10-10T03:48:07.514" v="3" actId="21"/>
          <ac:spMkLst>
            <pc:docMk/>
            <pc:sldMk cId="0" sldId="403"/>
            <ac:spMk id="35842" creationId="{9A739750-C266-9DAF-5818-F760BF5D5CFC}"/>
          </ac:spMkLst>
        </pc:spChg>
        <pc:spChg chg="del">
          <ac:chgData name="Michael Le" userId="04d63814cb43820d" providerId="LiveId" clId="{C3213DAC-32C8-47C0-B5CB-C0C4A37D8658}" dt="2023-10-10T03:48:10.076" v="4" actId="21"/>
          <ac:spMkLst>
            <pc:docMk/>
            <pc:sldMk cId="0" sldId="403"/>
            <ac:spMk id="35843" creationId="{582CBFBC-415C-3F50-ED10-C187079402A1}"/>
          </ac:spMkLst>
        </pc:spChg>
      </pc:sldChg>
      <pc:sldChg chg="delSp mod">
        <pc:chgData name="Michael Le" userId="04d63814cb43820d" providerId="LiveId" clId="{C3213DAC-32C8-47C0-B5CB-C0C4A37D8658}" dt="2023-10-10T03:48:18.253" v="5" actId="21"/>
        <pc:sldMkLst>
          <pc:docMk/>
          <pc:sldMk cId="0" sldId="404"/>
        </pc:sldMkLst>
        <pc:spChg chg="del">
          <ac:chgData name="Michael Le" userId="04d63814cb43820d" providerId="LiveId" clId="{C3213DAC-32C8-47C0-B5CB-C0C4A37D8658}" dt="2023-10-10T03:48:18.253" v="5" actId="21"/>
          <ac:spMkLst>
            <pc:docMk/>
            <pc:sldMk cId="0" sldId="404"/>
            <ac:spMk id="36866" creationId="{ECA318E1-4A78-9C53-8DC2-7EA2E2C6BC0A}"/>
          </ac:spMkLst>
        </pc:spChg>
      </pc:sldChg>
      <pc:sldChg chg="delSp mod">
        <pc:chgData name="Michael Le" userId="04d63814cb43820d" providerId="LiveId" clId="{C3213DAC-32C8-47C0-B5CB-C0C4A37D8658}" dt="2023-10-10T03:48:50.232" v="7" actId="21"/>
        <pc:sldMkLst>
          <pc:docMk/>
          <pc:sldMk cId="0" sldId="405"/>
        </pc:sldMkLst>
        <pc:spChg chg="del">
          <ac:chgData name="Michael Le" userId="04d63814cb43820d" providerId="LiveId" clId="{C3213DAC-32C8-47C0-B5CB-C0C4A37D8658}" dt="2023-10-10T03:48:50.232" v="7" actId="21"/>
          <ac:spMkLst>
            <pc:docMk/>
            <pc:sldMk cId="0" sldId="405"/>
            <ac:spMk id="37890" creationId="{D7D786C7-4E58-A324-F6EB-546423803DD4}"/>
          </ac:spMkLst>
        </pc:spChg>
        <pc:spChg chg="del">
          <ac:chgData name="Michael Le" userId="04d63814cb43820d" providerId="LiveId" clId="{C3213DAC-32C8-47C0-B5CB-C0C4A37D8658}" dt="2023-10-10T03:48:46.708" v="6" actId="21"/>
          <ac:spMkLst>
            <pc:docMk/>
            <pc:sldMk cId="0" sldId="405"/>
            <ac:spMk id="37891" creationId="{B3137F2A-C34C-2B9F-EB28-0D44DE82DAFE}"/>
          </ac:spMkLst>
        </pc:spChg>
      </pc:sldChg>
      <pc:sldChg chg="delSp mod">
        <pc:chgData name="Michael Le" userId="04d63814cb43820d" providerId="LiveId" clId="{C3213DAC-32C8-47C0-B5CB-C0C4A37D8658}" dt="2023-10-10T03:46:15.669" v="2" actId="21"/>
        <pc:sldMkLst>
          <pc:docMk/>
          <pc:sldMk cId="0" sldId="417"/>
        </pc:sldMkLst>
        <pc:spChg chg="del">
          <ac:chgData name="Michael Le" userId="04d63814cb43820d" providerId="LiveId" clId="{C3213DAC-32C8-47C0-B5CB-C0C4A37D8658}" dt="2023-10-10T03:46:12.761" v="1" actId="21"/>
          <ac:spMkLst>
            <pc:docMk/>
            <pc:sldMk cId="0" sldId="417"/>
            <ac:spMk id="32770" creationId="{3C91432C-3994-E20B-F87D-0330A905C997}"/>
          </ac:spMkLst>
        </pc:spChg>
        <pc:spChg chg="del">
          <ac:chgData name="Michael Le" userId="04d63814cb43820d" providerId="LiveId" clId="{C3213DAC-32C8-47C0-B5CB-C0C4A37D8658}" dt="2023-10-10T03:46:15.669" v="2" actId="21"/>
          <ac:spMkLst>
            <pc:docMk/>
            <pc:sldMk cId="0" sldId="417"/>
            <ac:spMk id="32771" creationId="{A1FAA70F-D8F1-2644-444B-4876ECF64853}"/>
          </ac:spMkLst>
        </pc:spChg>
      </pc:sldChg>
      <pc:sldChg chg="delSp mod">
        <pc:chgData name="Michael Le" userId="04d63814cb43820d" providerId="LiveId" clId="{C3213DAC-32C8-47C0-B5CB-C0C4A37D8658}" dt="2023-10-10T05:24:23.656" v="14" actId="21"/>
        <pc:sldMkLst>
          <pc:docMk/>
          <pc:sldMk cId="0" sldId="429"/>
        </pc:sldMkLst>
        <pc:spChg chg="del">
          <ac:chgData name="Michael Le" userId="04d63814cb43820d" providerId="LiveId" clId="{C3213DAC-32C8-47C0-B5CB-C0C4A37D8658}" dt="2023-10-10T05:24:23.656" v="14" actId="21"/>
          <ac:spMkLst>
            <pc:docMk/>
            <pc:sldMk cId="0" sldId="429"/>
            <ac:spMk id="47106" creationId="{979C421E-79AC-01E4-7E4A-A875E402911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7703A-9137-552C-AEF9-A948D68050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0A6F4158-6A9B-C82B-80AD-621C21F120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B534FC7-5F72-334A-0C6A-674B20B3FDA6}"/>
              </a:ext>
            </a:extLst>
          </p:cNvPr>
          <p:cNvSpPr>
            <a:spLocks noGrp="1"/>
          </p:cNvSpPr>
          <p:nvPr>
            <p:ph type="dt" sz="half" idx="10"/>
          </p:nvPr>
        </p:nvSpPr>
        <p:spPr/>
        <p:txBody>
          <a:bodyPr/>
          <a:lstStyle/>
          <a:p>
            <a:fld id="{20CAE386-05DB-44F9-8AA2-5C413E75E5D0}" type="datetimeFigureOut">
              <a:rPr lang="en-AU" smtClean="0"/>
              <a:t>10/10/2023</a:t>
            </a:fld>
            <a:endParaRPr lang="en-AU"/>
          </a:p>
        </p:txBody>
      </p:sp>
      <p:sp>
        <p:nvSpPr>
          <p:cNvPr id="5" name="Footer Placeholder 4">
            <a:extLst>
              <a:ext uri="{FF2B5EF4-FFF2-40B4-BE49-F238E27FC236}">
                <a16:creationId xmlns:a16="http://schemas.microsoft.com/office/drawing/2014/main" id="{8BEB6CFF-0CEE-02FC-2BFA-7179514104C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EB23DA8-5AC0-C9A5-01D8-C5239BB29403}"/>
              </a:ext>
            </a:extLst>
          </p:cNvPr>
          <p:cNvSpPr>
            <a:spLocks noGrp="1"/>
          </p:cNvSpPr>
          <p:nvPr>
            <p:ph type="sldNum" sz="quarter" idx="12"/>
          </p:nvPr>
        </p:nvSpPr>
        <p:spPr/>
        <p:txBody>
          <a:bodyPr/>
          <a:lstStyle/>
          <a:p>
            <a:fld id="{09674EC2-9940-4800-A5FA-B46BC730E5D3}" type="slidenum">
              <a:rPr lang="en-AU" smtClean="0"/>
              <a:t>‹#›</a:t>
            </a:fld>
            <a:endParaRPr lang="en-AU"/>
          </a:p>
        </p:txBody>
      </p:sp>
    </p:spTree>
    <p:extLst>
      <p:ext uri="{BB962C8B-B14F-4D97-AF65-F5344CB8AC3E}">
        <p14:creationId xmlns:p14="http://schemas.microsoft.com/office/powerpoint/2010/main" val="3501899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A93B0-F926-0456-B36C-39B03A9BCB3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834EE7F-84D9-6F65-A6D0-DC36868591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7CCBBDF-8B40-370B-0E6B-A7521184954C}"/>
              </a:ext>
            </a:extLst>
          </p:cNvPr>
          <p:cNvSpPr>
            <a:spLocks noGrp="1"/>
          </p:cNvSpPr>
          <p:nvPr>
            <p:ph type="dt" sz="half" idx="10"/>
          </p:nvPr>
        </p:nvSpPr>
        <p:spPr/>
        <p:txBody>
          <a:bodyPr/>
          <a:lstStyle/>
          <a:p>
            <a:fld id="{20CAE386-05DB-44F9-8AA2-5C413E75E5D0}" type="datetimeFigureOut">
              <a:rPr lang="en-AU" smtClean="0"/>
              <a:t>10/10/2023</a:t>
            </a:fld>
            <a:endParaRPr lang="en-AU"/>
          </a:p>
        </p:txBody>
      </p:sp>
      <p:sp>
        <p:nvSpPr>
          <p:cNvPr id="5" name="Footer Placeholder 4">
            <a:extLst>
              <a:ext uri="{FF2B5EF4-FFF2-40B4-BE49-F238E27FC236}">
                <a16:creationId xmlns:a16="http://schemas.microsoft.com/office/drawing/2014/main" id="{5CD9B203-A955-4FBD-5364-DA03C47EC5D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419263C-1645-3D4F-AB6B-ADB0D7FD8AFC}"/>
              </a:ext>
            </a:extLst>
          </p:cNvPr>
          <p:cNvSpPr>
            <a:spLocks noGrp="1"/>
          </p:cNvSpPr>
          <p:nvPr>
            <p:ph type="sldNum" sz="quarter" idx="12"/>
          </p:nvPr>
        </p:nvSpPr>
        <p:spPr/>
        <p:txBody>
          <a:bodyPr/>
          <a:lstStyle/>
          <a:p>
            <a:fld id="{09674EC2-9940-4800-A5FA-B46BC730E5D3}" type="slidenum">
              <a:rPr lang="en-AU" smtClean="0"/>
              <a:t>‹#›</a:t>
            </a:fld>
            <a:endParaRPr lang="en-AU"/>
          </a:p>
        </p:txBody>
      </p:sp>
    </p:spTree>
    <p:extLst>
      <p:ext uri="{BB962C8B-B14F-4D97-AF65-F5344CB8AC3E}">
        <p14:creationId xmlns:p14="http://schemas.microsoft.com/office/powerpoint/2010/main" val="1884890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FA33CD-7A97-815F-26E6-30D9E13720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3F8F5D5-DD50-F9A1-FCD3-2DA4C9C2F3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116661E-D56D-2EFD-C65A-A600577038BB}"/>
              </a:ext>
            </a:extLst>
          </p:cNvPr>
          <p:cNvSpPr>
            <a:spLocks noGrp="1"/>
          </p:cNvSpPr>
          <p:nvPr>
            <p:ph type="dt" sz="half" idx="10"/>
          </p:nvPr>
        </p:nvSpPr>
        <p:spPr/>
        <p:txBody>
          <a:bodyPr/>
          <a:lstStyle/>
          <a:p>
            <a:fld id="{20CAE386-05DB-44F9-8AA2-5C413E75E5D0}" type="datetimeFigureOut">
              <a:rPr lang="en-AU" smtClean="0"/>
              <a:t>10/10/2023</a:t>
            </a:fld>
            <a:endParaRPr lang="en-AU"/>
          </a:p>
        </p:txBody>
      </p:sp>
      <p:sp>
        <p:nvSpPr>
          <p:cNvPr id="5" name="Footer Placeholder 4">
            <a:extLst>
              <a:ext uri="{FF2B5EF4-FFF2-40B4-BE49-F238E27FC236}">
                <a16:creationId xmlns:a16="http://schemas.microsoft.com/office/drawing/2014/main" id="{C3DC8DE7-8F06-4120-9AF4-9CFBDBCA346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033CEE-9E05-FDC4-C023-A7914A1BE583}"/>
              </a:ext>
            </a:extLst>
          </p:cNvPr>
          <p:cNvSpPr>
            <a:spLocks noGrp="1"/>
          </p:cNvSpPr>
          <p:nvPr>
            <p:ph type="sldNum" sz="quarter" idx="12"/>
          </p:nvPr>
        </p:nvSpPr>
        <p:spPr/>
        <p:txBody>
          <a:bodyPr/>
          <a:lstStyle/>
          <a:p>
            <a:fld id="{09674EC2-9940-4800-A5FA-B46BC730E5D3}" type="slidenum">
              <a:rPr lang="en-AU" smtClean="0"/>
              <a:t>‹#›</a:t>
            </a:fld>
            <a:endParaRPr lang="en-AU"/>
          </a:p>
        </p:txBody>
      </p:sp>
    </p:spTree>
    <p:extLst>
      <p:ext uri="{BB962C8B-B14F-4D97-AF65-F5344CB8AC3E}">
        <p14:creationId xmlns:p14="http://schemas.microsoft.com/office/powerpoint/2010/main" val="4157001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rgbClr val="E52212"/>
        </a:solidFill>
        <a:effectLst/>
      </p:bgPr>
    </p:bg>
    <p:spTree>
      <p:nvGrpSpPr>
        <p:cNvPr id="1" name=""/>
        <p:cNvGrpSpPr/>
        <p:nvPr/>
      </p:nvGrpSpPr>
      <p:grpSpPr>
        <a:xfrm>
          <a:off x="0" y="0"/>
          <a:ext cx="0" cy="0"/>
          <a:chOff x="0" y="0"/>
          <a:chExt cx="0" cy="0"/>
        </a:xfrm>
      </p:grpSpPr>
      <p:sp>
        <p:nvSpPr>
          <p:cNvPr id="12" name="TextBox 32"/>
          <p:cNvSpPr txBox="1">
            <a:spLocks noChangeAspect="1" noChangeArrowheads="1"/>
          </p:cNvSpPr>
          <p:nvPr userDrawn="1"/>
        </p:nvSpPr>
        <p:spPr bwMode="auto">
          <a:xfrm>
            <a:off x="11001904" y="1"/>
            <a:ext cx="1190097" cy="303536"/>
          </a:xfrm>
          <a:prstGeom prst="rect">
            <a:avLst/>
          </a:prstGeom>
          <a:solidFill>
            <a:schemeClr val="tx1"/>
          </a:solidFill>
          <a:ln>
            <a:noFill/>
          </a:ln>
        </p:spPr>
        <p:txBody>
          <a:bodyPr wrap="none" lIns="144000" tIns="72000" rIns="14400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altLang="en-US" sz="1200" b="1"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latrobe.edu.au</a:t>
            </a:r>
          </a:p>
        </p:txBody>
      </p:sp>
      <p:sp>
        <p:nvSpPr>
          <p:cNvPr id="21" name="Title 1"/>
          <p:cNvSpPr>
            <a:spLocks noGrp="1"/>
          </p:cNvSpPr>
          <p:nvPr>
            <p:ph type="title" hasCustomPrompt="1"/>
          </p:nvPr>
        </p:nvSpPr>
        <p:spPr>
          <a:xfrm>
            <a:off x="1781388" y="2716111"/>
            <a:ext cx="8622453" cy="1737005"/>
          </a:xfrm>
        </p:spPr>
        <p:txBody>
          <a:bodyPr wrap="square" anchor="b" anchorCtr="1">
            <a:normAutofit/>
          </a:bodyPr>
          <a:lstStyle>
            <a:lvl1pPr algn="ctr">
              <a:lnSpc>
                <a:spcPct val="100000"/>
              </a:lnSpc>
              <a:defRPr sz="4800" b="1">
                <a:solidFill>
                  <a:schemeClr val="bg1"/>
                </a:solidFill>
                <a:latin typeface="Roboto Condensed" panose="02000000000000000000" pitchFamily="2" charset="0"/>
                <a:ea typeface="Roboto Condensed" panose="02000000000000000000" pitchFamily="2" charset="0"/>
                <a:cs typeface="Roboto" panose="02000000000000000000" pitchFamily="2" charset="0"/>
              </a:defRPr>
            </a:lvl1pPr>
          </a:lstStyle>
          <a:p>
            <a:r>
              <a:rPr lang="en-US" dirty="0"/>
              <a:t>Presentation Title</a:t>
            </a:r>
          </a:p>
        </p:txBody>
      </p:sp>
      <p:sp>
        <p:nvSpPr>
          <p:cNvPr id="22" name="Text Placeholder 2"/>
          <p:cNvSpPr>
            <a:spLocks noGrp="1"/>
          </p:cNvSpPr>
          <p:nvPr>
            <p:ph type="body" idx="1" hasCustomPrompt="1"/>
          </p:nvPr>
        </p:nvSpPr>
        <p:spPr>
          <a:xfrm>
            <a:off x="1781388" y="4858004"/>
            <a:ext cx="8622453" cy="364236"/>
          </a:xfrm>
        </p:spPr>
        <p:txBody>
          <a:bodyPr wrap="square">
            <a:normAutofit/>
          </a:bodyPr>
          <a:lstStyle>
            <a:lvl1pPr marL="0" indent="0" algn="ctr">
              <a:lnSpc>
                <a:spcPct val="100000"/>
              </a:lnSpc>
              <a:spcBef>
                <a:spcPts val="0"/>
              </a:spcBef>
              <a:spcAft>
                <a:spcPts val="0"/>
              </a:spcAft>
              <a:buNone/>
              <a:defRPr sz="1800" b="0" baseline="0">
                <a:solidFill>
                  <a:schemeClr val="bg1"/>
                </a:solidFill>
                <a:latin typeface="Roboto" panose="02000000000000000000" pitchFamily="2" charset="0"/>
                <a:ea typeface="Roboto" panose="02000000000000000000"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Presenter Name – Presenter Title</a:t>
            </a:r>
          </a:p>
        </p:txBody>
      </p:sp>
      <p:sp>
        <p:nvSpPr>
          <p:cNvPr id="26" name="Text Placeholder 2"/>
          <p:cNvSpPr>
            <a:spLocks noGrp="1"/>
          </p:cNvSpPr>
          <p:nvPr>
            <p:ph type="body" idx="10" hasCustomPrompt="1"/>
          </p:nvPr>
        </p:nvSpPr>
        <p:spPr>
          <a:xfrm>
            <a:off x="1781388" y="5261033"/>
            <a:ext cx="8622453" cy="364236"/>
          </a:xfrm>
        </p:spPr>
        <p:txBody>
          <a:bodyPr wrap="square">
            <a:normAutofit/>
          </a:bodyPr>
          <a:lstStyle>
            <a:lvl1pPr marL="0" indent="0" algn="ctr">
              <a:lnSpc>
                <a:spcPct val="100000"/>
              </a:lnSpc>
              <a:spcBef>
                <a:spcPts val="0"/>
              </a:spcBef>
              <a:spcAft>
                <a:spcPts val="0"/>
              </a:spcAft>
              <a:buNone/>
              <a:defRPr sz="1800" b="0" baseline="0">
                <a:solidFill>
                  <a:schemeClr val="bg1"/>
                </a:solidFill>
                <a:latin typeface="Roboto" panose="02000000000000000000" pitchFamily="2" charset="0"/>
                <a:ea typeface="Roboto" panose="02000000000000000000"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Date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14171" y="866431"/>
            <a:ext cx="1763659" cy="1278134"/>
          </a:xfrm>
          <a:prstGeom prst="rect">
            <a:avLst/>
          </a:prstGeom>
        </p:spPr>
      </p:pic>
      <p:sp>
        <p:nvSpPr>
          <p:cNvPr id="9" name="TextBox 8"/>
          <p:cNvSpPr txBox="1">
            <a:spLocks noChangeArrowheads="1"/>
          </p:cNvSpPr>
          <p:nvPr userDrawn="1"/>
        </p:nvSpPr>
        <p:spPr bwMode="auto">
          <a:xfrm>
            <a:off x="7121993" y="6477868"/>
            <a:ext cx="47345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AU" sz="800" kern="1200" baseline="0" dirty="0">
                <a:solidFill>
                  <a:schemeClr val="bg1"/>
                </a:solidFill>
                <a:latin typeface="Roboto" panose="02000000000000000000" pitchFamily="2" charset="0"/>
                <a:ea typeface="Roboto" panose="02000000000000000000" pitchFamily="2" charset="0"/>
                <a:cs typeface="+mn-cs"/>
              </a:rPr>
              <a:t>La Trobe University CRICOS Provider Code Number 00115M</a:t>
            </a:r>
            <a:endParaRPr lang="en-US" altLang="en-US" sz="800" kern="1200" baseline="0" dirty="0">
              <a:solidFill>
                <a:schemeClr val="bg1"/>
              </a:solidFill>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131362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77B0-CF66-D6D8-05C7-18AF3DC28B4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852801B-FCED-22AB-C341-A5CD1F6A30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A6A754E-4872-4CD5-6F05-ACC2B14FC6C2}"/>
              </a:ext>
            </a:extLst>
          </p:cNvPr>
          <p:cNvSpPr>
            <a:spLocks noGrp="1"/>
          </p:cNvSpPr>
          <p:nvPr>
            <p:ph type="dt" sz="half" idx="10"/>
          </p:nvPr>
        </p:nvSpPr>
        <p:spPr/>
        <p:txBody>
          <a:bodyPr/>
          <a:lstStyle/>
          <a:p>
            <a:fld id="{20CAE386-05DB-44F9-8AA2-5C413E75E5D0}" type="datetimeFigureOut">
              <a:rPr lang="en-AU" smtClean="0"/>
              <a:t>10/10/2023</a:t>
            </a:fld>
            <a:endParaRPr lang="en-AU"/>
          </a:p>
        </p:txBody>
      </p:sp>
      <p:sp>
        <p:nvSpPr>
          <p:cNvPr id="5" name="Footer Placeholder 4">
            <a:extLst>
              <a:ext uri="{FF2B5EF4-FFF2-40B4-BE49-F238E27FC236}">
                <a16:creationId xmlns:a16="http://schemas.microsoft.com/office/drawing/2014/main" id="{D3841162-9BB5-96BD-748D-1A9D6BB54D6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4C1416F-CFC1-D318-FC3F-0EA838222E65}"/>
              </a:ext>
            </a:extLst>
          </p:cNvPr>
          <p:cNvSpPr>
            <a:spLocks noGrp="1"/>
          </p:cNvSpPr>
          <p:nvPr>
            <p:ph type="sldNum" sz="quarter" idx="12"/>
          </p:nvPr>
        </p:nvSpPr>
        <p:spPr/>
        <p:txBody>
          <a:bodyPr/>
          <a:lstStyle/>
          <a:p>
            <a:fld id="{09674EC2-9940-4800-A5FA-B46BC730E5D3}" type="slidenum">
              <a:rPr lang="en-AU" smtClean="0"/>
              <a:t>‹#›</a:t>
            </a:fld>
            <a:endParaRPr lang="en-AU"/>
          </a:p>
        </p:txBody>
      </p:sp>
    </p:spTree>
    <p:extLst>
      <p:ext uri="{BB962C8B-B14F-4D97-AF65-F5344CB8AC3E}">
        <p14:creationId xmlns:p14="http://schemas.microsoft.com/office/powerpoint/2010/main" val="354303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6BC23-7C6A-752C-D2F1-F8778AFBC2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D9F17F-D304-8DA4-99C1-A01440AD08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6131D2-75CC-498E-F7D1-9C68B6CEF8CE}"/>
              </a:ext>
            </a:extLst>
          </p:cNvPr>
          <p:cNvSpPr>
            <a:spLocks noGrp="1"/>
          </p:cNvSpPr>
          <p:nvPr>
            <p:ph type="dt" sz="half" idx="10"/>
          </p:nvPr>
        </p:nvSpPr>
        <p:spPr/>
        <p:txBody>
          <a:bodyPr/>
          <a:lstStyle/>
          <a:p>
            <a:fld id="{20CAE386-05DB-44F9-8AA2-5C413E75E5D0}" type="datetimeFigureOut">
              <a:rPr lang="en-AU" smtClean="0"/>
              <a:t>10/10/2023</a:t>
            </a:fld>
            <a:endParaRPr lang="en-AU"/>
          </a:p>
        </p:txBody>
      </p:sp>
      <p:sp>
        <p:nvSpPr>
          <p:cNvPr id="5" name="Footer Placeholder 4">
            <a:extLst>
              <a:ext uri="{FF2B5EF4-FFF2-40B4-BE49-F238E27FC236}">
                <a16:creationId xmlns:a16="http://schemas.microsoft.com/office/drawing/2014/main" id="{B1E8B105-455B-E1DD-BD1A-2D34170FEE3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A697698-97DF-9F35-14A6-D0F99BCC8447}"/>
              </a:ext>
            </a:extLst>
          </p:cNvPr>
          <p:cNvSpPr>
            <a:spLocks noGrp="1"/>
          </p:cNvSpPr>
          <p:nvPr>
            <p:ph type="sldNum" sz="quarter" idx="12"/>
          </p:nvPr>
        </p:nvSpPr>
        <p:spPr/>
        <p:txBody>
          <a:bodyPr/>
          <a:lstStyle/>
          <a:p>
            <a:fld id="{09674EC2-9940-4800-A5FA-B46BC730E5D3}" type="slidenum">
              <a:rPr lang="en-AU" smtClean="0"/>
              <a:t>‹#›</a:t>
            </a:fld>
            <a:endParaRPr lang="en-AU"/>
          </a:p>
        </p:txBody>
      </p:sp>
    </p:spTree>
    <p:extLst>
      <p:ext uri="{BB962C8B-B14F-4D97-AF65-F5344CB8AC3E}">
        <p14:creationId xmlns:p14="http://schemas.microsoft.com/office/powerpoint/2010/main" val="53380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CECF-871D-E122-B6C9-489E02CFF15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507035F-A9B0-AD95-B2CD-20709AC1BD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1BCC77A6-439C-9394-B29B-94D7327D0B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A072847-73B1-DF23-21D6-2AC5E6D9EDC3}"/>
              </a:ext>
            </a:extLst>
          </p:cNvPr>
          <p:cNvSpPr>
            <a:spLocks noGrp="1"/>
          </p:cNvSpPr>
          <p:nvPr>
            <p:ph type="dt" sz="half" idx="10"/>
          </p:nvPr>
        </p:nvSpPr>
        <p:spPr/>
        <p:txBody>
          <a:bodyPr/>
          <a:lstStyle/>
          <a:p>
            <a:fld id="{20CAE386-05DB-44F9-8AA2-5C413E75E5D0}" type="datetimeFigureOut">
              <a:rPr lang="en-AU" smtClean="0"/>
              <a:t>10/10/2023</a:t>
            </a:fld>
            <a:endParaRPr lang="en-AU"/>
          </a:p>
        </p:txBody>
      </p:sp>
      <p:sp>
        <p:nvSpPr>
          <p:cNvPr id="6" name="Footer Placeholder 5">
            <a:extLst>
              <a:ext uri="{FF2B5EF4-FFF2-40B4-BE49-F238E27FC236}">
                <a16:creationId xmlns:a16="http://schemas.microsoft.com/office/drawing/2014/main" id="{6A62EE0D-0A5A-61F0-CA82-0FC954FF5A5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894E644-450E-05A4-D66E-2EB1421DC8C5}"/>
              </a:ext>
            </a:extLst>
          </p:cNvPr>
          <p:cNvSpPr>
            <a:spLocks noGrp="1"/>
          </p:cNvSpPr>
          <p:nvPr>
            <p:ph type="sldNum" sz="quarter" idx="12"/>
          </p:nvPr>
        </p:nvSpPr>
        <p:spPr/>
        <p:txBody>
          <a:bodyPr/>
          <a:lstStyle/>
          <a:p>
            <a:fld id="{09674EC2-9940-4800-A5FA-B46BC730E5D3}" type="slidenum">
              <a:rPr lang="en-AU" smtClean="0"/>
              <a:t>‹#›</a:t>
            </a:fld>
            <a:endParaRPr lang="en-AU"/>
          </a:p>
        </p:txBody>
      </p:sp>
    </p:spTree>
    <p:extLst>
      <p:ext uri="{BB962C8B-B14F-4D97-AF65-F5344CB8AC3E}">
        <p14:creationId xmlns:p14="http://schemas.microsoft.com/office/powerpoint/2010/main" val="94059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BB08-DC38-0F7F-94EA-47924B47F58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E6340AD-1FDA-5DEC-6D5E-4CC768A067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B02348-7C8B-1941-363A-B1AFBDA0A0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AC51C28F-766E-E2C0-845E-1F67471E1A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B3D903-CC06-231F-AC72-AF2C0BD2A8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ADDD4BE-81B7-FF09-C694-3A1F65EB92A5}"/>
              </a:ext>
            </a:extLst>
          </p:cNvPr>
          <p:cNvSpPr>
            <a:spLocks noGrp="1"/>
          </p:cNvSpPr>
          <p:nvPr>
            <p:ph type="dt" sz="half" idx="10"/>
          </p:nvPr>
        </p:nvSpPr>
        <p:spPr/>
        <p:txBody>
          <a:bodyPr/>
          <a:lstStyle/>
          <a:p>
            <a:fld id="{20CAE386-05DB-44F9-8AA2-5C413E75E5D0}" type="datetimeFigureOut">
              <a:rPr lang="en-AU" smtClean="0"/>
              <a:t>10/10/2023</a:t>
            </a:fld>
            <a:endParaRPr lang="en-AU"/>
          </a:p>
        </p:txBody>
      </p:sp>
      <p:sp>
        <p:nvSpPr>
          <p:cNvPr id="8" name="Footer Placeholder 7">
            <a:extLst>
              <a:ext uri="{FF2B5EF4-FFF2-40B4-BE49-F238E27FC236}">
                <a16:creationId xmlns:a16="http://schemas.microsoft.com/office/drawing/2014/main" id="{F744AAA7-1F4C-4D84-37C0-C4B34B39CB5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D72A9BE-318E-1340-FDFD-76236951CA5C}"/>
              </a:ext>
            </a:extLst>
          </p:cNvPr>
          <p:cNvSpPr>
            <a:spLocks noGrp="1"/>
          </p:cNvSpPr>
          <p:nvPr>
            <p:ph type="sldNum" sz="quarter" idx="12"/>
          </p:nvPr>
        </p:nvSpPr>
        <p:spPr/>
        <p:txBody>
          <a:bodyPr/>
          <a:lstStyle/>
          <a:p>
            <a:fld id="{09674EC2-9940-4800-A5FA-B46BC730E5D3}" type="slidenum">
              <a:rPr lang="en-AU" smtClean="0"/>
              <a:t>‹#›</a:t>
            </a:fld>
            <a:endParaRPr lang="en-AU"/>
          </a:p>
        </p:txBody>
      </p:sp>
    </p:spTree>
    <p:extLst>
      <p:ext uri="{BB962C8B-B14F-4D97-AF65-F5344CB8AC3E}">
        <p14:creationId xmlns:p14="http://schemas.microsoft.com/office/powerpoint/2010/main" val="4046053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10E7-CDE7-0B85-F575-FE0B7ED988F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9055C95-8D7D-7532-098A-E0E02753EA01}"/>
              </a:ext>
            </a:extLst>
          </p:cNvPr>
          <p:cNvSpPr>
            <a:spLocks noGrp="1"/>
          </p:cNvSpPr>
          <p:nvPr>
            <p:ph type="dt" sz="half" idx="10"/>
          </p:nvPr>
        </p:nvSpPr>
        <p:spPr/>
        <p:txBody>
          <a:bodyPr/>
          <a:lstStyle/>
          <a:p>
            <a:fld id="{20CAE386-05DB-44F9-8AA2-5C413E75E5D0}" type="datetimeFigureOut">
              <a:rPr lang="en-AU" smtClean="0"/>
              <a:t>10/10/2023</a:t>
            </a:fld>
            <a:endParaRPr lang="en-AU"/>
          </a:p>
        </p:txBody>
      </p:sp>
      <p:sp>
        <p:nvSpPr>
          <p:cNvPr id="4" name="Footer Placeholder 3">
            <a:extLst>
              <a:ext uri="{FF2B5EF4-FFF2-40B4-BE49-F238E27FC236}">
                <a16:creationId xmlns:a16="http://schemas.microsoft.com/office/drawing/2014/main" id="{8B85435F-2D57-BCF3-84E0-DC2CDF06465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B159C6E-AE7D-FFB1-7FE7-17CBA08B5742}"/>
              </a:ext>
            </a:extLst>
          </p:cNvPr>
          <p:cNvSpPr>
            <a:spLocks noGrp="1"/>
          </p:cNvSpPr>
          <p:nvPr>
            <p:ph type="sldNum" sz="quarter" idx="12"/>
          </p:nvPr>
        </p:nvSpPr>
        <p:spPr/>
        <p:txBody>
          <a:bodyPr/>
          <a:lstStyle/>
          <a:p>
            <a:fld id="{09674EC2-9940-4800-A5FA-B46BC730E5D3}" type="slidenum">
              <a:rPr lang="en-AU" smtClean="0"/>
              <a:t>‹#›</a:t>
            </a:fld>
            <a:endParaRPr lang="en-AU"/>
          </a:p>
        </p:txBody>
      </p:sp>
    </p:spTree>
    <p:extLst>
      <p:ext uri="{BB962C8B-B14F-4D97-AF65-F5344CB8AC3E}">
        <p14:creationId xmlns:p14="http://schemas.microsoft.com/office/powerpoint/2010/main" val="177380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5803B5-20C7-7993-F333-9F7B31123E1B}"/>
              </a:ext>
            </a:extLst>
          </p:cNvPr>
          <p:cNvSpPr>
            <a:spLocks noGrp="1"/>
          </p:cNvSpPr>
          <p:nvPr>
            <p:ph type="dt" sz="half" idx="10"/>
          </p:nvPr>
        </p:nvSpPr>
        <p:spPr/>
        <p:txBody>
          <a:bodyPr/>
          <a:lstStyle/>
          <a:p>
            <a:fld id="{20CAE386-05DB-44F9-8AA2-5C413E75E5D0}" type="datetimeFigureOut">
              <a:rPr lang="en-AU" smtClean="0"/>
              <a:t>10/10/2023</a:t>
            </a:fld>
            <a:endParaRPr lang="en-AU"/>
          </a:p>
        </p:txBody>
      </p:sp>
      <p:sp>
        <p:nvSpPr>
          <p:cNvPr id="3" name="Footer Placeholder 2">
            <a:extLst>
              <a:ext uri="{FF2B5EF4-FFF2-40B4-BE49-F238E27FC236}">
                <a16:creationId xmlns:a16="http://schemas.microsoft.com/office/drawing/2014/main" id="{E7428CEC-48E2-7305-22E5-9B8CF9BD58D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D2D99158-7AD6-8D7E-EC52-E990835D555D}"/>
              </a:ext>
            </a:extLst>
          </p:cNvPr>
          <p:cNvSpPr>
            <a:spLocks noGrp="1"/>
          </p:cNvSpPr>
          <p:nvPr>
            <p:ph type="sldNum" sz="quarter" idx="12"/>
          </p:nvPr>
        </p:nvSpPr>
        <p:spPr/>
        <p:txBody>
          <a:bodyPr/>
          <a:lstStyle/>
          <a:p>
            <a:fld id="{09674EC2-9940-4800-A5FA-B46BC730E5D3}" type="slidenum">
              <a:rPr lang="en-AU" smtClean="0"/>
              <a:t>‹#›</a:t>
            </a:fld>
            <a:endParaRPr lang="en-AU"/>
          </a:p>
        </p:txBody>
      </p:sp>
    </p:spTree>
    <p:extLst>
      <p:ext uri="{BB962C8B-B14F-4D97-AF65-F5344CB8AC3E}">
        <p14:creationId xmlns:p14="http://schemas.microsoft.com/office/powerpoint/2010/main" val="149748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000BD-67C1-C303-28E3-9BD5E765A5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C491ECBC-D633-D58E-C5A6-D2022FFCBA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0FD6AF7-0884-66C7-AA43-672AF1BF8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ACFE1-2A54-CCFF-22FC-8EEBB521B20C}"/>
              </a:ext>
            </a:extLst>
          </p:cNvPr>
          <p:cNvSpPr>
            <a:spLocks noGrp="1"/>
          </p:cNvSpPr>
          <p:nvPr>
            <p:ph type="dt" sz="half" idx="10"/>
          </p:nvPr>
        </p:nvSpPr>
        <p:spPr/>
        <p:txBody>
          <a:bodyPr/>
          <a:lstStyle/>
          <a:p>
            <a:fld id="{20CAE386-05DB-44F9-8AA2-5C413E75E5D0}" type="datetimeFigureOut">
              <a:rPr lang="en-AU" smtClean="0"/>
              <a:t>10/10/2023</a:t>
            </a:fld>
            <a:endParaRPr lang="en-AU"/>
          </a:p>
        </p:txBody>
      </p:sp>
      <p:sp>
        <p:nvSpPr>
          <p:cNvPr id="6" name="Footer Placeholder 5">
            <a:extLst>
              <a:ext uri="{FF2B5EF4-FFF2-40B4-BE49-F238E27FC236}">
                <a16:creationId xmlns:a16="http://schemas.microsoft.com/office/drawing/2014/main" id="{E85C8CF6-3DAE-75ED-91E6-874BED6D03D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CD10A0C-329A-EFE7-675A-FCA420341AC4}"/>
              </a:ext>
            </a:extLst>
          </p:cNvPr>
          <p:cNvSpPr>
            <a:spLocks noGrp="1"/>
          </p:cNvSpPr>
          <p:nvPr>
            <p:ph type="sldNum" sz="quarter" idx="12"/>
          </p:nvPr>
        </p:nvSpPr>
        <p:spPr/>
        <p:txBody>
          <a:bodyPr/>
          <a:lstStyle/>
          <a:p>
            <a:fld id="{09674EC2-9940-4800-A5FA-B46BC730E5D3}" type="slidenum">
              <a:rPr lang="en-AU" smtClean="0"/>
              <a:t>‹#›</a:t>
            </a:fld>
            <a:endParaRPr lang="en-AU"/>
          </a:p>
        </p:txBody>
      </p:sp>
    </p:spTree>
    <p:extLst>
      <p:ext uri="{BB962C8B-B14F-4D97-AF65-F5344CB8AC3E}">
        <p14:creationId xmlns:p14="http://schemas.microsoft.com/office/powerpoint/2010/main" val="168185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99288-B7D0-F543-82E3-54FD92130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6B5ACF94-75C7-5087-56F7-2B09149EC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19423C1-E853-D646-B732-097FD3B7A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8F7592-8C3D-5F87-21C4-766D8C63A7B1}"/>
              </a:ext>
            </a:extLst>
          </p:cNvPr>
          <p:cNvSpPr>
            <a:spLocks noGrp="1"/>
          </p:cNvSpPr>
          <p:nvPr>
            <p:ph type="dt" sz="half" idx="10"/>
          </p:nvPr>
        </p:nvSpPr>
        <p:spPr/>
        <p:txBody>
          <a:bodyPr/>
          <a:lstStyle/>
          <a:p>
            <a:fld id="{20CAE386-05DB-44F9-8AA2-5C413E75E5D0}" type="datetimeFigureOut">
              <a:rPr lang="en-AU" smtClean="0"/>
              <a:t>10/10/2023</a:t>
            </a:fld>
            <a:endParaRPr lang="en-AU"/>
          </a:p>
        </p:txBody>
      </p:sp>
      <p:sp>
        <p:nvSpPr>
          <p:cNvPr id="6" name="Footer Placeholder 5">
            <a:extLst>
              <a:ext uri="{FF2B5EF4-FFF2-40B4-BE49-F238E27FC236}">
                <a16:creationId xmlns:a16="http://schemas.microsoft.com/office/drawing/2014/main" id="{74470FED-496B-5211-D0A9-1C4ECD3A8618}"/>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DDF4149-84E3-6E5D-5B90-272C34DE09A1}"/>
              </a:ext>
            </a:extLst>
          </p:cNvPr>
          <p:cNvSpPr>
            <a:spLocks noGrp="1"/>
          </p:cNvSpPr>
          <p:nvPr>
            <p:ph type="sldNum" sz="quarter" idx="12"/>
          </p:nvPr>
        </p:nvSpPr>
        <p:spPr/>
        <p:txBody>
          <a:bodyPr/>
          <a:lstStyle/>
          <a:p>
            <a:fld id="{09674EC2-9940-4800-A5FA-B46BC730E5D3}" type="slidenum">
              <a:rPr lang="en-AU" smtClean="0"/>
              <a:t>‹#›</a:t>
            </a:fld>
            <a:endParaRPr lang="en-AU"/>
          </a:p>
        </p:txBody>
      </p:sp>
    </p:spTree>
    <p:extLst>
      <p:ext uri="{BB962C8B-B14F-4D97-AF65-F5344CB8AC3E}">
        <p14:creationId xmlns:p14="http://schemas.microsoft.com/office/powerpoint/2010/main" val="2903391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13492-6457-9104-0338-E7FBD757A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4E3719E-43C8-5056-8C86-2A7FEE7205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0385F17-A4B0-1A60-752A-9C356A438A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CAE386-05DB-44F9-8AA2-5C413E75E5D0}" type="datetimeFigureOut">
              <a:rPr lang="en-AU" smtClean="0"/>
              <a:t>10/10/2023</a:t>
            </a:fld>
            <a:endParaRPr lang="en-AU"/>
          </a:p>
        </p:txBody>
      </p:sp>
      <p:sp>
        <p:nvSpPr>
          <p:cNvPr id="5" name="Footer Placeholder 4">
            <a:extLst>
              <a:ext uri="{FF2B5EF4-FFF2-40B4-BE49-F238E27FC236}">
                <a16:creationId xmlns:a16="http://schemas.microsoft.com/office/drawing/2014/main" id="{D25273BB-7D97-28F0-D750-7898E3F7D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6DE5D1C7-72BB-1D44-36FE-915D48152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674EC2-9940-4800-A5FA-B46BC730E5D3}" type="slidenum">
              <a:rPr lang="en-AU" smtClean="0"/>
              <a:t>‹#›</a:t>
            </a:fld>
            <a:endParaRPr lang="en-AU"/>
          </a:p>
        </p:txBody>
      </p:sp>
    </p:spTree>
    <p:extLst>
      <p:ext uri="{BB962C8B-B14F-4D97-AF65-F5344CB8AC3E}">
        <p14:creationId xmlns:p14="http://schemas.microsoft.com/office/powerpoint/2010/main" val="1445152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SparkSQL</a:t>
            </a:r>
            <a:r>
              <a:rPr lang="en-AU" dirty="0"/>
              <a:t> optimisation</a:t>
            </a:r>
          </a:p>
        </p:txBody>
      </p:sp>
    </p:spTree>
    <p:extLst>
      <p:ext uri="{BB962C8B-B14F-4D97-AF65-F5344CB8AC3E}">
        <p14:creationId xmlns:p14="http://schemas.microsoft.com/office/powerpoint/2010/main" val="162935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a:extLst>
              <a:ext uri="{FF2B5EF4-FFF2-40B4-BE49-F238E27FC236}">
                <a16:creationId xmlns:a16="http://schemas.microsoft.com/office/drawing/2014/main" id="{EC2AC515-7C3C-0C3B-C67F-917A2B673B34}"/>
              </a:ext>
            </a:extLst>
          </p:cNvPr>
          <p:cNvSpPr>
            <a:spLocks noGrp="1" noChangeArrowheads="1"/>
          </p:cNvSpPr>
          <p:nvPr>
            <p:ph idx="1"/>
          </p:nvPr>
        </p:nvSpPr>
        <p:spPr>
          <a:xfrm>
            <a:off x="1775547" y="4879233"/>
            <a:ext cx="8639467" cy="1147801"/>
          </a:xfrm>
        </p:spPr>
        <p:txBody>
          <a:bodyPr/>
          <a:lstStyle/>
          <a:p>
            <a:r>
              <a:rPr lang="en-US" altLang="en-US" sz="2177"/>
              <a:t>In the above example by using the</a:t>
            </a:r>
            <a:r>
              <a:rPr lang="en-US" altLang="en-US" sz="2177">
                <a:solidFill>
                  <a:srgbClr val="FF0000"/>
                </a:solidFill>
              </a:rPr>
              <a:t> .where </a:t>
            </a:r>
            <a:r>
              <a:rPr lang="en-US" altLang="en-US" sz="2177"/>
              <a:t>clause in the code, we can get the </a:t>
            </a:r>
            <a:r>
              <a:rPr lang="en-US" altLang="en-US" sz="2177">
                <a:solidFill>
                  <a:srgbClr val="FF0000"/>
                </a:solidFill>
              </a:rPr>
              <a:t>postgres database </a:t>
            </a:r>
            <a:r>
              <a:rPr lang="en-US" altLang="en-US" sz="2177"/>
              <a:t>to execute the </a:t>
            </a:r>
            <a:r>
              <a:rPr lang="en-US" altLang="en-US" sz="2177">
                <a:solidFill>
                  <a:srgbClr val="FF0000"/>
                </a:solidFill>
              </a:rPr>
              <a:t>where</a:t>
            </a:r>
            <a:r>
              <a:rPr lang="en-US" altLang="en-US" sz="2177"/>
              <a:t> clause for use inside itself</a:t>
            </a:r>
          </a:p>
          <a:p>
            <a:pPr lvl="1"/>
            <a:r>
              <a:rPr lang="en-US" altLang="en-US" sz="2177"/>
              <a:t>This is much faster than if we had to do a filter operation in spark.  </a:t>
            </a:r>
          </a:p>
        </p:txBody>
      </p:sp>
      <p:pic>
        <p:nvPicPr>
          <p:cNvPr id="36868" name="Picture 3">
            <a:extLst>
              <a:ext uri="{FF2B5EF4-FFF2-40B4-BE49-F238E27FC236}">
                <a16:creationId xmlns:a16="http://schemas.microsoft.com/office/drawing/2014/main" id="{1DE0C74E-236A-2651-AEFB-8B7BFDC462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0"/>
            <a:ext cx="9144960" cy="456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Rectangle 4">
            <a:extLst>
              <a:ext uri="{FF2B5EF4-FFF2-40B4-BE49-F238E27FC236}">
                <a16:creationId xmlns:a16="http://schemas.microsoft.com/office/drawing/2014/main" id="{74EA854D-5DA0-4B46-59E6-DCC7F819C780}"/>
              </a:ext>
            </a:extLst>
          </p:cNvPr>
          <p:cNvSpPr>
            <a:spLocks noChangeArrowheads="1"/>
          </p:cNvSpPr>
          <p:nvPr/>
        </p:nvSpPr>
        <p:spPr bwMode="auto">
          <a:xfrm>
            <a:off x="4527676" y="2609555"/>
            <a:ext cx="4051146" cy="427725"/>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2" name="Picture 3">
            <a:extLst>
              <a:ext uri="{FF2B5EF4-FFF2-40B4-BE49-F238E27FC236}">
                <a16:creationId xmlns:a16="http://schemas.microsoft.com/office/drawing/2014/main" id="{AC0A55D0-FFDE-AFB6-630A-E10E102F70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1142041"/>
            <a:ext cx="9144960" cy="5007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4">
            <a:extLst>
              <a:ext uri="{FF2B5EF4-FFF2-40B4-BE49-F238E27FC236}">
                <a16:creationId xmlns:a16="http://schemas.microsoft.com/office/drawing/2014/main" id="{C5F6C5A2-B367-8658-80ED-F506553FA2A3}"/>
              </a:ext>
            </a:extLst>
          </p:cNvPr>
          <p:cNvSpPr txBox="1">
            <a:spLocks noChangeArrowheads="1"/>
          </p:cNvSpPr>
          <p:nvPr/>
        </p:nvSpPr>
        <p:spPr bwMode="auto">
          <a:xfrm>
            <a:off x="1841794" y="1782907"/>
            <a:ext cx="6410113" cy="7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FF0000"/>
                </a:solidFill>
              </a:rPr>
              <a:t>Spark can not optimize this since we wrote the logic in an udf, hence it needs to do a Cartesian product. </a:t>
            </a:r>
          </a:p>
        </p:txBody>
      </p:sp>
      <p:sp>
        <p:nvSpPr>
          <p:cNvPr id="37894" name="TextBox 5">
            <a:extLst>
              <a:ext uri="{FF2B5EF4-FFF2-40B4-BE49-F238E27FC236}">
                <a16:creationId xmlns:a16="http://schemas.microsoft.com/office/drawing/2014/main" id="{E333D282-2B9B-8048-9FBF-12C2DE50C18D}"/>
              </a:ext>
            </a:extLst>
          </p:cNvPr>
          <p:cNvSpPr txBox="1">
            <a:spLocks noChangeArrowheads="1"/>
          </p:cNvSpPr>
          <p:nvPr/>
        </p:nvSpPr>
        <p:spPr bwMode="auto">
          <a:xfrm>
            <a:off x="2698684" y="5664116"/>
            <a:ext cx="6075998" cy="109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FF0000"/>
                </a:solidFill>
              </a:rPr>
              <a:t>This code is much more optimized since we are using only spark functions. Hence spark can do much more efficient merge join</a:t>
            </a:r>
          </a:p>
        </p:txBody>
      </p:sp>
      <p:cxnSp>
        <p:nvCxnSpPr>
          <p:cNvPr id="37895" name="Straight Arrow Connector 7">
            <a:extLst>
              <a:ext uri="{FF2B5EF4-FFF2-40B4-BE49-F238E27FC236}">
                <a16:creationId xmlns:a16="http://schemas.microsoft.com/office/drawing/2014/main" id="{32332422-EBF3-B031-1DC3-A15C2AE6E703}"/>
              </a:ext>
            </a:extLst>
          </p:cNvPr>
          <p:cNvCxnSpPr>
            <a:cxnSpLocks noChangeShapeType="1"/>
          </p:cNvCxnSpPr>
          <p:nvPr/>
        </p:nvCxnSpPr>
        <p:spPr bwMode="auto">
          <a:xfrm flipV="1">
            <a:off x="4985644" y="5257993"/>
            <a:ext cx="0" cy="45796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61A542CC-3A03-10D9-6F01-262CFD1E6DF8}"/>
              </a:ext>
            </a:extLst>
          </p:cNvPr>
          <p:cNvSpPr>
            <a:spLocks noGrp="1" noChangeArrowheads="1"/>
          </p:cNvSpPr>
          <p:nvPr>
            <p:ph type="title"/>
          </p:nvPr>
        </p:nvSpPr>
        <p:spPr>
          <a:xfrm>
            <a:off x="2111102" y="832408"/>
            <a:ext cx="8141175" cy="691273"/>
          </a:xfrm>
        </p:spPr>
        <p:txBody>
          <a:bodyPr/>
          <a:lstStyle/>
          <a:p>
            <a:r>
              <a:rPr lang="en-US" altLang="en-US" sz="3266"/>
              <a:t>Spark’s own internal structure representation</a:t>
            </a:r>
          </a:p>
        </p:txBody>
      </p:sp>
      <p:sp>
        <p:nvSpPr>
          <p:cNvPr id="38915" name="Content Placeholder 2">
            <a:extLst>
              <a:ext uri="{FF2B5EF4-FFF2-40B4-BE49-F238E27FC236}">
                <a16:creationId xmlns:a16="http://schemas.microsoft.com/office/drawing/2014/main" id="{6A4FD62A-1316-DD9C-23F3-FE917ED6029E}"/>
              </a:ext>
            </a:extLst>
          </p:cNvPr>
          <p:cNvSpPr>
            <a:spLocks noGrp="1" noChangeArrowheads="1"/>
          </p:cNvSpPr>
          <p:nvPr>
            <p:ph idx="1"/>
          </p:nvPr>
        </p:nvSpPr>
        <p:spPr>
          <a:xfrm>
            <a:off x="1928203" y="1991730"/>
            <a:ext cx="8639467" cy="1866436"/>
          </a:xfrm>
        </p:spPr>
        <p:txBody>
          <a:bodyPr/>
          <a:lstStyle/>
          <a:p>
            <a:r>
              <a:rPr lang="en-US" altLang="en-US" sz="2540"/>
              <a:t>Spark maps data from any format into its own encoding.</a:t>
            </a:r>
          </a:p>
          <a:p>
            <a:pPr lvl="1"/>
            <a:r>
              <a:rPr lang="en-US" altLang="en-US" sz="2540"/>
              <a:t>E.g. case class Subject(id: Int, names: Array[String]) is mapped format as described below </a:t>
            </a:r>
          </a:p>
        </p:txBody>
      </p:sp>
      <p:pic>
        <p:nvPicPr>
          <p:cNvPr id="38916" name="Picture 3">
            <a:extLst>
              <a:ext uri="{FF2B5EF4-FFF2-40B4-BE49-F238E27FC236}">
                <a16:creationId xmlns:a16="http://schemas.microsoft.com/office/drawing/2014/main" id="{FC0F9DC6-574B-9E65-9A64-91E0FF996C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17" t="20372" r="717" b="2966"/>
          <a:stretch>
            <a:fillRect/>
          </a:stretch>
        </p:blipFill>
        <p:spPr bwMode="auto">
          <a:xfrm>
            <a:off x="1866277" y="3102086"/>
            <a:ext cx="8188700" cy="326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1">
            <a:extLst>
              <a:ext uri="{FF2B5EF4-FFF2-40B4-BE49-F238E27FC236}">
                <a16:creationId xmlns:a16="http://schemas.microsoft.com/office/drawing/2014/main" id="{C11F4173-8894-5641-99F3-40C4B95E1181}"/>
              </a:ext>
            </a:extLst>
          </p:cNvPr>
          <p:cNvSpPr>
            <a:spLocks noChangeArrowheads="1"/>
          </p:cNvSpPr>
          <p:nvPr/>
        </p:nvSpPr>
        <p:spPr bwMode="auto">
          <a:xfrm>
            <a:off x="1523521" y="137587"/>
            <a:ext cx="7282443" cy="13959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GB" altLang="en-US" sz="907" b="1">
                <a:solidFill>
                  <a:srgbClr val="0000FF"/>
                </a:solidFill>
                <a:latin typeface="Courier New" panose="02070309020205020404" pitchFamily="49" charset="0"/>
                <a:cs typeface="Courier New" panose="02070309020205020404" pitchFamily="49" charset="0"/>
              </a:rPr>
              <a:t>case</a:t>
            </a:r>
            <a:r>
              <a:rPr lang="en-GB" altLang="en-US" sz="907">
                <a:solidFill>
                  <a:srgbClr val="454545"/>
                </a:solidFill>
                <a:latin typeface="Courier New" panose="02070309020205020404" pitchFamily="49" charset="0"/>
                <a:cs typeface="Courier New" panose="02070309020205020404" pitchFamily="49" charset="0"/>
              </a:rPr>
              <a:t> </a:t>
            </a:r>
            <a:r>
              <a:rPr lang="en-GB" altLang="en-US" sz="907" b="1">
                <a:solidFill>
                  <a:srgbClr val="0000FF"/>
                </a:solidFill>
                <a:latin typeface="Courier New" panose="02070309020205020404" pitchFamily="49" charset="0"/>
                <a:cs typeface="Courier New" panose="02070309020205020404" pitchFamily="49" charset="0"/>
              </a:rPr>
              <a:t>class</a:t>
            </a:r>
            <a:r>
              <a:rPr lang="en-GB" altLang="en-US" sz="907">
                <a:solidFill>
                  <a:srgbClr val="454545"/>
                </a:solidFill>
                <a:latin typeface="Courier New" panose="02070309020205020404" pitchFamily="49" charset="0"/>
                <a:cs typeface="Courier New" panose="02070309020205020404" pitchFamily="49" charset="0"/>
              </a:rPr>
              <a:t> Body</a:t>
            </a:r>
            <a:r>
              <a:rPr lang="en-GB" altLang="en-US" sz="907">
                <a:solidFill>
                  <a:srgbClr val="F78811"/>
                </a:solidFill>
                <a:latin typeface="Courier New" panose="02070309020205020404" pitchFamily="49" charset="0"/>
                <a:cs typeface="Courier New" panose="02070309020205020404" pitchFamily="49" charset="0"/>
              </a:rPr>
              <a:t>(</a:t>
            </a:r>
            <a:r>
              <a:rPr lang="en-GB" altLang="en-US" sz="907">
                <a:solidFill>
                  <a:srgbClr val="454545"/>
                </a:solidFill>
                <a:latin typeface="Courier New" panose="02070309020205020404" pitchFamily="49" charset="0"/>
                <a:cs typeface="Courier New" panose="02070309020205020404" pitchFamily="49" charset="0"/>
              </a:rPr>
              <a:t>id</a:t>
            </a:r>
            <a:r>
              <a:rPr lang="en-GB" altLang="en-US" sz="907">
                <a:solidFill>
                  <a:srgbClr val="000080"/>
                </a:solidFill>
                <a:latin typeface="Courier New" panose="02070309020205020404" pitchFamily="49" charset="0"/>
                <a:cs typeface="Courier New" panose="02070309020205020404" pitchFamily="49" charset="0"/>
              </a:rPr>
              <a:t>:</a:t>
            </a:r>
            <a:r>
              <a:rPr lang="en-GB" altLang="en-US" sz="907">
                <a:solidFill>
                  <a:srgbClr val="454545"/>
                </a:solidFill>
                <a:latin typeface="Courier New" panose="02070309020205020404" pitchFamily="49" charset="0"/>
                <a:cs typeface="Courier New" panose="02070309020205020404" pitchFamily="49" charset="0"/>
              </a:rPr>
              <a:t> Int, width</a:t>
            </a:r>
            <a:r>
              <a:rPr lang="en-GB" altLang="en-US" sz="907">
                <a:solidFill>
                  <a:srgbClr val="000080"/>
                </a:solidFill>
                <a:latin typeface="Courier New" panose="02070309020205020404" pitchFamily="49" charset="0"/>
                <a:cs typeface="Courier New" panose="02070309020205020404" pitchFamily="49" charset="0"/>
              </a:rPr>
              <a:t>:</a:t>
            </a:r>
            <a:r>
              <a:rPr lang="en-GB" altLang="en-US" sz="907">
                <a:solidFill>
                  <a:srgbClr val="454545"/>
                </a:solidFill>
                <a:latin typeface="Courier New" panose="02070309020205020404" pitchFamily="49" charset="0"/>
                <a:cs typeface="Courier New" panose="02070309020205020404" pitchFamily="49" charset="0"/>
              </a:rPr>
              <a:t> Double, height</a:t>
            </a:r>
            <a:r>
              <a:rPr lang="en-GB" altLang="en-US" sz="907">
                <a:solidFill>
                  <a:srgbClr val="000080"/>
                </a:solidFill>
                <a:latin typeface="Courier New" panose="02070309020205020404" pitchFamily="49" charset="0"/>
                <a:cs typeface="Courier New" panose="02070309020205020404" pitchFamily="49" charset="0"/>
              </a:rPr>
              <a:t>:</a:t>
            </a:r>
            <a:r>
              <a:rPr lang="en-GB" altLang="en-US" sz="907">
                <a:solidFill>
                  <a:srgbClr val="454545"/>
                </a:solidFill>
                <a:latin typeface="Courier New" panose="02070309020205020404" pitchFamily="49" charset="0"/>
                <a:cs typeface="Courier New" panose="02070309020205020404" pitchFamily="49" charset="0"/>
              </a:rPr>
              <a:t> Double, depth</a:t>
            </a:r>
            <a:r>
              <a:rPr lang="en-GB" altLang="en-US" sz="907">
                <a:solidFill>
                  <a:srgbClr val="000080"/>
                </a:solidFill>
                <a:latin typeface="Courier New" panose="02070309020205020404" pitchFamily="49" charset="0"/>
                <a:cs typeface="Courier New" panose="02070309020205020404" pitchFamily="49" charset="0"/>
              </a:rPr>
              <a:t>:</a:t>
            </a:r>
            <a:r>
              <a:rPr lang="en-GB" altLang="en-US" sz="907">
                <a:solidFill>
                  <a:srgbClr val="454545"/>
                </a:solidFill>
                <a:latin typeface="Courier New" panose="02070309020205020404" pitchFamily="49" charset="0"/>
                <a:cs typeface="Courier New" panose="02070309020205020404" pitchFamily="49" charset="0"/>
              </a:rPr>
              <a:t> Double, material</a:t>
            </a:r>
            <a:r>
              <a:rPr lang="en-GB" altLang="en-US" sz="907">
                <a:solidFill>
                  <a:srgbClr val="000080"/>
                </a:solidFill>
                <a:latin typeface="Courier New" panose="02070309020205020404" pitchFamily="49" charset="0"/>
                <a:cs typeface="Courier New" panose="02070309020205020404" pitchFamily="49" charset="0"/>
              </a:rPr>
              <a:t>:</a:t>
            </a:r>
            <a:r>
              <a:rPr lang="en-GB" altLang="en-US" sz="907">
                <a:solidFill>
                  <a:srgbClr val="454545"/>
                </a:solidFill>
                <a:latin typeface="Courier New" panose="02070309020205020404" pitchFamily="49" charset="0"/>
                <a:cs typeface="Courier New" panose="02070309020205020404" pitchFamily="49" charset="0"/>
              </a:rPr>
              <a:t> String, color</a:t>
            </a:r>
            <a:r>
              <a:rPr lang="en-GB" altLang="en-US" sz="907">
                <a:solidFill>
                  <a:srgbClr val="000080"/>
                </a:solidFill>
                <a:latin typeface="Courier New" panose="02070309020205020404" pitchFamily="49" charset="0"/>
                <a:cs typeface="Courier New" panose="02070309020205020404" pitchFamily="49" charset="0"/>
              </a:rPr>
              <a:t>:</a:t>
            </a:r>
            <a:r>
              <a:rPr lang="en-GB" altLang="en-US" sz="907">
                <a:solidFill>
                  <a:srgbClr val="454545"/>
                </a:solidFill>
                <a:latin typeface="Courier New" panose="02070309020205020404" pitchFamily="49" charset="0"/>
                <a:cs typeface="Courier New" panose="02070309020205020404" pitchFamily="49" charset="0"/>
              </a:rPr>
              <a:t> String</a:t>
            </a:r>
            <a:r>
              <a:rPr lang="en-GB" altLang="en-US" sz="907">
                <a:solidFill>
                  <a:srgbClr val="F78811"/>
                </a:solidFill>
                <a:latin typeface="Courier New" panose="02070309020205020404" pitchFamily="49" charset="0"/>
                <a:cs typeface="Courier New" panose="02070309020205020404" pitchFamily="49" charset="0"/>
              </a:rPr>
              <a:t>)</a:t>
            </a:r>
            <a:r>
              <a:rPr lang="en-GB" altLang="en-US" sz="544"/>
              <a:t> </a:t>
            </a:r>
            <a:endParaRPr lang="en-GB" altLang="en-US" sz="2177"/>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F06772A8-2FC5-C3F3-CC4E-534408F560CC}"/>
              </a:ext>
            </a:extLst>
          </p:cNvPr>
          <p:cNvSpPr>
            <a:spLocks noGrp="1" noChangeArrowheads="1"/>
          </p:cNvSpPr>
          <p:nvPr>
            <p:ph type="title"/>
          </p:nvPr>
        </p:nvSpPr>
        <p:spPr>
          <a:xfrm>
            <a:off x="2175910" y="685512"/>
            <a:ext cx="8141174" cy="691273"/>
          </a:xfrm>
        </p:spPr>
        <p:txBody>
          <a:bodyPr/>
          <a:lstStyle/>
          <a:p>
            <a:r>
              <a:rPr lang="en-US" altLang="en-US" sz="3266"/>
              <a:t>Tungsten’s Compact Encoding</a:t>
            </a:r>
          </a:p>
        </p:txBody>
      </p:sp>
      <p:sp>
        <p:nvSpPr>
          <p:cNvPr id="39939" name="Content Placeholder 2">
            <a:extLst>
              <a:ext uri="{FF2B5EF4-FFF2-40B4-BE49-F238E27FC236}">
                <a16:creationId xmlns:a16="http://schemas.microsoft.com/office/drawing/2014/main" id="{6CB35B74-A688-8274-4934-07C080E02143}"/>
              </a:ext>
            </a:extLst>
          </p:cNvPr>
          <p:cNvSpPr>
            <a:spLocks noGrp="1" noChangeArrowheads="1"/>
          </p:cNvSpPr>
          <p:nvPr>
            <p:ph idx="1"/>
          </p:nvPr>
        </p:nvSpPr>
        <p:spPr>
          <a:xfrm>
            <a:off x="1775547" y="1650414"/>
            <a:ext cx="8639467" cy="4922437"/>
          </a:xfrm>
        </p:spPr>
        <p:txBody>
          <a:bodyPr/>
          <a:lstStyle/>
          <a:p>
            <a:r>
              <a:rPr lang="en-US" altLang="en-US" sz="2177"/>
              <a:t>The aim of project tungsten is to optimize CPU and memory usage.</a:t>
            </a:r>
          </a:p>
          <a:p>
            <a:r>
              <a:rPr lang="en-US" altLang="en-US" sz="2177"/>
              <a:t>This only works with Dataframes and Datasets.</a:t>
            </a:r>
          </a:p>
          <a:p>
            <a:r>
              <a:rPr lang="en-US" altLang="en-US" sz="2177"/>
              <a:t>Spark understands the structure of data because they're typed</a:t>
            </a:r>
          </a:p>
          <a:p>
            <a:r>
              <a:rPr lang="en-US" altLang="en-US" sz="2177">
                <a:solidFill>
                  <a:srgbClr val="FF0000"/>
                </a:solidFill>
              </a:rPr>
              <a:t>Spark uses encoders to translate between these types ("domain objects") and Spark's compact internal Tungsten data format.</a:t>
            </a:r>
          </a:p>
          <a:p>
            <a:r>
              <a:rPr lang="en-US" altLang="en-US" sz="2177"/>
              <a:t>The encoder actually generates code that does the conversion.</a:t>
            </a:r>
          </a:p>
          <a:p>
            <a:pPr lvl="1"/>
            <a:r>
              <a:rPr lang="en-US" altLang="en-US" sz="2177"/>
              <a:t>The conversion code is highly optimized and therefore can convert the data much faster than Java’s standard serializers</a:t>
            </a:r>
          </a:p>
          <a:p>
            <a:pPr lvl="1"/>
            <a:r>
              <a:rPr lang="en-US" altLang="en-US" sz="2177"/>
              <a:t>Generates custom byte code that is highly optimized for your particular situation.</a:t>
            </a:r>
          </a:p>
          <a:p>
            <a:r>
              <a:rPr lang="en-US" altLang="en-US" sz="2177"/>
              <a:t>Data in the internal format is highly optimized so it does compression and uses less memory</a:t>
            </a:r>
          </a:p>
          <a:p>
            <a:pPr lvl="1"/>
            <a:endParaRPr lang="en-US" altLang="en-US" sz="2177"/>
          </a:p>
          <a:p>
            <a:pPr lvl="1"/>
            <a:endParaRPr lang="en-US" altLang="en-US" sz="2177"/>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a:extLst>
              <a:ext uri="{FF2B5EF4-FFF2-40B4-BE49-F238E27FC236}">
                <a16:creationId xmlns:a16="http://schemas.microsoft.com/office/drawing/2014/main" id="{FE4D3352-92D4-A1C0-6789-D08B46CB4D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750320"/>
            <a:ext cx="9144960" cy="429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Box 4">
            <a:extLst>
              <a:ext uri="{FF2B5EF4-FFF2-40B4-BE49-F238E27FC236}">
                <a16:creationId xmlns:a16="http://schemas.microsoft.com/office/drawing/2014/main" id="{1A62F68F-708E-DCAE-FD7D-A263CC9700D1}"/>
              </a:ext>
            </a:extLst>
          </p:cNvPr>
          <p:cNvSpPr txBox="1">
            <a:spLocks noChangeArrowheads="1"/>
          </p:cNvSpPr>
          <p:nvPr/>
        </p:nvSpPr>
        <p:spPr bwMode="auto">
          <a:xfrm>
            <a:off x="1654574" y="5518660"/>
            <a:ext cx="8593506" cy="109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800100" indent="-34290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Takes structured data and produces a highly efficient encoded blob of bytes</a:t>
            </a:r>
          </a:p>
          <a:p>
            <a:pPr lvl="1">
              <a:buFont typeface="Arial" panose="020B0604020202020204" pitchFamily="34" charset="0"/>
              <a:buChar char="•"/>
            </a:pPr>
            <a:r>
              <a:rPr lang="en-US" altLang="en-US" sz="2177">
                <a:solidFill>
                  <a:schemeClr val="tx1"/>
                </a:solidFill>
              </a:rPr>
              <a:t>This blob of bytes uses much less bytes of memory</a:t>
            </a:r>
          </a:p>
          <a:p>
            <a:pPr lvl="1">
              <a:buFont typeface="Arial" panose="020B0604020202020204" pitchFamily="34" charset="0"/>
              <a:buChar char="•"/>
            </a:pPr>
            <a:r>
              <a:rPr lang="en-US" altLang="en-US" sz="2177">
                <a:solidFill>
                  <a:schemeClr val="tx1"/>
                </a:solidFill>
              </a:rPr>
              <a:t>Less data to shuffle across the network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3">
            <a:extLst>
              <a:ext uri="{FF2B5EF4-FFF2-40B4-BE49-F238E27FC236}">
                <a16:creationId xmlns:a16="http://schemas.microsoft.com/office/drawing/2014/main" id="{481C160C-3CE9-DD9E-8B2B-EF26627C3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888574"/>
            <a:ext cx="9144960" cy="5080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3">
            <a:extLst>
              <a:ext uri="{FF2B5EF4-FFF2-40B4-BE49-F238E27FC236}">
                <a16:creationId xmlns:a16="http://schemas.microsoft.com/office/drawing/2014/main" id="{4C72CF97-5EF6-E583-F4B7-BD1403BCF5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946180"/>
            <a:ext cx="9144960" cy="496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a:extLst>
              <a:ext uri="{FF2B5EF4-FFF2-40B4-BE49-F238E27FC236}">
                <a16:creationId xmlns:a16="http://schemas.microsoft.com/office/drawing/2014/main" id="{59A595D1-B1EA-0F68-F9E0-8DAAD8A24739}"/>
              </a:ext>
            </a:extLst>
          </p:cNvPr>
          <p:cNvSpPr>
            <a:spLocks noGrp="1" noChangeArrowheads="1"/>
          </p:cNvSpPr>
          <p:nvPr>
            <p:ph idx="1"/>
          </p:nvPr>
        </p:nvSpPr>
        <p:spPr/>
        <p:txBody>
          <a:bodyPr/>
          <a:lstStyle/>
          <a:p>
            <a:endParaRPr lang="en-US" altLang="en-US"/>
          </a:p>
        </p:txBody>
      </p:sp>
      <p:pic>
        <p:nvPicPr>
          <p:cNvPr id="44036" name="Picture 3">
            <a:extLst>
              <a:ext uri="{FF2B5EF4-FFF2-40B4-BE49-F238E27FC236}">
                <a16:creationId xmlns:a16="http://schemas.microsoft.com/office/drawing/2014/main" id="{D75E3989-1B21-2AD2-13AD-6BBD090BB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963462"/>
            <a:ext cx="9144960" cy="4931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60" name="Picture 3">
            <a:extLst>
              <a:ext uri="{FF2B5EF4-FFF2-40B4-BE49-F238E27FC236}">
                <a16:creationId xmlns:a16="http://schemas.microsoft.com/office/drawing/2014/main" id="{882E272C-0F5D-7886-9132-76561907D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1077234"/>
            <a:ext cx="9144960" cy="5184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Picture 3">
            <a:extLst>
              <a:ext uri="{FF2B5EF4-FFF2-40B4-BE49-F238E27FC236}">
                <a16:creationId xmlns:a16="http://schemas.microsoft.com/office/drawing/2014/main" id="{61AF453A-75E3-123B-BC22-4E391594D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918" y="1208288"/>
            <a:ext cx="9144961" cy="5020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4" name="Arrow: Down 4">
            <a:extLst>
              <a:ext uri="{FF2B5EF4-FFF2-40B4-BE49-F238E27FC236}">
                <a16:creationId xmlns:a16="http://schemas.microsoft.com/office/drawing/2014/main" id="{C3C43C92-FBDF-BE96-9AB1-083A40B32DC6}"/>
              </a:ext>
            </a:extLst>
          </p:cNvPr>
          <p:cNvSpPr>
            <a:spLocks noChangeArrowheads="1"/>
          </p:cNvSpPr>
          <p:nvPr/>
        </p:nvSpPr>
        <p:spPr bwMode="auto">
          <a:xfrm>
            <a:off x="3119208" y="2657081"/>
            <a:ext cx="262108" cy="456527"/>
          </a:xfrm>
          <a:prstGeom prst="downArrow">
            <a:avLst>
              <a:gd name="adj1" fmla="val 50000"/>
              <a:gd name="adj2" fmla="val 49761"/>
            </a:avLst>
          </a:prstGeom>
          <a:solidFill>
            <a:srgbClr val="00B8FF"/>
          </a:solidFill>
          <a:ln w="9525" algn="ctr">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p>
        </p:txBody>
      </p:sp>
      <p:sp>
        <p:nvSpPr>
          <p:cNvPr id="46085" name="Arrow: Down 6">
            <a:extLst>
              <a:ext uri="{FF2B5EF4-FFF2-40B4-BE49-F238E27FC236}">
                <a16:creationId xmlns:a16="http://schemas.microsoft.com/office/drawing/2014/main" id="{EE34CDC3-93CE-902C-DCB5-573DF9B1C5F1}"/>
              </a:ext>
            </a:extLst>
          </p:cNvPr>
          <p:cNvSpPr>
            <a:spLocks noChangeArrowheads="1"/>
          </p:cNvSpPr>
          <p:nvPr/>
        </p:nvSpPr>
        <p:spPr bwMode="auto">
          <a:xfrm>
            <a:off x="3119208" y="4082830"/>
            <a:ext cx="262108" cy="456527"/>
          </a:xfrm>
          <a:prstGeom prst="downArrow">
            <a:avLst>
              <a:gd name="adj1" fmla="val 50000"/>
              <a:gd name="adj2" fmla="val 49761"/>
            </a:avLst>
          </a:prstGeom>
          <a:solidFill>
            <a:srgbClr val="00B8FF"/>
          </a:solidFill>
          <a:ln w="9525" algn="ctr">
            <a:solidFill>
              <a:schemeClr val="tx1"/>
            </a:solidFill>
            <a:round/>
            <a:headEnd/>
            <a:tailEnd/>
          </a:ln>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US" altLang="en-US" sz="2177"/>
          </a:p>
        </p:txBody>
      </p:sp>
      <p:sp>
        <p:nvSpPr>
          <p:cNvPr id="46086" name="TextBox 7">
            <a:extLst>
              <a:ext uri="{FF2B5EF4-FFF2-40B4-BE49-F238E27FC236}">
                <a16:creationId xmlns:a16="http://schemas.microsoft.com/office/drawing/2014/main" id="{C32092B7-9120-046F-8A89-DDC1D44FC90D}"/>
              </a:ext>
            </a:extLst>
          </p:cNvPr>
          <p:cNvSpPr txBox="1">
            <a:spLocks noChangeArrowheads="1"/>
          </p:cNvSpPr>
          <p:nvPr/>
        </p:nvSpPr>
        <p:spPr bwMode="auto">
          <a:xfrm>
            <a:off x="2540267" y="3521171"/>
            <a:ext cx="1436612"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(optimizer)</a:t>
            </a:r>
          </a:p>
        </p:txBody>
      </p:sp>
      <p:sp>
        <p:nvSpPr>
          <p:cNvPr id="46087" name="TextBox 8">
            <a:extLst>
              <a:ext uri="{FF2B5EF4-FFF2-40B4-BE49-F238E27FC236}">
                <a16:creationId xmlns:a16="http://schemas.microsoft.com/office/drawing/2014/main" id="{8FE34DD5-5630-B07D-B3BA-98582600443C}"/>
              </a:ext>
            </a:extLst>
          </p:cNvPr>
          <p:cNvSpPr txBox="1">
            <a:spLocks noChangeArrowheads="1"/>
          </p:cNvSpPr>
          <p:nvPr/>
        </p:nvSpPr>
        <p:spPr bwMode="auto">
          <a:xfrm>
            <a:off x="3960256" y="5600749"/>
            <a:ext cx="4665060"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No object creation or garbage collection</a:t>
            </a:r>
          </a:p>
        </p:txBody>
      </p:sp>
      <p:cxnSp>
        <p:nvCxnSpPr>
          <p:cNvPr id="46088" name="Straight Arrow Connector 10">
            <a:extLst>
              <a:ext uri="{FF2B5EF4-FFF2-40B4-BE49-F238E27FC236}">
                <a16:creationId xmlns:a16="http://schemas.microsoft.com/office/drawing/2014/main" id="{C2825A2A-FFB7-26B3-23AE-D2241992CEC1}"/>
              </a:ext>
            </a:extLst>
          </p:cNvPr>
          <p:cNvCxnSpPr>
            <a:cxnSpLocks noChangeShapeType="1"/>
          </p:cNvCxnSpPr>
          <p:nvPr/>
        </p:nvCxnSpPr>
        <p:spPr bwMode="auto">
          <a:xfrm flipV="1">
            <a:off x="5246312" y="5193186"/>
            <a:ext cx="326914" cy="391721"/>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089" name="TextBox 11">
            <a:extLst>
              <a:ext uri="{FF2B5EF4-FFF2-40B4-BE49-F238E27FC236}">
                <a16:creationId xmlns:a16="http://schemas.microsoft.com/office/drawing/2014/main" id="{2F33BF97-739D-E37A-6D3A-058C56C14154}"/>
              </a:ext>
            </a:extLst>
          </p:cNvPr>
          <p:cNvSpPr txBox="1">
            <a:spLocks noChangeArrowheads="1"/>
          </p:cNvSpPr>
          <p:nvPr/>
        </p:nvSpPr>
        <p:spPr bwMode="auto">
          <a:xfrm>
            <a:off x="5769086" y="3656545"/>
            <a:ext cx="4682692"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Custom code generated for this example</a:t>
            </a:r>
          </a:p>
        </p:txBody>
      </p:sp>
      <p:cxnSp>
        <p:nvCxnSpPr>
          <p:cNvPr id="46090" name="Straight Arrow Connector 13">
            <a:extLst>
              <a:ext uri="{FF2B5EF4-FFF2-40B4-BE49-F238E27FC236}">
                <a16:creationId xmlns:a16="http://schemas.microsoft.com/office/drawing/2014/main" id="{728CBFF9-22EC-8528-EA99-3391FACB874E}"/>
              </a:ext>
            </a:extLst>
          </p:cNvPr>
          <p:cNvCxnSpPr>
            <a:cxnSpLocks noChangeShapeType="1"/>
          </p:cNvCxnSpPr>
          <p:nvPr/>
        </p:nvCxnSpPr>
        <p:spPr bwMode="auto">
          <a:xfrm flipH="1">
            <a:off x="8774682" y="4147636"/>
            <a:ext cx="298111" cy="16273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6091" name="TextBox 14">
            <a:extLst>
              <a:ext uri="{FF2B5EF4-FFF2-40B4-BE49-F238E27FC236}">
                <a16:creationId xmlns:a16="http://schemas.microsoft.com/office/drawing/2014/main" id="{BE6D3361-933B-D085-CE88-DA0BE663F3DD}"/>
              </a:ext>
            </a:extLst>
          </p:cNvPr>
          <p:cNvSpPr txBox="1">
            <a:spLocks noChangeArrowheads="1"/>
          </p:cNvSpPr>
          <p:nvPr/>
        </p:nvSpPr>
        <p:spPr bwMode="auto">
          <a:xfrm>
            <a:off x="3381316" y="6162408"/>
            <a:ext cx="6634777" cy="7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The generated code runs only 10% to 15% slower than optimized C++ code!!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a:extLst>
              <a:ext uri="{FF2B5EF4-FFF2-40B4-BE49-F238E27FC236}">
                <a16:creationId xmlns:a16="http://schemas.microsoft.com/office/drawing/2014/main" id="{0F0BE821-EABD-5883-AFEB-6ED014169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816566"/>
            <a:ext cx="9144960" cy="5039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TextBox 4">
            <a:extLst>
              <a:ext uri="{FF2B5EF4-FFF2-40B4-BE49-F238E27FC236}">
                <a16:creationId xmlns:a16="http://schemas.microsoft.com/office/drawing/2014/main" id="{6288BBF8-4A70-0980-C202-D6FCE9103308}"/>
              </a:ext>
            </a:extLst>
          </p:cNvPr>
          <p:cNvSpPr txBox="1">
            <a:spLocks noChangeArrowheads="1"/>
          </p:cNvSpPr>
          <p:nvPr/>
        </p:nvSpPr>
        <p:spPr bwMode="auto">
          <a:xfrm>
            <a:off x="2471140" y="5949265"/>
            <a:ext cx="7249721" cy="7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One of the major benefits of using structured data is that you can do optimization on it. </a:t>
            </a:r>
          </a:p>
        </p:txBody>
      </p:sp>
      <p:sp>
        <p:nvSpPr>
          <p:cNvPr id="28676" name="TextBox 5">
            <a:extLst>
              <a:ext uri="{FF2B5EF4-FFF2-40B4-BE49-F238E27FC236}">
                <a16:creationId xmlns:a16="http://schemas.microsoft.com/office/drawing/2014/main" id="{5F5625F8-819A-D647-1D0D-4DDA76712060}"/>
              </a:ext>
            </a:extLst>
          </p:cNvPr>
          <p:cNvSpPr txBox="1">
            <a:spLocks noChangeArrowheads="1"/>
          </p:cNvSpPr>
          <p:nvPr/>
        </p:nvSpPr>
        <p:spPr bwMode="auto">
          <a:xfrm>
            <a:off x="7793939" y="1468955"/>
            <a:ext cx="3136649" cy="6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814">
                <a:solidFill>
                  <a:srgbClr val="FF0000"/>
                </a:solidFill>
              </a:rPr>
              <a:t>Note at the end the generated code uses the RDD API.</a:t>
            </a:r>
          </a:p>
        </p:txBody>
      </p:sp>
      <p:cxnSp>
        <p:nvCxnSpPr>
          <p:cNvPr id="28677" name="Straight Arrow Connector 7">
            <a:extLst>
              <a:ext uri="{FF2B5EF4-FFF2-40B4-BE49-F238E27FC236}">
                <a16:creationId xmlns:a16="http://schemas.microsoft.com/office/drawing/2014/main" id="{638C8171-38B8-C2EB-FC50-5D629F273C1D}"/>
              </a:ext>
            </a:extLst>
          </p:cNvPr>
          <p:cNvCxnSpPr>
            <a:cxnSpLocks/>
          </p:cNvCxnSpPr>
          <p:nvPr/>
        </p:nvCxnSpPr>
        <p:spPr bwMode="auto">
          <a:xfrm>
            <a:off x="10276759" y="2111262"/>
            <a:ext cx="0" cy="85545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8" name="TextBox 9">
            <a:extLst>
              <a:ext uri="{FF2B5EF4-FFF2-40B4-BE49-F238E27FC236}">
                <a16:creationId xmlns:a16="http://schemas.microsoft.com/office/drawing/2014/main" id="{9FCCBA44-2114-16D1-39BC-F8F0A91D5F40}"/>
              </a:ext>
            </a:extLst>
          </p:cNvPr>
          <p:cNvSpPr txBox="1">
            <a:spLocks noChangeArrowheads="1"/>
          </p:cNvSpPr>
          <p:nvPr/>
        </p:nvSpPr>
        <p:spPr bwMode="auto">
          <a:xfrm>
            <a:off x="4985644" y="3951776"/>
            <a:ext cx="665567"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FF0000"/>
                </a:solidFill>
              </a:rPr>
              <a:t>udfs</a:t>
            </a:r>
          </a:p>
        </p:txBody>
      </p:sp>
      <p:cxnSp>
        <p:nvCxnSpPr>
          <p:cNvPr id="28679" name="Straight Arrow Connector 11">
            <a:extLst>
              <a:ext uri="{FF2B5EF4-FFF2-40B4-BE49-F238E27FC236}">
                <a16:creationId xmlns:a16="http://schemas.microsoft.com/office/drawing/2014/main" id="{6FB67DE1-2CF1-1872-2BE7-341B8CEAAD73}"/>
              </a:ext>
            </a:extLst>
          </p:cNvPr>
          <p:cNvCxnSpPr>
            <a:cxnSpLocks noChangeShapeType="1"/>
          </p:cNvCxnSpPr>
          <p:nvPr/>
        </p:nvCxnSpPr>
        <p:spPr bwMode="auto">
          <a:xfrm flipH="1">
            <a:off x="4723537" y="4082830"/>
            <a:ext cx="262108" cy="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Content Placeholder 2">
            <a:extLst>
              <a:ext uri="{FF2B5EF4-FFF2-40B4-BE49-F238E27FC236}">
                <a16:creationId xmlns:a16="http://schemas.microsoft.com/office/drawing/2014/main" id="{3B03A4A3-75B7-9C92-33A5-6ED63500C8B0}"/>
              </a:ext>
            </a:extLst>
          </p:cNvPr>
          <p:cNvSpPr>
            <a:spLocks noGrp="1" noChangeArrowheads="1"/>
          </p:cNvSpPr>
          <p:nvPr>
            <p:ph idx="1"/>
          </p:nvPr>
        </p:nvSpPr>
        <p:spPr>
          <a:xfrm>
            <a:off x="1608490" y="5126939"/>
            <a:ext cx="8907335" cy="1412789"/>
          </a:xfrm>
        </p:spPr>
        <p:txBody>
          <a:bodyPr>
            <a:normAutofit lnSpcReduction="10000"/>
          </a:bodyPr>
          <a:lstStyle/>
          <a:p>
            <a:r>
              <a:rPr lang="en-AU" altLang="en-US" sz="2177"/>
              <a:t>As you can see above the CPU optimization via Tungsten has a very large impact on performance.</a:t>
            </a:r>
          </a:p>
          <a:p>
            <a:r>
              <a:rPr lang="en-AU" altLang="en-US" sz="2177"/>
              <a:t>The Parquet performance relates to the performance when converting data into the compact column oriented storage format. </a:t>
            </a:r>
          </a:p>
        </p:txBody>
      </p:sp>
      <p:pic>
        <p:nvPicPr>
          <p:cNvPr id="47108" name="Picture 3">
            <a:extLst>
              <a:ext uri="{FF2B5EF4-FFF2-40B4-BE49-F238E27FC236}">
                <a16:creationId xmlns:a16="http://schemas.microsoft.com/office/drawing/2014/main" id="{12665E90-4756-81EB-552E-1D6218BB8CD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1451" y="97931"/>
            <a:ext cx="8927498" cy="4833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74D39CEB-996D-7B46-F6DF-E4D8FC5A6F96}"/>
              </a:ext>
            </a:extLst>
          </p:cNvPr>
          <p:cNvSpPr>
            <a:spLocks noGrp="1" noChangeArrowheads="1"/>
          </p:cNvSpPr>
          <p:nvPr>
            <p:ph type="title"/>
          </p:nvPr>
        </p:nvSpPr>
        <p:spPr>
          <a:xfrm>
            <a:off x="2318484" y="459409"/>
            <a:ext cx="8141175" cy="691273"/>
          </a:xfrm>
        </p:spPr>
        <p:txBody>
          <a:bodyPr/>
          <a:lstStyle/>
          <a:p>
            <a:r>
              <a:rPr lang="en-AU" altLang="en-US" sz="2540"/>
              <a:t>Efficient Storage: </a:t>
            </a:r>
            <a:r>
              <a:rPr lang="en-US" altLang="en-US" sz="2540"/>
              <a:t>Parquet Format</a:t>
            </a:r>
          </a:p>
        </p:txBody>
      </p:sp>
      <p:sp>
        <p:nvSpPr>
          <p:cNvPr id="48131" name="Content Placeholder 2">
            <a:extLst>
              <a:ext uri="{FF2B5EF4-FFF2-40B4-BE49-F238E27FC236}">
                <a16:creationId xmlns:a16="http://schemas.microsoft.com/office/drawing/2014/main" id="{8F67B01D-F31B-11F3-4BCE-4425FA447B6E}"/>
              </a:ext>
            </a:extLst>
          </p:cNvPr>
          <p:cNvSpPr>
            <a:spLocks noGrp="1" noChangeArrowheads="1"/>
          </p:cNvSpPr>
          <p:nvPr>
            <p:ph idx="1"/>
          </p:nvPr>
        </p:nvSpPr>
        <p:spPr>
          <a:xfrm>
            <a:off x="1820192" y="4794265"/>
            <a:ext cx="8639467" cy="1890918"/>
          </a:xfrm>
        </p:spPr>
        <p:txBody>
          <a:bodyPr/>
          <a:lstStyle/>
          <a:p>
            <a:r>
              <a:rPr lang="en-US" altLang="en-US" sz="1814"/>
              <a:t>Spark SQL allows data to be stored in column format. </a:t>
            </a:r>
          </a:p>
          <a:p>
            <a:r>
              <a:rPr lang="en-US" altLang="en-US" sz="1814"/>
              <a:t>Each column is stored in a different partition.</a:t>
            </a:r>
          </a:p>
        </p:txBody>
      </p:sp>
      <p:pic>
        <p:nvPicPr>
          <p:cNvPr id="48132" name="Picture 7">
            <a:extLst>
              <a:ext uri="{FF2B5EF4-FFF2-40B4-BE49-F238E27FC236}">
                <a16:creationId xmlns:a16="http://schemas.microsoft.com/office/drawing/2014/main" id="{8BB8DDA1-0895-23E9-A94D-F054B2ED3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575" y="1720982"/>
            <a:ext cx="3463563" cy="2674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9">
            <a:extLst>
              <a:ext uri="{FF2B5EF4-FFF2-40B4-BE49-F238E27FC236}">
                <a16:creationId xmlns:a16="http://schemas.microsoft.com/office/drawing/2014/main" id="{F182D3B2-E295-C275-C97E-203618A32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38" r="847"/>
          <a:stretch>
            <a:fillRect/>
          </a:stretch>
        </p:blipFill>
        <p:spPr bwMode="auto">
          <a:xfrm>
            <a:off x="5231910" y="1709461"/>
            <a:ext cx="5281034" cy="254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4" name="TextBox 1">
            <a:extLst>
              <a:ext uri="{FF2B5EF4-FFF2-40B4-BE49-F238E27FC236}">
                <a16:creationId xmlns:a16="http://schemas.microsoft.com/office/drawing/2014/main" id="{6AB424E9-B16B-11DE-F73D-6BD532F36A60}"/>
              </a:ext>
            </a:extLst>
          </p:cNvPr>
          <p:cNvSpPr txBox="1">
            <a:spLocks noChangeArrowheads="1"/>
          </p:cNvSpPr>
          <p:nvPr/>
        </p:nvSpPr>
        <p:spPr bwMode="auto">
          <a:xfrm>
            <a:off x="2632437" y="1155002"/>
            <a:ext cx="1524776"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AU" altLang="en-US" sz="2177">
                <a:solidFill>
                  <a:srgbClr val="FF0000"/>
                </a:solidFill>
              </a:rPr>
              <a:t>Row format</a:t>
            </a:r>
          </a:p>
        </p:txBody>
      </p:sp>
      <p:sp>
        <p:nvSpPr>
          <p:cNvPr id="48135" name="TextBox 8">
            <a:extLst>
              <a:ext uri="{FF2B5EF4-FFF2-40B4-BE49-F238E27FC236}">
                <a16:creationId xmlns:a16="http://schemas.microsoft.com/office/drawing/2014/main" id="{CDA62EC9-9FE3-CF31-4A99-B9E02AD31CE2}"/>
              </a:ext>
            </a:extLst>
          </p:cNvPr>
          <p:cNvSpPr txBox="1">
            <a:spLocks noChangeArrowheads="1"/>
          </p:cNvSpPr>
          <p:nvPr/>
        </p:nvSpPr>
        <p:spPr bwMode="auto">
          <a:xfrm>
            <a:off x="7321570" y="1208288"/>
            <a:ext cx="1895071"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AU" altLang="en-US" sz="2177">
                <a:solidFill>
                  <a:srgbClr val="FF0000"/>
                </a:solidFill>
              </a:rPr>
              <a:t>Column format</a:t>
            </a:r>
          </a:p>
        </p:txBody>
      </p:sp>
      <p:sp>
        <p:nvSpPr>
          <p:cNvPr id="48136" name="TextBox 2">
            <a:extLst>
              <a:ext uri="{FF2B5EF4-FFF2-40B4-BE49-F238E27FC236}">
                <a16:creationId xmlns:a16="http://schemas.microsoft.com/office/drawing/2014/main" id="{68167533-AA62-6238-BD32-350499D15095}"/>
              </a:ext>
            </a:extLst>
          </p:cNvPr>
          <p:cNvSpPr txBox="1">
            <a:spLocks noChangeArrowheads="1"/>
          </p:cNvSpPr>
          <p:nvPr/>
        </p:nvSpPr>
        <p:spPr bwMode="auto">
          <a:xfrm>
            <a:off x="5231911" y="4303172"/>
            <a:ext cx="4872681"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AU" altLang="en-US" sz="1452">
                <a:solidFill>
                  <a:schemeClr val="tx1"/>
                </a:solidFill>
              </a:rPr>
              <a:t>Diagram source: http://kejser.org/how-do-column-stores-work/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9C0C71C1-DE62-E545-524E-9D0254A7BF24}"/>
              </a:ext>
            </a:extLst>
          </p:cNvPr>
          <p:cNvSpPr>
            <a:spLocks noGrp="1" noChangeArrowheads="1"/>
          </p:cNvSpPr>
          <p:nvPr>
            <p:ph type="title"/>
          </p:nvPr>
        </p:nvSpPr>
        <p:spPr>
          <a:xfrm>
            <a:off x="2242157" y="630786"/>
            <a:ext cx="8141174" cy="691273"/>
          </a:xfrm>
        </p:spPr>
        <p:txBody>
          <a:bodyPr/>
          <a:lstStyle/>
          <a:p>
            <a:r>
              <a:rPr lang="en-AU" altLang="en-US" sz="2903"/>
              <a:t>Why column format?</a:t>
            </a:r>
          </a:p>
        </p:txBody>
      </p:sp>
      <p:sp>
        <p:nvSpPr>
          <p:cNvPr id="3" name="Content Placeholder 2">
            <a:extLst>
              <a:ext uri="{FF2B5EF4-FFF2-40B4-BE49-F238E27FC236}">
                <a16:creationId xmlns:a16="http://schemas.microsoft.com/office/drawing/2014/main" id="{D02819ED-108F-042B-8559-E73D3E37D4C9}"/>
              </a:ext>
            </a:extLst>
          </p:cNvPr>
          <p:cNvSpPr>
            <a:spLocks noGrp="1"/>
          </p:cNvSpPr>
          <p:nvPr>
            <p:ph idx="1"/>
          </p:nvPr>
        </p:nvSpPr>
        <p:spPr>
          <a:xfrm>
            <a:off x="1523521" y="4661770"/>
            <a:ext cx="8639467" cy="1801629"/>
          </a:xfrm>
        </p:spPr>
        <p:txBody>
          <a:bodyPr>
            <a:normAutofit fontScale="85000" lnSpcReduction="20000"/>
          </a:bodyPr>
          <a:lstStyle/>
          <a:p>
            <a:pPr>
              <a:buFont typeface="StarSymbol" charset="0"/>
              <a:buChar char="●"/>
              <a:defRPr/>
            </a:pPr>
            <a:r>
              <a:rPr lang="en-US" altLang="en-US" sz="1814" dirty="0"/>
              <a:t>A lot less data need to be loaded</a:t>
            </a:r>
          </a:p>
          <a:p>
            <a:pPr lvl="1">
              <a:buFont typeface="StarSymbol" charset="0"/>
              <a:buChar char="●"/>
              <a:defRPr/>
            </a:pPr>
            <a:r>
              <a:rPr lang="en-US" altLang="en-US" sz="1814" dirty="0"/>
              <a:t>Many companies have tables with many columns (e.g. 100s of columns).</a:t>
            </a:r>
          </a:p>
          <a:p>
            <a:pPr lvl="1">
              <a:buFont typeface="StarSymbol" charset="0"/>
              <a:buChar char="●"/>
              <a:defRPr/>
            </a:pPr>
            <a:r>
              <a:rPr lang="en-US" altLang="en-US" sz="1814" dirty="0"/>
              <a:t>Storing the data in row format would mean you need to load all the data even if you only want data from two columns.</a:t>
            </a:r>
          </a:p>
          <a:p>
            <a:pPr lvl="1">
              <a:buFont typeface="StarSymbol" charset="0"/>
              <a:buChar char="●"/>
              <a:defRPr/>
            </a:pPr>
            <a:r>
              <a:rPr lang="en-US" altLang="en-US" sz="1814" dirty="0"/>
              <a:t>Using column format you only need to load the columns that you query.</a:t>
            </a:r>
          </a:p>
          <a:p>
            <a:pPr>
              <a:buFont typeface="StarSymbol" charset="0"/>
              <a:buChar char="●"/>
              <a:defRPr/>
            </a:pPr>
            <a:r>
              <a:rPr lang="en-US" altLang="en-US" sz="1814" dirty="0"/>
              <a:t>For example if we want all the records for the </a:t>
            </a:r>
            <a:r>
              <a:rPr lang="en-US" altLang="en-US" sz="1814" dirty="0">
                <a:solidFill>
                  <a:srgbClr val="FF0000"/>
                </a:solidFill>
              </a:rPr>
              <a:t>customer</a:t>
            </a:r>
            <a:r>
              <a:rPr lang="en-US" altLang="en-US" sz="1814" dirty="0"/>
              <a:t> and </a:t>
            </a:r>
            <a:r>
              <a:rPr lang="en-US" altLang="en-US" sz="1814" dirty="0">
                <a:solidFill>
                  <a:srgbClr val="FF0000"/>
                </a:solidFill>
              </a:rPr>
              <a:t>sale</a:t>
            </a:r>
            <a:r>
              <a:rPr lang="en-US" altLang="en-US" sz="1814" dirty="0"/>
              <a:t> columns in row format you would need to load all the data. But if the data is in column format you only need to load the customer or sale columns.</a:t>
            </a:r>
          </a:p>
          <a:p>
            <a:pPr marL="509824" lvl="1" indent="0">
              <a:buNone/>
              <a:defRPr/>
            </a:pPr>
            <a:endParaRPr lang="en-US" altLang="en-US" sz="1814" dirty="0"/>
          </a:p>
          <a:p>
            <a:pPr>
              <a:buFont typeface="StarSymbol" charset="0"/>
              <a:buChar char="●"/>
              <a:defRPr/>
            </a:pPr>
            <a:endParaRPr lang="en-AU" dirty="0"/>
          </a:p>
        </p:txBody>
      </p:sp>
      <p:pic>
        <p:nvPicPr>
          <p:cNvPr id="49156" name="Picture 7">
            <a:extLst>
              <a:ext uri="{FF2B5EF4-FFF2-40B4-BE49-F238E27FC236}">
                <a16:creationId xmlns:a16="http://schemas.microsoft.com/office/drawing/2014/main" id="{BFB8E89F-539B-6BF3-32F6-47F731A74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4575" y="1699379"/>
            <a:ext cx="3463563" cy="267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9">
            <a:extLst>
              <a:ext uri="{FF2B5EF4-FFF2-40B4-BE49-F238E27FC236}">
                <a16:creationId xmlns:a16="http://schemas.microsoft.com/office/drawing/2014/main" id="{C6338E68-4AEE-6E27-19F6-FA24B4D2B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38" r="847"/>
          <a:stretch>
            <a:fillRect/>
          </a:stretch>
        </p:blipFill>
        <p:spPr bwMode="auto">
          <a:xfrm>
            <a:off x="5198786" y="1718102"/>
            <a:ext cx="5282475" cy="2547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8" name="TextBox 5">
            <a:extLst>
              <a:ext uri="{FF2B5EF4-FFF2-40B4-BE49-F238E27FC236}">
                <a16:creationId xmlns:a16="http://schemas.microsoft.com/office/drawing/2014/main" id="{84A682F1-D13F-8142-4751-A248DE19F586}"/>
              </a:ext>
            </a:extLst>
          </p:cNvPr>
          <p:cNvSpPr txBox="1">
            <a:spLocks noChangeArrowheads="1"/>
          </p:cNvSpPr>
          <p:nvPr/>
        </p:nvSpPr>
        <p:spPr bwMode="auto">
          <a:xfrm>
            <a:off x="7010497" y="1299017"/>
            <a:ext cx="1895071"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AU" altLang="en-US" sz="2177">
                <a:solidFill>
                  <a:srgbClr val="FF0000"/>
                </a:solidFill>
              </a:rPr>
              <a:t>Column format</a:t>
            </a:r>
          </a:p>
        </p:txBody>
      </p:sp>
      <p:sp>
        <p:nvSpPr>
          <p:cNvPr id="49159" name="TextBox 6">
            <a:extLst>
              <a:ext uri="{FF2B5EF4-FFF2-40B4-BE49-F238E27FC236}">
                <a16:creationId xmlns:a16="http://schemas.microsoft.com/office/drawing/2014/main" id="{016E9551-63E8-36A9-BE6F-2E43C281E16F}"/>
              </a:ext>
            </a:extLst>
          </p:cNvPr>
          <p:cNvSpPr txBox="1">
            <a:spLocks noChangeArrowheads="1"/>
          </p:cNvSpPr>
          <p:nvPr/>
        </p:nvSpPr>
        <p:spPr bwMode="auto">
          <a:xfrm>
            <a:off x="5312559" y="4367979"/>
            <a:ext cx="4872681" cy="315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AU" altLang="en-US" sz="1452">
                <a:solidFill>
                  <a:schemeClr val="tx1"/>
                </a:solidFill>
              </a:rPr>
              <a:t>Diagram source: http://kejser.org/how-do-column-stores-work/</a:t>
            </a:r>
          </a:p>
        </p:txBody>
      </p:sp>
      <p:sp>
        <p:nvSpPr>
          <p:cNvPr id="49160" name="TextBox 7">
            <a:extLst>
              <a:ext uri="{FF2B5EF4-FFF2-40B4-BE49-F238E27FC236}">
                <a16:creationId xmlns:a16="http://schemas.microsoft.com/office/drawing/2014/main" id="{F15202BF-C6DA-F8FF-BD2D-A8EACE09B8B0}"/>
              </a:ext>
            </a:extLst>
          </p:cNvPr>
          <p:cNvSpPr txBox="1">
            <a:spLocks noChangeArrowheads="1"/>
          </p:cNvSpPr>
          <p:nvPr/>
        </p:nvSpPr>
        <p:spPr bwMode="auto">
          <a:xfrm>
            <a:off x="2502823" y="1280296"/>
            <a:ext cx="1524776"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AU" altLang="en-US" sz="2177">
                <a:solidFill>
                  <a:srgbClr val="FF0000"/>
                </a:solidFill>
              </a:rPr>
              <a:t>Row format</a:t>
            </a:r>
          </a:p>
        </p:txBody>
      </p:sp>
      <p:sp>
        <p:nvSpPr>
          <p:cNvPr id="49161" name="Rectangle 8">
            <a:extLst>
              <a:ext uri="{FF2B5EF4-FFF2-40B4-BE49-F238E27FC236}">
                <a16:creationId xmlns:a16="http://schemas.microsoft.com/office/drawing/2014/main" id="{20149055-D7AA-9788-595E-1DC0B813DA8E}"/>
              </a:ext>
            </a:extLst>
          </p:cNvPr>
          <p:cNvSpPr>
            <a:spLocks noChangeArrowheads="1"/>
          </p:cNvSpPr>
          <p:nvPr/>
        </p:nvSpPr>
        <p:spPr bwMode="auto">
          <a:xfrm>
            <a:off x="1654575" y="1718101"/>
            <a:ext cx="3395877" cy="2657079"/>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AU" altLang="en-US" sz="2177"/>
          </a:p>
        </p:txBody>
      </p:sp>
      <p:sp>
        <p:nvSpPr>
          <p:cNvPr id="49162" name="Rectangle 10">
            <a:extLst>
              <a:ext uri="{FF2B5EF4-FFF2-40B4-BE49-F238E27FC236}">
                <a16:creationId xmlns:a16="http://schemas.microsoft.com/office/drawing/2014/main" id="{A9EF2478-0F79-6EB5-EB23-214B4379786D}"/>
              </a:ext>
            </a:extLst>
          </p:cNvPr>
          <p:cNvSpPr>
            <a:spLocks noChangeArrowheads="1"/>
          </p:cNvSpPr>
          <p:nvPr/>
        </p:nvSpPr>
        <p:spPr bwMode="auto">
          <a:xfrm>
            <a:off x="6443077" y="1769947"/>
            <a:ext cx="1306218" cy="255338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AU" altLang="en-US" sz="2177"/>
          </a:p>
        </p:txBody>
      </p:sp>
      <p:sp>
        <p:nvSpPr>
          <p:cNvPr id="49163" name="Rectangle 11">
            <a:extLst>
              <a:ext uri="{FF2B5EF4-FFF2-40B4-BE49-F238E27FC236}">
                <a16:creationId xmlns:a16="http://schemas.microsoft.com/office/drawing/2014/main" id="{FE8C018F-0179-36B5-4481-2D5D7D3760C9}"/>
              </a:ext>
            </a:extLst>
          </p:cNvPr>
          <p:cNvSpPr>
            <a:spLocks noChangeArrowheads="1"/>
          </p:cNvSpPr>
          <p:nvPr/>
        </p:nvSpPr>
        <p:spPr bwMode="auto">
          <a:xfrm>
            <a:off x="9202407" y="1729623"/>
            <a:ext cx="1306218" cy="2554828"/>
          </a:xfrm>
          <a:prstGeom prst="rect">
            <a:avLst/>
          </a:prstGeom>
          <a:noFill/>
          <a:ln w="381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endParaRPr lang="en-AU" altLang="en-US" sz="2177"/>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BF4FB9B0-8449-DEF4-507D-EC76895D0A7C}"/>
              </a:ext>
            </a:extLst>
          </p:cNvPr>
          <p:cNvSpPr>
            <a:spLocks noGrp="1" noChangeArrowheads="1"/>
          </p:cNvSpPr>
          <p:nvPr>
            <p:ph type="title"/>
          </p:nvPr>
        </p:nvSpPr>
        <p:spPr>
          <a:xfrm>
            <a:off x="2115424" y="620706"/>
            <a:ext cx="8141174" cy="691273"/>
          </a:xfrm>
        </p:spPr>
        <p:txBody>
          <a:bodyPr>
            <a:normAutofit fontScale="90000"/>
          </a:bodyPr>
          <a:lstStyle/>
          <a:p>
            <a:r>
              <a:rPr lang="en-AU" altLang="en-US"/>
              <a:t>Why Column Format?</a:t>
            </a:r>
          </a:p>
        </p:txBody>
      </p:sp>
      <p:sp>
        <p:nvSpPr>
          <p:cNvPr id="50179" name="Content Placeholder 2">
            <a:extLst>
              <a:ext uri="{FF2B5EF4-FFF2-40B4-BE49-F238E27FC236}">
                <a16:creationId xmlns:a16="http://schemas.microsoft.com/office/drawing/2014/main" id="{58DCEF7E-7C9D-51DA-80F8-728A9738EC87}"/>
              </a:ext>
            </a:extLst>
          </p:cNvPr>
          <p:cNvSpPr>
            <a:spLocks noGrp="1" noChangeArrowheads="1"/>
          </p:cNvSpPr>
          <p:nvPr>
            <p:ph idx="1"/>
          </p:nvPr>
        </p:nvSpPr>
        <p:spPr>
          <a:xfrm>
            <a:off x="1640173" y="4866272"/>
            <a:ext cx="8639467" cy="849689"/>
          </a:xfrm>
        </p:spPr>
        <p:txBody>
          <a:bodyPr>
            <a:normAutofit fontScale="55000" lnSpcReduction="20000"/>
          </a:bodyPr>
          <a:lstStyle/>
          <a:p>
            <a:r>
              <a:rPr lang="en-AU" altLang="en-US" sz="2177"/>
              <a:t>Storing data column wise allows you to better compress the data.</a:t>
            </a:r>
          </a:p>
          <a:p>
            <a:pPr lvl="1"/>
            <a:r>
              <a:rPr lang="en-AU" altLang="en-US" sz="2177"/>
              <a:t>In the labs you will see that data stored in Parquet format is very small</a:t>
            </a:r>
          </a:p>
          <a:p>
            <a:r>
              <a:rPr lang="en-AU" altLang="en-US" sz="2177"/>
              <a:t>For example in the example above we can use run-length encoding of the data in each column to reduce the size of each column.</a:t>
            </a:r>
          </a:p>
        </p:txBody>
      </p:sp>
      <p:pic>
        <p:nvPicPr>
          <p:cNvPr id="50180" name="Picture 3">
            <a:extLst>
              <a:ext uri="{FF2B5EF4-FFF2-40B4-BE49-F238E27FC236}">
                <a16:creationId xmlns:a16="http://schemas.microsoft.com/office/drawing/2014/main" id="{7553DD6A-9AED-1B04-E739-5D47466D1320}"/>
              </a:ext>
            </a:extLst>
          </p:cNvPr>
          <p:cNvPicPr>
            <a:picLocks noChangeAspect="1"/>
          </p:cNvPicPr>
          <p:nvPr/>
        </p:nvPicPr>
        <p:blipFill>
          <a:blip r:embed="rId2">
            <a:extLst>
              <a:ext uri="{28A0092B-C50C-407E-A947-70E740481C1C}">
                <a14:useLocalDpi xmlns:a14="http://schemas.microsoft.com/office/drawing/2010/main" val="0"/>
              </a:ext>
            </a:extLst>
          </a:blip>
          <a:srcRect t="17206"/>
          <a:stretch>
            <a:fillRect/>
          </a:stretch>
        </p:blipFill>
        <p:spPr bwMode="auto">
          <a:xfrm>
            <a:off x="1850435" y="1677777"/>
            <a:ext cx="8321194" cy="313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1" name="TextBox 4">
            <a:extLst>
              <a:ext uri="{FF2B5EF4-FFF2-40B4-BE49-F238E27FC236}">
                <a16:creationId xmlns:a16="http://schemas.microsoft.com/office/drawing/2014/main" id="{013F56E8-C6ED-C03D-21B5-20A13F18BFD6}"/>
              </a:ext>
            </a:extLst>
          </p:cNvPr>
          <p:cNvSpPr txBox="1">
            <a:spLocks noChangeArrowheads="1"/>
          </p:cNvSpPr>
          <p:nvPr/>
        </p:nvSpPr>
        <p:spPr bwMode="auto">
          <a:xfrm>
            <a:off x="2115424" y="1284616"/>
            <a:ext cx="1646605"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AU" altLang="en-US" sz="2177">
                <a:solidFill>
                  <a:schemeClr val="tx1"/>
                </a:solidFill>
              </a:rPr>
              <a:t>Original data</a:t>
            </a:r>
          </a:p>
        </p:txBody>
      </p:sp>
      <p:sp>
        <p:nvSpPr>
          <p:cNvPr id="50182" name="TextBox 5">
            <a:extLst>
              <a:ext uri="{FF2B5EF4-FFF2-40B4-BE49-F238E27FC236}">
                <a16:creationId xmlns:a16="http://schemas.microsoft.com/office/drawing/2014/main" id="{5A57263B-D98C-3727-878C-713A5A5EDC92}"/>
              </a:ext>
            </a:extLst>
          </p:cNvPr>
          <p:cNvSpPr txBox="1">
            <a:spLocks noChangeArrowheads="1"/>
          </p:cNvSpPr>
          <p:nvPr/>
        </p:nvSpPr>
        <p:spPr bwMode="auto">
          <a:xfrm>
            <a:off x="4398062" y="1242852"/>
            <a:ext cx="3070402"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AU" altLang="en-US" sz="2177">
                <a:solidFill>
                  <a:schemeClr val="tx1"/>
                </a:solidFill>
              </a:rPr>
              <a:t>Dictionary encoded data</a:t>
            </a:r>
          </a:p>
        </p:txBody>
      </p:sp>
      <p:sp>
        <p:nvSpPr>
          <p:cNvPr id="50183" name="TextBox 6">
            <a:extLst>
              <a:ext uri="{FF2B5EF4-FFF2-40B4-BE49-F238E27FC236}">
                <a16:creationId xmlns:a16="http://schemas.microsoft.com/office/drawing/2014/main" id="{769EB70F-0C7E-AEF5-EBE0-43A4CC1F5BCB}"/>
              </a:ext>
            </a:extLst>
          </p:cNvPr>
          <p:cNvSpPr txBox="1">
            <a:spLocks noChangeArrowheads="1"/>
          </p:cNvSpPr>
          <p:nvPr/>
        </p:nvSpPr>
        <p:spPr bwMode="auto">
          <a:xfrm>
            <a:off x="7451183" y="1255813"/>
            <a:ext cx="3068963"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AU" altLang="en-US" sz="2177">
                <a:solidFill>
                  <a:schemeClr val="tx1"/>
                </a:solidFill>
              </a:rPr>
              <a:t>Run length encoded 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307EFD2F-F6F8-4846-063F-15100617CED7}"/>
              </a:ext>
            </a:extLst>
          </p:cNvPr>
          <p:cNvSpPr>
            <a:spLocks noGrp="1" noChangeArrowheads="1"/>
          </p:cNvSpPr>
          <p:nvPr>
            <p:ph type="title"/>
          </p:nvPr>
        </p:nvSpPr>
        <p:spPr>
          <a:xfrm>
            <a:off x="2175910" y="619265"/>
            <a:ext cx="8141174" cy="691273"/>
          </a:xfrm>
        </p:spPr>
        <p:txBody>
          <a:bodyPr/>
          <a:lstStyle/>
          <a:p>
            <a:r>
              <a:rPr lang="en-US" altLang="en-US" sz="3266"/>
              <a:t>Parquet Format</a:t>
            </a:r>
          </a:p>
        </p:txBody>
      </p:sp>
      <p:sp>
        <p:nvSpPr>
          <p:cNvPr id="51203" name="Content Placeholder 2">
            <a:extLst>
              <a:ext uri="{FF2B5EF4-FFF2-40B4-BE49-F238E27FC236}">
                <a16:creationId xmlns:a16="http://schemas.microsoft.com/office/drawing/2014/main" id="{D24B2CCC-731D-C33F-7265-6B9F0DAA178A}"/>
              </a:ext>
            </a:extLst>
          </p:cNvPr>
          <p:cNvSpPr>
            <a:spLocks noGrp="1" noChangeArrowheads="1"/>
          </p:cNvSpPr>
          <p:nvPr>
            <p:ph idx="1"/>
          </p:nvPr>
        </p:nvSpPr>
        <p:spPr>
          <a:xfrm>
            <a:off x="1784188" y="2178950"/>
            <a:ext cx="8639467" cy="3178413"/>
          </a:xfrm>
        </p:spPr>
        <p:txBody>
          <a:bodyPr>
            <a:normAutofit fontScale="85000" lnSpcReduction="20000"/>
          </a:bodyPr>
          <a:lstStyle/>
          <a:p>
            <a:pPr lvl="1"/>
            <a:r>
              <a:rPr lang="en-US" altLang="en-US" sz="1814"/>
              <a:t>The above example shows how to load data that is stored in parquet format into a dataframe. Note no schema needs to be specified since it is already stored in the parquet file.</a:t>
            </a:r>
          </a:p>
          <a:p>
            <a:pPr lvl="1"/>
            <a:endParaRPr lang="en-US" altLang="en-US" sz="1814"/>
          </a:p>
          <a:p>
            <a:pPr lvl="1"/>
            <a:endParaRPr lang="en-US" altLang="en-US" sz="1814"/>
          </a:p>
          <a:p>
            <a:pPr lvl="1"/>
            <a:endParaRPr lang="en-US" altLang="en-US" sz="1814"/>
          </a:p>
          <a:p>
            <a:pPr lvl="1"/>
            <a:endParaRPr lang="en-US" altLang="en-US" sz="1814"/>
          </a:p>
          <a:p>
            <a:pPr lvl="1"/>
            <a:r>
              <a:rPr lang="en-US" altLang="en-US" sz="1814"/>
              <a:t>The above shows how to load a parquet file into a dataset.</a:t>
            </a:r>
          </a:p>
          <a:p>
            <a:pPr lvl="1"/>
            <a:endParaRPr lang="en-US" altLang="en-US" sz="1814"/>
          </a:p>
          <a:p>
            <a:pPr lvl="1"/>
            <a:endParaRPr lang="en-US" altLang="en-US" sz="1814"/>
          </a:p>
          <a:p>
            <a:pPr lvl="1"/>
            <a:endParaRPr lang="en-US" altLang="en-US" sz="1814"/>
          </a:p>
          <a:p>
            <a:pPr lvl="1"/>
            <a:endParaRPr lang="en-US" altLang="en-US" sz="1814"/>
          </a:p>
          <a:p>
            <a:pPr lvl="1"/>
            <a:endParaRPr lang="en-US" altLang="en-US" sz="1814"/>
          </a:p>
          <a:p>
            <a:pPr lvl="1"/>
            <a:endParaRPr lang="en-US" altLang="en-US" sz="1814"/>
          </a:p>
          <a:p>
            <a:pPr lvl="1"/>
            <a:r>
              <a:rPr lang="en-US" altLang="en-US" sz="1814"/>
              <a:t>When you save the data in parquet format it also saves the schema in the parquet file</a:t>
            </a:r>
          </a:p>
        </p:txBody>
      </p:sp>
      <p:pic>
        <p:nvPicPr>
          <p:cNvPr id="51204" name="Picture 3">
            <a:extLst>
              <a:ext uri="{FF2B5EF4-FFF2-40B4-BE49-F238E27FC236}">
                <a16:creationId xmlns:a16="http://schemas.microsoft.com/office/drawing/2014/main" id="{7F918DA7-3A19-3ABC-31B1-1515FC6D7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5242" y="3158252"/>
            <a:ext cx="6489321" cy="691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2">
            <a:extLst>
              <a:ext uri="{FF2B5EF4-FFF2-40B4-BE49-F238E27FC236}">
                <a16:creationId xmlns:a16="http://schemas.microsoft.com/office/drawing/2014/main" id="{132E4656-2F20-E5A0-65A1-D236BC39B3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50435" y="4735218"/>
            <a:ext cx="8283750" cy="1023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6" name="Picture 3">
            <a:extLst>
              <a:ext uri="{FF2B5EF4-FFF2-40B4-BE49-F238E27FC236}">
                <a16:creationId xmlns:a16="http://schemas.microsoft.com/office/drawing/2014/main" id="{5702CC58-CC57-343D-DDB3-F7E46396D6BA}"/>
              </a:ext>
            </a:extLst>
          </p:cNvPr>
          <p:cNvPicPr>
            <a:picLocks noChangeAspect="1"/>
          </p:cNvPicPr>
          <p:nvPr/>
        </p:nvPicPr>
        <p:blipFill>
          <a:blip r:embed="rId4">
            <a:extLst>
              <a:ext uri="{28A0092B-C50C-407E-A947-70E740481C1C}">
                <a14:useLocalDpi xmlns:a14="http://schemas.microsoft.com/office/drawing/2010/main" val="0"/>
              </a:ext>
            </a:extLst>
          </a:blip>
          <a:srcRect b="23328"/>
          <a:stretch>
            <a:fillRect/>
          </a:stretch>
        </p:blipFill>
        <p:spPr bwMode="auto">
          <a:xfrm>
            <a:off x="1915242" y="1150682"/>
            <a:ext cx="6508044" cy="1028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59F8AB77-2DB2-45BE-FC48-47058824321A}"/>
              </a:ext>
            </a:extLst>
          </p:cNvPr>
          <p:cNvSpPr>
            <a:spLocks noGrp="1" noChangeArrowheads="1"/>
          </p:cNvSpPr>
          <p:nvPr>
            <p:ph type="title"/>
          </p:nvPr>
        </p:nvSpPr>
        <p:spPr>
          <a:xfrm>
            <a:off x="2175910" y="620706"/>
            <a:ext cx="8141174" cy="691273"/>
          </a:xfrm>
        </p:spPr>
        <p:txBody>
          <a:bodyPr/>
          <a:lstStyle/>
          <a:p>
            <a:r>
              <a:rPr lang="en-US" altLang="en-US" sz="2903"/>
              <a:t>Why use a query optimizer?</a:t>
            </a:r>
          </a:p>
        </p:txBody>
      </p:sp>
      <p:pic>
        <p:nvPicPr>
          <p:cNvPr id="29699" name="Picture 3">
            <a:extLst>
              <a:ext uri="{FF2B5EF4-FFF2-40B4-BE49-F238E27FC236}">
                <a16:creationId xmlns:a16="http://schemas.microsoft.com/office/drawing/2014/main" id="{12E40669-4DF3-CC55-5D83-522DAEE01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1731062"/>
            <a:ext cx="9144960" cy="439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4">
            <a:extLst>
              <a:ext uri="{FF2B5EF4-FFF2-40B4-BE49-F238E27FC236}">
                <a16:creationId xmlns:a16="http://schemas.microsoft.com/office/drawing/2014/main" id="{589BE7C8-B6A3-4222-E469-2484CD822A82}"/>
              </a:ext>
            </a:extLst>
          </p:cNvPr>
          <p:cNvSpPr txBox="1">
            <a:spLocks noChangeArrowheads="1"/>
          </p:cNvSpPr>
          <p:nvPr/>
        </p:nvSpPr>
        <p:spPr bwMode="auto">
          <a:xfrm>
            <a:off x="4135955" y="3297947"/>
            <a:ext cx="6009751" cy="2437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buFont typeface="Arial" panose="020B0604020202020204" pitchFamily="34" charset="0"/>
              <a:buChar char="•"/>
            </a:pPr>
            <a:r>
              <a:rPr lang="en-US" altLang="en-US" sz="2177">
                <a:solidFill>
                  <a:schemeClr val="tx1"/>
                </a:solidFill>
              </a:rPr>
              <a:t>This code above is very sub-optimal, since it does the join before doing the filter.</a:t>
            </a:r>
          </a:p>
          <a:p>
            <a:pPr>
              <a:buFont typeface="Arial" panose="020B0604020202020204" pitchFamily="34" charset="0"/>
              <a:buChar char="•"/>
            </a:pPr>
            <a:r>
              <a:rPr lang="en-US" altLang="en-US" sz="2177">
                <a:solidFill>
                  <a:schemeClr val="tx1"/>
                </a:solidFill>
              </a:rPr>
              <a:t>It is much better if we first do the filter and then do the join. Since the filter would first make the data much smaller. This means there will be less data shuffled across the network. Since doing the join requires shuffling the data.</a:t>
            </a:r>
          </a:p>
        </p:txBody>
      </p:sp>
      <p:sp>
        <p:nvSpPr>
          <p:cNvPr id="29701" name="TextBox 5">
            <a:extLst>
              <a:ext uri="{FF2B5EF4-FFF2-40B4-BE49-F238E27FC236}">
                <a16:creationId xmlns:a16="http://schemas.microsoft.com/office/drawing/2014/main" id="{126E1A71-5BE0-B40B-A607-318795777DB4}"/>
              </a:ext>
            </a:extLst>
          </p:cNvPr>
          <p:cNvSpPr txBox="1">
            <a:spLocks noChangeArrowheads="1"/>
          </p:cNvSpPr>
          <p:nvPr/>
        </p:nvSpPr>
        <p:spPr bwMode="auto">
          <a:xfrm>
            <a:off x="3417320" y="3633502"/>
            <a:ext cx="1108916" cy="59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633">
                <a:solidFill>
                  <a:srgbClr val="FF0000"/>
                </a:solidFill>
              </a:rPr>
              <a:t>Join is not efficient</a:t>
            </a:r>
          </a:p>
        </p:txBody>
      </p:sp>
      <p:cxnSp>
        <p:nvCxnSpPr>
          <p:cNvPr id="29702" name="Straight Arrow Connector 7">
            <a:extLst>
              <a:ext uri="{FF2B5EF4-FFF2-40B4-BE49-F238E27FC236}">
                <a16:creationId xmlns:a16="http://schemas.microsoft.com/office/drawing/2014/main" id="{5DE4C530-2B7C-9704-482B-D39653191BE0}"/>
              </a:ext>
            </a:extLst>
          </p:cNvPr>
          <p:cNvCxnSpPr>
            <a:cxnSpLocks noChangeShapeType="1"/>
          </p:cNvCxnSpPr>
          <p:nvPr/>
        </p:nvCxnSpPr>
        <p:spPr bwMode="auto">
          <a:xfrm flipH="1">
            <a:off x="3352513" y="4278690"/>
            <a:ext cx="456528" cy="234744"/>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9703" name="TextBox 8">
            <a:extLst>
              <a:ext uri="{FF2B5EF4-FFF2-40B4-BE49-F238E27FC236}">
                <a16:creationId xmlns:a16="http://schemas.microsoft.com/office/drawing/2014/main" id="{8D0682EA-F3DA-0EF2-1433-78BCD3288FA3}"/>
              </a:ext>
            </a:extLst>
          </p:cNvPr>
          <p:cNvSpPr txBox="1">
            <a:spLocks noChangeArrowheads="1"/>
          </p:cNvSpPr>
          <p:nvPr/>
        </p:nvSpPr>
        <p:spPr bwMode="auto">
          <a:xfrm>
            <a:off x="2306963" y="6434596"/>
            <a:ext cx="7006470" cy="34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633">
                <a:solidFill>
                  <a:schemeClr val="tx1"/>
                </a:solidFill>
              </a:rPr>
              <a:t>Slide credit: http://scala-phase.org/talks/rdds-dataframes-datasets-2016-06-16/#/9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5B10C11-31B8-39FD-5F94-3266438BEA3C}"/>
              </a:ext>
            </a:extLst>
          </p:cNvPr>
          <p:cNvSpPr>
            <a:spLocks noGrp="1" noChangeArrowheads="1"/>
          </p:cNvSpPr>
          <p:nvPr>
            <p:ph type="title"/>
          </p:nvPr>
        </p:nvSpPr>
        <p:spPr>
          <a:xfrm>
            <a:off x="2024693" y="554459"/>
            <a:ext cx="8141175" cy="691273"/>
          </a:xfrm>
        </p:spPr>
        <p:txBody>
          <a:bodyPr/>
          <a:lstStyle/>
          <a:p>
            <a:r>
              <a:rPr lang="en-US" altLang="en-US" sz="2903"/>
              <a:t>Why use a query optimizer?</a:t>
            </a:r>
          </a:p>
        </p:txBody>
      </p:sp>
      <p:pic>
        <p:nvPicPr>
          <p:cNvPr id="30723" name="Picture 3">
            <a:extLst>
              <a:ext uri="{FF2B5EF4-FFF2-40B4-BE49-F238E27FC236}">
                <a16:creationId xmlns:a16="http://schemas.microsoft.com/office/drawing/2014/main" id="{D4109B3C-A2B4-3542-04C0-6A1A2185F3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1329260"/>
            <a:ext cx="9144960" cy="4199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Box 4">
            <a:extLst>
              <a:ext uri="{FF2B5EF4-FFF2-40B4-BE49-F238E27FC236}">
                <a16:creationId xmlns:a16="http://schemas.microsoft.com/office/drawing/2014/main" id="{D8D3B4A0-62E9-60E2-E7B5-3379B086DF8F}"/>
              </a:ext>
            </a:extLst>
          </p:cNvPr>
          <p:cNvSpPr txBox="1">
            <a:spLocks noChangeArrowheads="1"/>
          </p:cNvSpPr>
          <p:nvPr/>
        </p:nvSpPr>
        <p:spPr bwMode="auto">
          <a:xfrm>
            <a:off x="7209238" y="2841419"/>
            <a:ext cx="2940789" cy="1488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buFont typeface="Arial" panose="020B0604020202020204" pitchFamily="34" charset="0"/>
              <a:buChar char="•"/>
            </a:pPr>
            <a:r>
              <a:rPr lang="en-US" altLang="en-US" sz="1814">
                <a:solidFill>
                  <a:schemeClr val="tx1"/>
                </a:solidFill>
              </a:rPr>
              <a:t>The catalyst query optimizer creates an optimized plan which pushes the filter operation down the query tree.</a:t>
            </a:r>
          </a:p>
        </p:txBody>
      </p:sp>
      <p:sp>
        <p:nvSpPr>
          <p:cNvPr id="30725" name="TextBox 5">
            <a:extLst>
              <a:ext uri="{FF2B5EF4-FFF2-40B4-BE49-F238E27FC236}">
                <a16:creationId xmlns:a16="http://schemas.microsoft.com/office/drawing/2014/main" id="{5200F68B-75DC-542A-59EC-96BF1014C88F}"/>
              </a:ext>
            </a:extLst>
          </p:cNvPr>
          <p:cNvSpPr txBox="1">
            <a:spLocks noChangeArrowheads="1"/>
          </p:cNvSpPr>
          <p:nvPr/>
        </p:nvSpPr>
        <p:spPr bwMode="auto">
          <a:xfrm>
            <a:off x="2306963" y="6434596"/>
            <a:ext cx="7006470" cy="34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633">
                <a:solidFill>
                  <a:schemeClr val="tx1"/>
                </a:solidFill>
              </a:rPr>
              <a:t>Slide credit: http://scala-phase.org/talks/rdds-dataframes-datasets-2016-06-16/#/9</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A1C9D228-D4A2-EEC7-224E-969537503D84}"/>
              </a:ext>
            </a:extLst>
          </p:cNvPr>
          <p:cNvSpPr>
            <a:spLocks noGrp="1" noChangeArrowheads="1"/>
          </p:cNvSpPr>
          <p:nvPr>
            <p:ph type="title"/>
          </p:nvPr>
        </p:nvSpPr>
        <p:spPr>
          <a:xfrm>
            <a:off x="2175910" y="750319"/>
            <a:ext cx="8141174" cy="691273"/>
          </a:xfrm>
        </p:spPr>
        <p:txBody>
          <a:bodyPr/>
          <a:lstStyle/>
          <a:p>
            <a:r>
              <a:rPr lang="en-US" altLang="en-US" sz="2540"/>
              <a:t>Why use a query optimizer?</a:t>
            </a:r>
          </a:p>
        </p:txBody>
      </p:sp>
      <p:pic>
        <p:nvPicPr>
          <p:cNvPr id="31747" name="Picture 3">
            <a:extLst>
              <a:ext uri="{FF2B5EF4-FFF2-40B4-BE49-F238E27FC236}">
                <a16:creationId xmlns:a16="http://schemas.microsoft.com/office/drawing/2014/main" id="{F54FA0B1-5E31-F374-AA5F-2C26D2D2B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897"/>
          <a:stretch>
            <a:fillRect/>
          </a:stretch>
        </p:blipFill>
        <p:spPr bwMode="auto">
          <a:xfrm>
            <a:off x="1588328" y="1337901"/>
            <a:ext cx="9144960" cy="4520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TextBox 4">
            <a:extLst>
              <a:ext uri="{FF2B5EF4-FFF2-40B4-BE49-F238E27FC236}">
                <a16:creationId xmlns:a16="http://schemas.microsoft.com/office/drawing/2014/main" id="{F2974330-A41A-8FA0-34F9-07FB2A4108F6}"/>
              </a:ext>
            </a:extLst>
          </p:cNvPr>
          <p:cNvSpPr txBox="1">
            <a:spLocks noChangeArrowheads="1"/>
          </p:cNvSpPr>
          <p:nvPr/>
        </p:nvSpPr>
        <p:spPr bwMode="auto">
          <a:xfrm>
            <a:off x="2306963" y="6434596"/>
            <a:ext cx="7006470" cy="343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1633">
                <a:solidFill>
                  <a:schemeClr val="tx1"/>
                </a:solidFill>
              </a:rPr>
              <a:t>Slide credit: http://scala-phase.org/talks/rdds-dataframes-datasets-2016-06-16/#/9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3">
            <a:extLst>
              <a:ext uri="{FF2B5EF4-FFF2-40B4-BE49-F238E27FC236}">
                <a16:creationId xmlns:a16="http://schemas.microsoft.com/office/drawing/2014/main" id="{0C3D401E-B23B-9F0B-DF42-D3CDFFFAA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558" y="599104"/>
            <a:ext cx="8424885" cy="5659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5" name="Content Placeholder 3">
            <a:extLst>
              <a:ext uri="{FF2B5EF4-FFF2-40B4-BE49-F238E27FC236}">
                <a16:creationId xmlns:a16="http://schemas.microsoft.com/office/drawing/2014/main" id="{C467E5F8-87DF-FD49-A2E2-7520C81428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79057" y="836729"/>
            <a:ext cx="8639467" cy="4465908"/>
          </a:xfrm>
        </p:spPr>
      </p:pic>
      <p:sp>
        <p:nvSpPr>
          <p:cNvPr id="33796" name="TextBox 4">
            <a:extLst>
              <a:ext uri="{FF2B5EF4-FFF2-40B4-BE49-F238E27FC236}">
                <a16:creationId xmlns:a16="http://schemas.microsoft.com/office/drawing/2014/main" id="{ED05E6AF-1A95-4CA5-21A1-F267E396BA03}"/>
              </a:ext>
            </a:extLst>
          </p:cNvPr>
          <p:cNvSpPr txBox="1">
            <a:spLocks noChangeArrowheads="1"/>
          </p:cNvSpPr>
          <p:nvPr/>
        </p:nvSpPr>
        <p:spPr bwMode="auto">
          <a:xfrm>
            <a:off x="8067568" y="2524586"/>
            <a:ext cx="2678681" cy="109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FF0000"/>
                </a:solidFill>
              </a:rPr>
              <a:t>All of these translate to the same spark code</a:t>
            </a:r>
          </a:p>
        </p:txBody>
      </p:sp>
      <p:cxnSp>
        <p:nvCxnSpPr>
          <p:cNvPr id="33797" name="Straight Arrow Connector 6">
            <a:extLst>
              <a:ext uri="{FF2B5EF4-FFF2-40B4-BE49-F238E27FC236}">
                <a16:creationId xmlns:a16="http://schemas.microsoft.com/office/drawing/2014/main" id="{95E75ED3-3A88-A89D-3B12-24102C0D13F3}"/>
              </a:ext>
            </a:extLst>
          </p:cNvPr>
          <p:cNvCxnSpPr>
            <a:cxnSpLocks noChangeShapeType="1"/>
          </p:cNvCxnSpPr>
          <p:nvPr/>
        </p:nvCxnSpPr>
        <p:spPr bwMode="auto">
          <a:xfrm flipH="1" flipV="1">
            <a:off x="7075304" y="2971033"/>
            <a:ext cx="718635" cy="197300"/>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798" name="Straight Arrow Connector 8">
            <a:extLst>
              <a:ext uri="{FF2B5EF4-FFF2-40B4-BE49-F238E27FC236}">
                <a16:creationId xmlns:a16="http://schemas.microsoft.com/office/drawing/2014/main" id="{184FC6BA-DC9B-29DF-30E1-88BC197F1CB3}"/>
              </a:ext>
            </a:extLst>
          </p:cNvPr>
          <p:cNvCxnSpPr>
            <a:cxnSpLocks noChangeShapeType="1"/>
          </p:cNvCxnSpPr>
          <p:nvPr/>
        </p:nvCxnSpPr>
        <p:spPr bwMode="auto">
          <a:xfrm flipH="1">
            <a:off x="6879443" y="3297947"/>
            <a:ext cx="914496" cy="131054"/>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799" name="Straight Arrow Connector 10">
            <a:extLst>
              <a:ext uri="{FF2B5EF4-FFF2-40B4-BE49-F238E27FC236}">
                <a16:creationId xmlns:a16="http://schemas.microsoft.com/office/drawing/2014/main" id="{0532361F-F8A2-B0B2-5F84-12CAD2232090}"/>
              </a:ext>
            </a:extLst>
          </p:cNvPr>
          <p:cNvCxnSpPr>
            <a:cxnSpLocks noChangeShapeType="1"/>
          </p:cNvCxnSpPr>
          <p:nvPr/>
        </p:nvCxnSpPr>
        <p:spPr bwMode="auto">
          <a:xfrm flipH="1">
            <a:off x="6618776" y="3493808"/>
            <a:ext cx="1306218" cy="457968"/>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0" name="Straight Arrow Connector 12">
            <a:extLst>
              <a:ext uri="{FF2B5EF4-FFF2-40B4-BE49-F238E27FC236}">
                <a16:creationId xmlns:a16="http://schemas.microsoft.com/office/drawing/2014/main" id="{1BD7AC04-6607-D142-F519-6F53C1A31C6B}"/>
              </a:ext>
            </a:extLst>
          </p:cNvPr>
          <p:cNvCxnSpPr>
            <a:cxnSpLocks noChangeShapeType="1"/>
          </p:cNvCxnSpPr>
          <p:nvPr/>
        </p:nvCxnSpPr>
        <p:spPr bwMode="auto">
          <a:xfrm flipH="1">
            <a:off x="8056046" y="3624861"/>
            <a:ext cx="195861" cy="501173"/>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3801" name="Straight Connector 14">
            <a:extLst>
              <a:ext uri="{FF2B5EF4-FFF2-40B4-BE49-F238E27FC236}">
                <a16:creationId xmlns:a16="http://schemas.microsoft.com/office/drawing/2014/main" id="{FE664B70-8890-B13A-288C-7778046AECA3}"/>
              </a:ext>
            </a:extLst>
          </p:cNvPr>
          <p:cNvCxnSpPr>
            <a:cxnSpLocks noChangeShapeType="1"/>
          </p:cNvCxnSpPr>
          <p:nvPr/>
        </p:nvCxnSpPr>
        <p:spPr bwMode="auto">
          <a:xfrm>
            <a:off x="3548373" y="2710365"/>
            <a:ext cx="391721"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2" name="Straight Connector 16">
            <a:extLst>
              <a:ext uri="{FF2B5EF4-FFF2-40B4-BE49-F238E27FC236}">
                <a16:creationId xmlns:a16="http://schemas.microsoft.com/office/drawing/2014/main" id="{A99CCC71-D25F-3350-F12C-6B4D598DA469}"/>
              </a:ext>
            </a:extLst>
          </p:cNvPr>
          <p:cNvCxnSpPr>
            <a:cxnSpLocks noChangeShapeType="1"/>
          </p:cNvCxnSpPr>
          <p:nvPr/>
        </p:nvCxnSpPr>
        <p:spPr bwMode="auto">
          <a:xfrm>
            <a:off x="3548373" y="2710365"/>
            <a:ext cx="0" cy="101242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3" name="Straight Connector 18">
            <a:extLst>
              <a:ext uri="{FF2B5EF4-FFF2-40B4-BE49-F238E27FC236}">
                <a16:creationId xmlns:a16="http://schemas.microsoft.com/office/drawing/2014/main" id="{33730414-B813-5FA4-71DE-DA6F184EF666}"/>
              </a:ext>
            </a:extLst>
          </p:cNvPr>
          <p:cNvCxnSpPr>
            <a:cxnSpLocks noChangeShapeType="1"/>
          </p:cNvCxnSpPr>
          <p:nvPr/>
        </p:nvCxnSpPr>
        <p:spPr bwMode="auto">
          <a:xfrm>
            <a:off x="3548373" y="3722792"/>
            <a:ext cx="260668"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4" name="Straight Connector 20">
            <a:extLst>
              <a:ext uri="{FF2B5EF4-FFF2-40B4-BE49-F238E27FC236}">
                <a16:creationId xmlns:a16="http://schemas.microsoft.com/office/drawing/2014/main" id="{190AE394-867E-7CC7-57BE-E2C42ED57C68}"/>
              </a:ext>
            </a:extLst>
          </p:cNvPr>
          <p:cNvCxnSpPr>
            <a:cxnSpLocks noChangeShapeType="1"/>
          </p:cNvCxnSpPr>
          <p:nvPr/>
        </p:nvCxnSpPr>
        <p:spPr bwMode="auto">
          <a:xfrm flipH="1">
            <a:off x="3352512" y="3168333"/>
            <a:ext cx="195861" cy="12961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5" name="Straight Connector 22">
            <a:extLst>
              <a:ext uri="{FF2B5EF4-FFF2-40B4-BE49-F238E27FC236}">
                <a16:creationId xmlns:a16="http://schemas.microsoft.com/office/drawing/2014/main" id="{76BD6AE8-F1C7-467A-B5CA-16594D124E40}"/>
              </a:ext>
            </a:extLst>
          </p:cNvPr>
          <p:cNvCxnSpPr>
            <a:cxnSpLocks noChangeShapeType="1"/>
          </p:cNvCxnSpPr>
          <p:nvPr/>
        </p:nvCxnSpPr>
        <p:spPr bwMode="auto">
          <a:xfrm flipH="1">
            <a:off x="3548373" y="3875448"/>
            <a:ext cx="156977"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6" name="Straight Connector 24">
            <a:extLst>
              <a:ext uri="{FF2B5EF4-FFF2-40B4-BE49-F238E27FC236}">
                <a16:creationId xmlns:a16="http://schemas.microsoft.com/office/drawing/2014/main" id="{7186CF63-4647-07DA-246F-4F279D73F37B}"/>
              </a:ext>
            </a:extLst>
          </p:cNvPr>
          <p:cNvCxnSpPr>
            <a:cxnSpLocks noChangeShapeType="1"/>
          </p:cNvCxnSpPr>
          <p:nvPr/>
        </p:nvCxnSpPr>
        <p:spPr bwMode="auto">
          <a:xfrm>
            <a:off x="3548373" y="3875448"/>
            <a:ext cx="0" cy="990824"/>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7" name="Straight Connector 26">
            <a:extLst>
              <a:ext uri="{FF2B5EF4-FFF2-40B4-BE49-F238E27FC236}">
                <a16:creationId xmlns:a16="http://schemas.microsoft.com/office/drawing/2014/main" id="{927FEBD5-BF1D-E82F-3523-7727AFE0A02E}"/>
              </a:ext>
            </a:extLst>
          </p:cNvPr>
          <p:cNvCxnSpPr>
            <a:cxnSpLocks noChangeShapeType="1"/>
          </p:cNvCxnSpPr>
          <p:nvPr/>
        </p:nvCxnSpPr>
        <p:spPr bwMode="auto">
          <a:xfrm>
            <a:off x="3548374" y="4866272"/>
            <a:ext cx="131054"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33808" name="Straight Connector 28">
            <a:extLst>
              <a:ext uri="{FF2B5EF4-FFF2-40B4-BE49-F238E27FC236}">
                <a16:creationId xmlns:a16="http://schemas.microsoft.com/office/drawing/2014/main" id="{7BA9CC15-6D62-6DC4-E694-9B6952F43453}"/>
              </a:ext>
            </a:extLst>
          </p:cNvPr>
          <p:cNvCxnSpPr>
            <a:cxnSpLocks noChangeShapeType="1"/>
          </p:cNvCxnSpPr>
          <p:nvPr/>
        </p:nvCxnSpPr>
        <p:spPr bwMode="auto">
          <a:xfrm flipH="1">
            <a:off x="3352512" y="4278690"/>
            <a:ext cx="195861" cy="9217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33809" name="TextBox 30">
            <a:extLst>
              <a:ext uri="{FF2B5EF4-FFF2-40B4-BE49-F238E27FC236}">
                <a16:creationId xmlns:a16="http://schemas.microsoft.com/office/drawing/2014/main" id="{6E8D262B-3EB3-8930-A59C-F61EB9444B26}"/>
              </a:ext>
            </a:extLst>
          </p:cNvPr>
          <p:cNvSpPr txBox="1">
            <a:spLocks noChangeArrowheads="1"/>
          </p:cNvSpPr>
          <p:nvPr/>
        </p:nvSpPr>
        <p:spPr bwMode="auto">
          <a:xfrm>
            <a:off x="2306963" y="5482657"/>
            <a:ext cx="5359993"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rgbClr val="FF0000"/>
                </a:solidFill>
              </a:rPr>
              <a:t>Can use expr(…) to write any SQL expression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a:extLst>
              <a:ext uri="{FF2B5EF4-FFF2-40B4-BE49-F238E27FC236}">
                <a16:creationId xmlns:a16="http://schemas.microsoft.com/office/drawing/2014/main" id="{51C0239F-858F-9F1C-55C0-F0F9E432D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938979"/>
            <a:ext cx="9144960" cy="4980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Box 4">
            <a:extLst>
              <a:ext uri="{FF2B5EF4-FFF2-40B4-BE49-F238E27FC236}">
                <a16:creationId xmlns:a16="http://schemas.microsoft.com/office/drawing/2014/main" id="{173F6DBA-290D-CC41-45B8-EA0145C968CD}"/>
              </a:ext>
            </a:extLst>
          </p:cNvPr>
          <p:cNvSpPr txBox="1">
            <a:spLocks noChangeArrowheads="1"/>
          </p:cNvSpPr>
          <p:nvPr/>
        </p:nvSpPr>
        <p:spPr bwMode="auto">
          <a:xfrm>
            <a:off x="2633877" y="5108217"/>
            <a:ext cx="7838743" cy="1767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pPr>
              <a:buFont typeface="Arial" panose="020B0604020202020204" pitchFamily="34" charset="0"/>
              <a:buChar char="•"/>
            </a:pPr>
            <a:r>
              <a:rPr lang="en-US" altLang="en-US" sz="1814">
                <a:solidFill>
                  <a:schemeClr val="tx1"/>
                </a:solidFill>
              </a:rPr>
              <a:t>All the above functions can be used to generate highly optimized code at runtime by the optimizer</a:t>
            </a:r>
          </a:p>
          <a:p>
            <a:pPr>
              <a:buFont typeface="Arial" panose="020B0604020202020204" pitchFamily="34" charset="0"/>
              <a:buChar char="•"/>
            </a:pPr>
            <a:r>
              <a:rPr lang="en-US" altLang="en-US" sz="1814">
                <a:solidFill>
                  <a:schemeClr val="tx1"/>
                </a:solidFill>
              </a:rPr>
              <a:t>You can write a lot of different types of programs using the above functions. It offers a lot of flexibility.</a:t>
            </a:r>
          </a:p>
          <a:p>
            <a:pPr>
              <a:buFont typeface="Arial" panose="020B0604020202020204" pitchFamily="34" charset="0"/>
              <a:buChar char="•"/>
            </a:pPr>
            <a:r>
              <a:rPr lang="en-US" altLang="en-US" sz="1814">
                <a:solidFill>
                  <a:schemeClr val="tx1"/>
                </a:solidFill>
              </a:rPr>
              <a:t>If you use the above functions the python code is the same speed as the scala code.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4" name="Picture 3">
            <a:extLst>
              <a:ext uri="{FF2B5EF4-FFF2-40B4-BE49-F238E27FC236}">
                <a16:creationId xmlns:a16="http://schemas.microsoft.com/office/drawing/2014/main" id="{44D3E28B-477E-B1D3-F347-5B88D1C50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521" y="959142"/>
            <a:ext cx="9144960" cy="4681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Box 4">
            <a:extLst>
              <a:ext uri="{FF2B5EF4-FFF2-40B4-BE49-F238E27FC236}">
                <a16:creationId xmlns:a16="http://schemas.microsoft.com/office/drawing/2014/main" id="{6079DF30-7666-CCED-2BE4-8F495A55F919}"/>
              </a:ext>
            </a:extLst>
          </p:cNvPr>
          <p:cNvSpPr txBox="1">
            <a:spLocks noChangeArrowheads="1"/>
          </p:cNvSpPr>
          <p:nvPr/>
        </p:nvSpPr>
        <p:spPr bwMode="auto">
          <a:xfrm>
            <a:off x="2960791" y="5319919"/>
            <a:ext cx="3918652" cy="109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There is no optimization that can be done since spark just sees this function prototype</a:t>
            </a:r>
          </a:p>
        </p:txBody>
      </p:sp>
      <p:cxnSp>
        <p:nvCxnSpPr>
          <p:cNvPr id="35846" name="Straight Arrow Connector 6">
            <a:extLst>
              <a:ext uri="{FF2B5EF4-FFF2-40B4-BE49-F238E27FC236}">
                <a16:creationId xmlns:a16="http://schemas.microsoft.com/office/drawing/2014/main" id="{8DD9E1E0-F0A7-5FEE-54E2-53F97E4AD420}"/>
              </a:ext>
            </a:extLst>
          </p:cNvPr>
          <p:cNvCxnSpPr>
            <a:cxnSpLocks noChangeShapeType="1"/>
          </p:cNvCxnSpPr>
          <p:nvPr/>
        </p:nvCxnSpPr>
        <p:spPr bwMode="auto">
          <a:xfrm flipV="1">
            <a:off x="3963137" y="4454389"/>
            <a:ext cx="326915" cy="848249"/>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47" name="TextBox 7">
            <a:extLst>
              <a:ext uri="{FF2B5EF4-FFF2-40B4-BE49-F238E27FC236}">
                <a16:creationId xmlns:a16="http://schemas.microsoft.com/office/drawing/2014/main" id="{38D90723-C57B-C53C-C5F2-F53A6CD2AEF5}"/>
              </a:ext>
            </a:extLst>
          </p:cNvPr>
          <p:cNvSpPr txBox="1">
            <a:spLocks noChangeArrowheads="1"/>
          </p:cNvSpPr>
          <p:nvPr/>
        </p:nvSpPr>
        <p:spPr bwMode="auto">
          <a:xfrm>
            <a:off x="2046296" y="1538082"/>
            <a:ext cx="2675732" cy="427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Scala lambda function</a:t>
            </a:r>
          </a:p>
        </p:txBody>
      </p:sp>
      <p:cxnSp>
        <p:nvCxnSpPr>
          <p:cNvPr id="35848" name="Straight Arrow Connector 9">
            <a:extLst>
              <a:ext uri="{FF2B5EF4-FFF2-40B4-BE49-F238E27FC236}">
                <a16:creationId xmlns:a16="http://schemas.microsoft.com/office/drawing/2014/main" id="{466F5DB3-4238-CAEA-2555-AE1D7B5F7A93}"/>
              </a:ext>
            </a:extLst>
          </p:cNvPr>
          <p:cNvCxnSpPr>
            <a:cxnSpLocks noChangeShapeType="1"/>
          </p:cNvCxnSpPr>
          <p:nvPr/>
        </p:nvCxnSpPr>
        <p:spPr bwMode="auto">
          <a:xfrm>
            <a:off x="3548373" y="2052217"/>
            <a:ext cx="391721" cy="135374"/>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849" name="TextBox 10">
            <a:extLst>
              <a:ext uri="{FF2B5EF4-FFF2-40B4-BE49-F238E27FC236}">
                <a16:creationId xmlns:a16="http://schemas.microsoft.com/office/drawing/2014/main" id="{0E492E33-922A-A4C8-94AE-9DE6117A911E}"/>
              </a:ext>
            </a:extLst>
          </p:cNvPr>
          <p:cNvSpPr txBox="1">
            <a:spLocks noChangeArrowheads="1"/>
          </p:cNvSpPr>
          <p:nvPr/>
        </p:nvSpPr>
        <p:spPr bwMode="auto">
          <a:xfrm>
            <a:off x="7598079" y="5257993"/>
            <a:ext cx="2752129" cy="1097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bg1"/>
                </a:solidFill>
                <a:latin typeface="Times New Roman" panose="02020603050405020304" pitchFamily="18" charset="0"/>
                <a:ea typeface="MS PGothic" panose="020B0600070205080204" pitchFamily="34" charset="-128"/>
              </a:defRPr>
            </a:lvl1pPr>
            <a:lvl2pPr marL="742950" indent="-285750">
              <a:defRPr sz="2400">
                <a:solidFill>
                  <a:schemeClr val="bg1"/>
                </a:solidFill>
                <a:latin typeface="Times New Roman" panose="02020603050405020304" pitchFamily="18" charset="0"/>
                <a:ea typeface="MS PGothic" panose="020B0600070205080204" pitchFamily="34" charset="-128"/>
              </a:defRPr>
            </a:lvl2pPr>
            <a:lvl3pPr marL="1143000" indent="-228600">
              <a:defRPr sz="2400">
                <a:solidFill>
                  <a:schemeClr val="bg1"/>
                </a:solidFill>
                <a:latin typeface="Times New Roman" panose="02020603050405020304" pitchFamily="18" charset="0"/>
                <a:ea typeface="MS PGothic" panose="020B0600070205080204" pitchFamily="34" charset="-128"/>
              </a:defRPr>
            </a:lvl3pPr>
            <a:lvl4pPr marL="1600200" indent="-228600">
              <a:defRPr sz="2400">
                <a:solidFill>
                  <a:schemeClr val="bg1"/>
                </a:solidFill>
                <a:latin typeface="Times New Roman" panose="02020603050405020304" pitchFamily="18" charset="0"/>
                <a:ea typeface="MS PGothic" panose="020B0600070205080204" pitchFamily="34" charset="-128"/>
              </a:defRPr>
            </a:lvl4pPr>
            <a:lvl5pPr marL="2057400" indent="-228600">
              <a:defRPr sz="2400">
                <a:solidFill>
                  <a:schemeClr val="bg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ea typeface="MS PGothic" panose="020B0600070205080204" pitchFamily="34" charset="-128"/>
              </a:defRPr>
            </a:lvl9pPr>
          </a:lstStyle>
          <a:p>
            <a:r>
              <a:rPr lang="en-US" altLang="en-US" sz="2177">
                <a:solidFill>
                  <a:schemeClr val="tx1"/>
                </a:solidFill>
              </a:rPr>
              <a:t>Spark can optimize this since it uses a spark function </a:t>
            </a:r>
          </a:p>
        </p:txBody>
      </p:sp>
      <p:cxnSp>
        <p:nvCxnSpPr>
          <p:cNvPr id="35850" name="Straight Arrow Connector 12">
            <a:extLst>
              <a:ext uri="{FF2B5EF4-FFF2-40B4-BE49-F238E27FC236}">
                <a16:creationId xmlns:a16="http://schemas.microsoft.com/office/drawing/2014/main" id="{E3741809-EB04-A3E6-F6DF-54E2C80339E4}"/>
              </a:ext>
            </a:extLst>
          </p:cNvPr>
          <p:cNvCxnSpPr>
            <a:cxnSpLocks noChangeShapeType="1"/>
          </p:cNvCxnSpPr>
          <p:nvPr/>
        </p:nvCxnSpPr>
        <p:spPr bwMode="auto">
          <a:xfrm flipV="1">
            <a:off x="8512575" y="4278690"/>
            <a:ext cx="131053" cy="914496"/>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c05ee0a-d906-4c5e-bb5c-b1f70f11b0b9" xsi:nil="true"/>
    <lcf76f155ced4ddcb4097134ff3c332f xmlns="e9492af6-ed02-4680-a232-c3f10c11c09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DA6A12A54A941428A39BCE980E8631F" ma:contentTypeVersion="16" ma:contentTypeDescription="Create a new document." ma:contentTypeScope="" ma:versionID="917f6c06737dcb768fbd71a34d0fba89">
  <xsd:schema xmlns:xsd="http://www.w3.org/2001/XMLSchema" xmlns:xs="http://www.w3.org/2001/XMLSchema" xmlns:p="http://schemas.microsoft.com/office/2006/metadata/properties" xmlns:ns2="e9492af6-ed02-4680-a232-c3f10c11c09b" xmlns:ns3="bc05ee0a-d906-4c5e-bb5c-b1f70f11b0b9" targetNamespace="http://schemas.microsoft.com/office/2006/metadata/properties" ma:root="true" ma:fieldsID="6b5fc966ce192b7ff4dbdd50ebfa49d6" ns2:_="" ns3:_="">
    <xsd:import namespace="e9492af6-ed02-4680-a232-c3f10c11c09b"/>
    <xsd:import namespace="bc05ee0a-d906-4c5e-bb5c-b1f70f11b0b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92af6-ed02-4680-a232-c3f10c11c0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7414def-154c-4d25-b3bb-ada8546948f6"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05ee0a-d906-4c5e-bb5c-b1f70f11b0b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92a3772-13a1-4de5-a6d8-6c3e331cca4c}" ma:internalName="TaxCatchAll" ma:showField="CatchAllData" ma:web="bc05ee0a-d906-4c5e-bb5c-b1f70f11b0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72F63B-2C34-47D4-BAE2-B2488427588E}">
  <ds:schemaRefs>
    <ds:schemaRef ds:uri="http://schemas.microsoft.com/office/2006/metadata/properties"/>
    <ds:schemaRef ds:uri="http://schemas.microsoft.com/office/infopath/2007/PartnerControls"/>
    <ds:schemaRef ds:uri="bc05ee0a-d906-4c5e-bb5c-b1f70f11b0b9"/>
    <ds:schemaRef ds:uri="e9492af6-ed02-4680-a232-c3f10c11c09b"/>
  </ds:schemaRefs>
</ds:datastoreItem>
</file>

<file path=customXml/itemProps2.xml><?xml version="1.0" encoding="utf-8"?>
<ds:datastoreItem xmlns:ds="http://schemas.openxmlformats.org/officeDocument/2006/customXml" ds:itemID="{3CBF5F85-0223-4959-B625-4FA8624B7CC8}">
  <ds:schemaRefs>
    <ds:schemaRef ds:uri="http://schemas.microsoft.com/sharepoint/v3/contenttype/forms"/>
  </ds:schemaRefs>
</ds:datastoreItem>
</file>

<file path=customXml/itemProps3.xml><?xml version="1.0" encoding="utf-8"?>
<ds:datastoreItem xmlns:ds="http://schemas.openxmlformats.org/officeDocument/2006/customXml" ds:itemID="{E57938E0-3C56-4722-82B0-C7FD192AB8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92af6-ed02-4680-a232-c3f10c11c09b"/>
    <ds:schemaRef ds:uri="bc05ee0a-d906-4c5e-bb5c-b1f70f11b0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104</TotalTime>
  <Words>948</Words>
  <Application>Microsoft Office PowerPoint</Application>
  <PresentationFormat>Widescreen</PresentationFormat>
  <Paragraphs>84</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Courier New</vt:lpstr>
      <vt:lpstr>Roboto</vt:lpstr>
      <vt:lpstr>Roboto Condensed</vt:lpstr>
      <vt:lpstr>StarSymbol</vt:lpstr>
      <vt:lpstr>Times New Roman</vt:lpstr>
      <vt:lpstr>Office Theme</vt:lpstr>
      <vt:lpstr>SparkSQL optimisation</vt:lpstr>
      <vt:lpstr>PowerPoint Presentation</vt:lpstr>
      <vt:lpstr>Why use a query optimizer?</vt:lpstr>
      <vt:lpstr>Why use a query optimizer?</vt:lpstr>
      <vt:lpstr>Why use a query optimizer?</vt:lpstr>
      <vt:lpstr>PowerPoint Presentation</vt:lpstr>
      <vt:lpstr>PowerPoint Presentation</vt:lpstr>
      <vt:lpstr>PowerPoint Presentation</vt:lpstr>
      <vt:lpstr>PowerPoint Presentation</vt:lpstr>
      <vt:lpstr>PowerPoint Presentation</vt:lpstr>
      <vt:lpstr>PowerPoint Presentation</vt:lpstr>
      <vt:lpstr>Spark’s own internal structure representation</vt:lpstr>
      <vt:lpstr>Tungsten’s Compact Encoding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Efficient Storage: Parquet Format</vt:lpstr>
      <vt:lpstr>Why column format?</vt:lpstr>
      <vt:lpstr>Why Column Format?</vt:lpstr>
      <vt:lpstr>Parquet Format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SparkSQL optimisation</dc:title>
  <dc:creator>Butler, Kylie</dc:creator>
  <cp:lastModifiedBy>Michael Le</cp:lastModifiedBy>
  <cp:revision>1</cp:revision>
  <dcterms:created xsi:type="dcterms:W3CDTF">2022-08-29T02:58:31Z</dcterms:created>
  <dcterms:modified xsi:type="dcterms:W3CDTF">2023-10-10T05:24:29Z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0x010100FDA6A12A54A941428A39BCE980E8631F</vt:lpwstr>
  </property>
</Properties>
</file>