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469" r:id="rId3"/>
    <p:sldId id="470" r:id="rId4"/>
    <p:sldId id="471" r:id="rId5"/>
    <p:sldId id="472" r:id="rId6"/>
    <p:sldId id="473" r:id="rId7"/>
    <p:sldId id="474" r:id="rId8"/>
    <p:sldId id="475" r:id="rId9"/>
    <p:sldId id="496" r:id="rId10"/>
    <p:sldId id="497" r:id="rId11"/>
    <p:sldId id="4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58CB-12A9-8117-F1A6-F472D0EB1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6E60D-88A7-0384-FA81-C3851C8E2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389E6-CD56-234E-376D-B9089CF6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66F1-13DF-4799-811A-5395F6BEBA56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CFAD3-820B-0509-2315-072FD17A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FAC3B-03ED-AD37-FAE8-246C707F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9682-94A3-4244-81DA-E80CD5A4F1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20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4001-2E25-1EFA-E8B5-ABAC2B53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27330-15F7-D0EA-EFB1-9A57FB1C8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8B5D8-12FB-421C-CB49-5EA28291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66F1-13DF-4799-811A-5395F6BEBA56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73372-DB4F-4608-5D6C-445DECEC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27AA6-7A44-0566-0AB1-41CFC076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9682-94A3-4244-81DA-E80CD5A4F1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125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551A8-9F63-9C2E-48EF-530ED5376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58CDF-0345-F886-CC51-51B318B65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95214-5209-9B35-FBD1-CA18DB6A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66F1-13DF-4799-811A-5395F6BEBA56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025AA-F677-911F-ACB9-FFD9DE10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890CA-F9C7-151B-0B55-32EF860A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9682-94A3-4244-81DA-E80CD5A4F1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966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52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2"/>
          <p:cNvSpPr txBox="1">
            <a:spLocks noChangeAspect="1" noChangeArrowheads="1"/>
          </p:cNvSpPr>
          <p:nvPr userDrawn="1"/>
        </p:nvSpPr>
        <p:spPr bwMode="auto">
          <a:xfrm>
            <a:off x="11001904" y="1"/>
            <a:ext cx="1190097" cy="303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144000" tIns="72000" r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latrobe.edu.au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781388" y="2716111"/>
            <a:ext cx="8622453" cy="1737005"/>
          </a:xfrm>
        </p:spPr>
        <p:txBody>
          <a:bodyPr wrap="square" anchor="b" anchorCtr="1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388" y="4858004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– Presenter 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781388" y="5261033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71" y="866431"/>
            <a:ext cx="1763659" cy="1278134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121993" y="6477868"/>
            <a:ext cx="47345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AU" sz="800" kern="12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 Trobe University CRICOS Provider Code Number 00115M</a:t>
            </a:r>
            <a:endParaRPr lang="en-US" altLang="en-US" sz="800" kern="12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154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0A5B-C40F-1A7C-BA7E-DD26D228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041BD-B5E1-1FBA-DA4E-E94FD2374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47446-8B70-2B23-83FD-4F881A6E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66F1-13DF-4799-811A-5395F6BEBA56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40D1-BF09-43CD-90EE-1EEF7C84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97761-D710-338D-993F-01B2ED1C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9682-94A3-4244-81DA-E80CD5A4F1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294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5B96-00AD-6504-5755-DF0E6015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547D1-5D46-BFA2-B4EE-5DAC7396F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6C8A5-D734-354D-0B5E-F19E410E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66F1-13DF-4799-811A-5395F6BEBA56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FEAE2-88B1-E84B-CE31-ACEC0057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7B75F-45F4-ED49-9261-C761D5BA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9682-94A3-4244-81DA-E80CD5A4F1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29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3F9F-5264-1897-37D0-2F3E8FCE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40706-19F8-86C9-529D-6C83396F2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57BED-7A45-2D2E-A8EA-6979B65FB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DB2DD-3E2A-CD39-FCBE-76A0F265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66F1-13DF-4799-811A-5395F6BEBA56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2D843-8679-4C33-B4A7-5FD90B7D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1C163-56EC-94DC-6BB2-64A0E848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9682-94A3-4244-81DA-E80CD5A4F1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149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42F1F-D6CE-29E9-A8CC-1EEB7708D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A6EF-B6DF-7961-4749-3CA6172A6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C0104-8953-F0C5-81A4-36DECE8CB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4BFD5-14AB-88B0-C38A-7578272DF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8973E-1255-168D-25B9-00A07AC71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75E7E2-70FD-BEEC-870E-02BF67D0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66F1-13DF-4799-811A-5395F6BEBA56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6B2E2A-AF05-BDD8-BA11-AC51DEFD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E55B0-C6FE-4AD1-A557-D716ADD2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9682-94A3-4244-81DA-E80CD5A4F1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624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E46B-FF71-AE27-2A5B-264FC7D6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8621B8-E013-FDD5-D303-7F651318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66F1-13DF-4799-811A-5395F6BEBA56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718F3-CE7B-6A5D-F804-F4826660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65789-4D99-627A-F216-53DFF5C9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9682-94A3-4244-81DA-E80CD5A4F1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552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51C57-9E32-83AE-319D-A119AD17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66F1-13DF-4799-811A-5395F6BEBA56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AD969-CC46-FD04-A41E-7ABA17F2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DFA6B-DE61-5D38-12AC-49DEE495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9682-94A3-4244-81DA-E80CD5A4F1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489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10AE-417F-F140-6392-8AB11291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95644-E79D-F1AF-A8B3-BB483579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B7C36-0B49-6C64-A360-27A673918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9AD5E-DDCD-7826-A3AF-0147312F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66F1-13DF-4799-811A-5395F6BEBA56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2F426-E6D1-0F04-C80D-75792FDC4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62331-589D-A62E-F8B3-9017121A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9682-94A3-4244-81DA-E80CD5A4F1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844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E8EE-557C-1329-2DB3-588399AD1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3FA5E-B79B-02D1-6BE4-2AA75EA56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E4F73-E243-E123-862E-730EA47BB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44EAB-2B45-B51E-E3A7-1C0287A9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66F1-13DF-4799-811A-5395F6BEBA56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1E4AC-8BE4-5F2E-3C40-CB1A6C104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8B348-854D-DCF0-1B0A-DA1C6F76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9682-94A3-4244-81DA-E80CD5A4F1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39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B96A4-349A-0102-29D1-2655A639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56CC9-9F36-3B98-6942-BA779C0D0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BBE5E-6112-99EC-6050-33FBE0D3A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866F1-13DF-4799-811A-5395F6BEBA56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1E692-FFEF-1A55-7A00-465C15FCE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D3D33-A59D-0598-61A2-3CEB22C15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A9682-94A3-4244-81DA-E80CD5A4F1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271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Advanced Spark streaming example</a:t>
            </a:r>
          </a:p>
        </p:txBody>
      </p:sp>
    </p:spTree>
    <p:extLst>
      <p:ext uri="{BB962C8B-B14F-4D97-AF65-F5344CB8AC3E}">
        <p14:creationId xmlns:p14="http://schemas.microsoft.com/office/powerpoint/2010/main" val="162935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8" name="Picture 3">
            <a:extLst>
              <a:ext uri="{FF2B5EF4-FFF2-40B4-BE49-F238E27FC236}">
                <a16:creationId xmlns:a16="http://schemas.microsoft.com/office/drawing/2014/main" id="{69F30584-2AC0-30D6-1310-C377EFDD7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339" y="1795870"/>
            <a:ext cx="8930378" cy="3682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2" name="Picture 3">
            <a:extLst>
              <a:ext uri="{FF2B5EF4-FFF2-40B4-BE49-F238E27FC236}">
                <a16:creationId xmlns:a16="http://schemas.microsoft.com/office/drawing/2014/main" id="{5B2760BC-DD28-162F-805A-3E53E33E4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972" y="1304778"/>
            <a:ext cx="9021107" cy="4330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7DE70C2-9550-B984-C082-766296A63CA6}"/>
              </a:ext>
            </a:extLst>
          </p:cNvPr>
          <p:cNvCxnSpPr>
            <a:cxnSpLocks/>
          </p:cNvCxnSpPr>
          <p:nvPr/>
        </p:nvCxnSpPr>
        <p:spPr bwMode="auto">
          <a:xfrm flipV="1">
            <a:off x="4920837" y="4405424"/>
            <a:ext cx="2089659" cy="84968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3">
            <a:extLst>
              <a:ext uri="{FF2B5EF4-FFF2-40B4-BE49-F238E27FC236}">
                <a16:creationId xmlns:a16="http://schemas.microsoft.com/office/drawing/2014/main" id="{EF299513-DE6A-B10E-37FF-77043B666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041" y="1077234"/>
            <a:ext cx="9068633" cy="495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3">
            <a:extLst>
              <a:ext uri="{FF2B5EF4-FFF2-40B4-BE49-F238E27FC236}">
                <a16:creationId xmlns:a16="http://schemas.microsoft.com/office/drawing/2014/main" id="{61BD9803-46D1-E808-FBF1-C74B03F81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83"/>
          <a:stretch>
            <a:fillRect/>
          </a:stretch>
        </p:blipFill>
        <p:spPr bwMode="auto">
          <a:xfrm>
            <a:off x="1556644" y="1208288"/>
            <a:ext cx="9111836" cy="4049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3">
            <a:extLst>
              <a:ext uri="{FF2B5EF4-FFF2-40B4-BE49-F238E27FC236}">
                <a16:creationId xmlns:a16="http://schemas.microsoft.com/office/drawing/2014/main" id="{AE82A409-DBA0-24F2-7204-0E8278BBE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064" y="922518"/>
            <a:ext cx="9144960" cy="490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3">
            <a:extLst>
              <a:ext uri="{FF2B5EF4-FFF2-40B4-BE49-F238E27FC236}">
                <a16:creationId xmlns:a16="http://schemas.microsoft.com/office/drawing/2014/main" id="{4A7EFD99-5E16-998D-FB77-F75DFD83C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241" y="967061"/>
            <a:ext cx="9107516" cy="4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3">
            <a:extLst>
              <a:ext uri="{FF2B5EF4-FFF2-40B4-BE49-F238E27FC236}">
                <a16:creationId xmlns:a16="http://schemas.microsoft.com/office/drawing/2014/main" id="{B12F8BC1-BD43-106F-2DAB-BC0C73E82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288" y="1208288"/>
            <a:ext cx="9072953" cy="500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3">
            <a:extLst>
              <a:ext uri="{FF2B5EF4-FFF2-40B4-BE49-F238E27FC236}">
                <a16:creationId xmlns:a16="http://schemas.microsoft.com/office/drawing/2014/main" id="{D7A429A0-3F79-ADD1-A227-3BD9A2FC4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21" y="1337902"/>
            <a:ext cx="9075833" cy="494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3">
            <a:extLst>
              <a:ext uri="{FF2B5EF4-FFF2-40B4-BE49-F238E27FC236}">
                <a16:creationId xmlns:a16="http://schemas.microsoft.com/office/drawing/2014/main" id="{768EA3AE-DAD2-A9BA-8E27-9EF436852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888" y="1142041"/>
            <a:ext cx="9081593" cy="498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4" name="Picture 3">
            <a:extLst>
              <a:ext uri="{FF2B5EF4-FFF2-40B4-BE49-F238E27FC236}">
                <a16:creationId xmlns:a16="http://schemas.microsoft.com/office/drawing/2014/main" id="{4CCA6D63-A234-BF61-7C01-7753FAA93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339" y="1468954"/>
            <a:ext cx="8930378" cy="401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A6A12A54A941428A39BCE980E8631F" ma:contentTypeVersion="16" ma:contentTypeDescription="Create a new document." ma:contentTypeScope="" ma:versionID="917f6c06737dcb768fbd71a34d0fba89">
  <xsd:schema xmlns:xsd="http://www.w3.org/2001/XMLSchema" xmlns:xs="http://www.w3.org/2001/XMLSchema" xmlns:p="http://schemas.microsoft.com/office/2006/metadata/properties" xmlns:ns2="e9492af6-ed02-4680-a232-c3f10c11c09b" xmlns:ns3="bc05ee0a-d906-4c5e-bb5c-b1f70f11b0b9" targetNamespace="http://schemas.microsoft.com/office/2006/metadata/properties" ma:root="true" ma:fieldsID="6b5fc966ce192b7ff4dbdd50ebfa49d6" ns2:_="" ns3:_="">
    <xsd:import namespace="e9492af6-ed02-4680-a232-c3f10c11c09b"/>
    <xsd:import namespace="bc05ee0a-d906-4c5e-bb5c-b1f70f11b0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92af6-ed02-4680-a232-c3f10c11c0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7414def-154c-4d25-b3bb-ada8546948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5ee0a-d906-4c5e-bb5c-b1f70f11b0b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92a3772-13a1-4de5-a6d8-6c3e331cca4c}" ma:internalName="TaxCatchAll" ma:showField="CatchAllData" ma:web="bc05ee0a-d906-4c5e-bb5c-b1f70f11b0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05ee0a-d906-4c5e-bb5c-b1f70f11b0b9" xsi:nil="true"/>
    <lcf76f155ced4ddcb4097134ff3c332f xmlns="e9492af6-ed02-4680-a232-c3f10c11c09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1F123F3-75FA-469C-9732-DC0A619B4B14}"/>
</file>

<file path=customXml/itemProps2.xml><?xml version="1.0" encoding="utf-8"?>
<ds:datastoreItem xmlns:ds="http://schemas.openxmlformats.org/officeDocument/2006/customXml" ds:itemID="{B244137C-D9CF-4CC5-8C7D-D275B9575905}"/>
</file>

<file path=customXml/itemProps3.xml><?xml version="1.0" encoding="utf-8"?>
<ds:datastoreItem xmlns:ds="http://schemas.openxmlformats.org/officeDocument/2006/customXml" ds:itemID="{45DB38FF-7984-4702-BF36-6AF8D58B04DE}"/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Roboto Condensed</vt:lpstr>
      <vt:lpstr>Office Theme</vt:lpstr>
      <vt:lpstr>Advanced Spark streaming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Spark streaming example</dc:title>
  <dc:creator>Butler, Kylie</dc:creator>
  <cp:lastModifiedBy>Butler, Kylie</cp:lastModifiedBy>
  <cp:revision>1</cp:revision>
  <dcterms:created xsi:type="dcterms:W3CDTF">2022-08-29T04:05:35Z</dcterms:created>
  <dcterms:modified xsi:type="dcterms:W3CDTF">2022-08-29T04:09:21Z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0x010100FDA6A12A54A941428A39BCE980E8631F</vt:lpwstr>
  </property>
</Properties>
</file>