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9.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6" r:id="rId2"/>
    <p:sldId id="465" r:id="rId3"/>
    <p:sldId id="466" r:id="rId4"/>
    <p:sldId id="467" r:id="rId5"/>
    <p:sldId id="468" r:id="rId6"/>
    <p:sldId id="477" r:id="rId7"/>
    <p:sldId id="478" r:id="rId8"/>
    <p:sldId id="44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91" d="100"/>
          <a:sy n="91" d="100"/>
        </p:scale>
        <p:origin x="56" y="6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5100-BFB2-690B-2943-5715184B96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2A8D6C2-F0B4-8499-A7D9-5C52535AA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40009DB-660A-E224-06B6-88668E206BD7}"/>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5" name="Footer Placeholder 4">
            <a:extLst>
              <a:ext uri="{FF2B5EF4-FFF2-40B4-BE49-F238E27FC236}">
                <a16:creationId xmlns:a16="http://schemas.microsoft.com/office/drawing/2014/main" id="{441B7C4F-59F0-39A4-EB9B-8C6CE4ADC83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1B748BC-2BEC-2DED-1142-2FF12C1A577B}"/>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1596318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6261-4ABB-4C43-DA3A-2F36A0CEDC69}"/>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DEFD879-5B62-D133-7C60-6CDFC44A76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0A8FFED-674C-9D39-95F8-30BFF60FA68D}"/>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5" name="Footer Placeholder 4">
            <a:extLst>
              <a:ext uri="{FF2B5EF4-FFF2-40B4-BE49-F238E27FC236}">
                <a16:creationId xmlns:a16="http://schemas.microsoft.com/office/drawing/2014/main" id="{5A41FAD8-4C41-D8BA-8D37-6F38DA51F88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A04123F-CB40-C79A-BD2A-05B481357783}"/>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2477935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FC6AB-77C0-BAF5-F534-E081EEBF6E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5C78F576-9C34-E611-80ED-3FCC18F29F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0687565-6B3F-DAD9-D8CC-29B37437BE2C}"/>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5" name="Footer Placeholder 4">
            <a:extLst>
              <a:ext uri="{FF2B5EF4-FFF2-40B4-BE49-F238E27FC236}">
                <a16:creationId xmlns:a16="http://schemas.microsoft.com/office/drawing/2014/main" id="{FD549313-9978-E5A8-2663-D6043525B15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8FECDF4-396F-9DE3-B9DC-07AF48C3D184}"/>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130292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rgbClr val="E52212"/>
        </a:solidFill>
        <a:effectLst/>
      </p:bgPr>
    </p:bg>
    <p:spTree>
      <p:nvGrpSpPr>
        <p:cNvPr id="1" name=""/>
        <p:cNvGrpSpPr/>
        <p:nvPr/>
      </p:nvGrpSpPr>
      <p:grpSpPr>
        <a:xfrm>
          <a:off x="0" y="0"/>
          <a:ext cx="0" cy="0"/>
          <a:chOff x="0" y="0"/>
          <a:chExt cx="0" cy="0"/>
        </a:xfrm>
      </p:grpSpPr>
      <p:sp>
        <p:nvSpPr>
          <p:cNvPr id="12" name="TextBox 32"/>
          <p:cNvSpPr txBox="1">
            <a:spLocks noChangeAspect="1" noChangeArrowheads="1"/>
          </p:cNvSpPr>
          <p:nvPr userDrawn="1"/>
        </p:nvSpPr>
        <p:spPr bwMode="auto">
          <a:xfrm>
            <a:off x="11001904" y="1"/>
            <a:ext cx="1190097" cy="303536"/>
          </a:xfrm>
          <a:prstGeom prst="rect">
            <a:avLst/>
          </a:prstGeom>
          <a:solidFill>
            <a:schemeClr val="tx1"/>
          </a:solidFill>
          <a:ln>
            <a:noFill/>
          </a:ln>
        </p:spPr>
        <p:txBody>
          <a:bodyPr wrap="none" lIns="144000" tIns="72000" rIns="14400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US" altLang="en-US" sz="1200" b="1"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rPr>
              <a:t>latrobe.edu.au</a:t>
            </a:r>
          </a:p>
        </p:txBody>
      </p:sp>
      <p:sp>
        <p:nvSpPr>
          <p:cNvPr id="21" name="Title 1"/>
          <p:cNvSpPr>
            <a:spLocks noGrp="1"/>
          </p:cNvSpPr>
          <p:nvPr>
            <p:ph type="title" hasCustomPrompt="1"/>
          </p:nvPr>
        </p:nvSpPr>
        <p:spPr>
          <a:xfrm>
            <a:off x="1781388" y="2716111"/>
            <a:ext cx="8622453" cy="1737005"/>
          </a:xfrm>
        </p:spPr>
        <p:txBody>
          <a:bodyPr wrap="square" anchor="b" anchorCtr="1">
            <a:normAutofit/>
          </a:bodyPr>
          <a:lstStyle>
            <a:lvl1pPr algn="ctr">
              <a:lnSpc>
                <a:spcPct val="100000"/>
              </a:lnSpc>
              <a:defRPr sz="4800" b="1">
                <a:solidFill>
                  <a:schemeClr val="bg1"/>
                </a:solidFill>
                <a:latin typeface="Roboto Condensed" panose="02000000000000000000" pitchFamily="2" charset="0"/>
                <a:ea typeface="Roboto Condensed" panose="02000000000000000000" pitchFamily="2" charset="0"/>
                <a:cs typeface="Roboto" panose="02000000000000000000" pitchFamily="2" charset="0"/>
              </a:defRPr>
            </a:lvl1pPr>
          </a:lstStyle>
          <a:p>
            <a:r>
              <a:rPr lang="en-US" dirty="0"/>
              <a:t>Presentation Title</a:t>
            </a:r>
          </a:p>
        </p:txBody>
      </p:sp>
      <p:sp>
        <p:nvSpPr>
          <p:cNvPr id="22" name="Text Placeholder 2"/>
          <p:cNvSpPr>
            <a:spLocks noGrp="1"/>
          </p:cNvSpPr>
          <p:nvPr>
            <p:ph type="body" idx="1" hasCustomPrompt="1"/>
          </p:nvPr>
        </p:nvSpPr>
        <p:spPr>
          <a:xfrm>
            <a:off x="1781388" y="4858004"/>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Presenter Name – Presenter Title</a:t>
            </a:r>
          </a:p>
        </p:txBody>
      </p:sp>
      <p:sp>
        <p:nvSpPr>
          <p:cNvPr id="26" name="Text Placeholder 2"/>
          <p:cNvSpPr>
            <a:spLocks noGrp="1"/>
          </p:cNvSpPr>
          <p:nvPr>
            <p:ph type="body" idx="10" hasCustomPrompt="1"/>
          </p:nvPr>
        </p:nvSpPr>
        <p:spPr>
          <a:xfrm>
            <a:off x="1781388" y="5261033"/>
            <a:ext cx="8622453" cy="364236"/>
          </a:xfrm>
        </p:spPr>
        <p:txBody>
          <a:bodyPr wrap="square">
            <a:normAutofit/>
          </a:bodyPr>
          <a:lstStyle>
            <a:lvl1pPr marL="0" indent="0" algn="ctr">
              <a:lnSpc>
                <a:spcPct val="100000"/>
              </a:lnSpc>
              <a:spcBef>
                <a:spcPts val="0"/>
              </a:spcBef>
              <a:spcAft>
                <a:spcPts val="0"/>
              </a:spcAft>
              <a:buNone/>
              <a:defRPr sz="1800" b="0" baseline="0">
                <a:solidFill>
                  <a:schemeClr val="bg1"/>
                </a:solidFill>
                <a:latin typeface="Roboto" panose="02000000000000000000" pitchFamily="2" charset="0"/>
                <a:ea typeface="Roboto" panose="02000000000000000000" pitchFamily="2"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Date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14171" y="866431"/>
            <a:ext cx="1763659" cy="1278134"/>
          </a:xfrm>
          <a:prstGeom prst="rect">
            <a:avLst/>
          </a:prstGeom>
        </p:spPr>
      </p:pic>
      <p:sp>
        <p:nvSpPr>
          <p:cNvPr id="9" name="TextBox 8"/>
          <p:cNvSpPr txBox="1">
            <a:spLocks noChangeArrowheads="1"/>
          </p:cNvSpPr>
          <p:nvPr userDrawn="1"/>
        </p:nvSpPr>
        <p:spPr bwMode="auto">
          <a:xfrm>
            <a:off x="7121993" y="6477868"/>
            <a:ext cx="473456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rIns="0">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r" eaLnBrk="1" hangingPunct="1">
              <a:lnSpc>
                <a:spcPct val="100000"/>
              </a:lnSpc>
              <a:spcBef>
                <a:spcPct val="0"/>
              </a:spcBef>
              <a:buFontTx/>
              <a:buNone/>
              <a:defRPr/>
            </a:pPr>
            <a:r>
              <a:rPr lang="en-AU" sz="800" kern="1200" baseline="0" dirty="0">
                <a:solidFill>
                  <a:schemeClr val="bg1"/>
                </a:solidFill>
                <a:latin typeface="Roboto" panose="02000000000000000000" pitchFamily="2" charset="0"/>
                <a:ea typeface="Roboto" panose="02000000000000000000" pitchFamily="2" charset="0"/>
                <a:cs typeface="+mn-cs"/>
              </a:rPr>
              <a:t>La Trobe University CRICOS Provider Code Number 00115M</a:t>
            </a:r>
            <a:endParaRPr lang="en-US" altLang="en-US" sz="800" kern="1200" baseline="0" dirty="0">
              <a:solidFill>
                <a:schemeClr val="bg1"/>
              </a:solidFill>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300942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FFEEA-3124-1AE9-6AEB-0F5D292A778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74377675-36DC-88D1-6E1D-CF78C8B802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C2ED71A-DE22-E138-D3DA-7D829A685C58}"/>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5" name="Footer Placeholder 4">
            <a:extLst>
              <a:ext uri="{FF2B5EF4-FFF2-40B4-BE49-F238E27FC236}">
                <a16:creationId xmlns:a16="http://schemas.microsoft.com/office/drawing/2014/main" id="{33C69ADC-2146-0A40-BE04-F3C34E1DE44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4673339-E22A-9A3E-D544-40C3BC30ECC7}"/>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987538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46C54-C4C3-9F97-C691-F3BCFD8306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9BAB4A42-86E0-6029-5C36-0A83BCB646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388441-5538-FB0B-EC1D-6A1515A26D76}"/>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5" name="Footer Placeholder 4">
            <a:extLst>
              <a:ext uri="{FF2B5EF4-FFF2-40B4-BE49-F238E27FC236}">
                <a16:creationId xmlns:a16="http://schemas.microsoft.com/office/drawing/2014/main" id="{F6722ACD-8ADF-58B2-DA1F-79F496CE06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311C173-3EE9-93F4-B754-5A066AECFC64}"/>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4095311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04C3E-34D6-E408-E06E-596BAB1B34AB}"/>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9DB5E45-FA97-4B2C-98A0-BC5E18DA82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D7C5A138-BE03-1BC1-B4B2-7399DAEC85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E7B5E39C-153F-B29C-2073-BEED19367542}"/>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6" name="Footer Placeholder 5">
            <a:extLst>
              <a:ext uri="{FF2B5EF4-FFF2-40B4-BE49-F238E27FC236}">
                <a16:creationId xmlns:a16="http://schemas.microsoft.com/office/drawing/2014/main" id="{5649290A-1F76-EAD6-6538-CF61E9D9D5B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F868E8A-4866-E7DA-12F7-5F59CE5A3B59}"/>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22132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84F8D-7C95-05EE-768D-2BA2DCA84A9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40B85612-A6F0-8DB1-B59E-9E7FD6ABF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254878-8ACF-3CAC-FB9E-3A72AF5305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B2955E65-912E-FD4D-756C-31E42A534E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C6EAB-E670-3087-1F48-E601765AA5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15C67B16-6C44-6C47-8839-EB8BF40690EA}"/>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8" name="Footer Placeholder 7">
            <a:extLst>
              <a:ext uri="{FF2B5EF4-FFF2-40B4-BE49-F238E27FC236}">
                <a16:creationId xmlns:a16="http://schemas.microsoft.com/office/drawing/2014/main" id="{4689E63B-D458-8571-5C86-2F66138A3538}"/>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80D7A455-190C-EF70-A610-295224698E67}"/>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1413502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D6799-9BEA-6C08-D0DC-CA89A3F454BE}"/>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6D513A0-8871-38C4-E090-F7AC99F9B649}"/>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4" name="Footer Placeholder 3">
            <a:extLst>
              <a:ext uri="{FF2B5EF4-FFF2-40B4-BE49-F238E27FC236}">
                <a16:creationId xmlns:a16="http://schemas.microsoft.com/office/drawing/2014/main" id="{5BF08258-DF14-B105-E554-89773BF65D2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968820A-B502-2F77-FCC0-742098122F01}"/>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832937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71561-DF5C-3DB3-4923-6DB4F83E51EE}"/>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3" name="Footer Placeholder 2">
            <a:extLst>
              <a:ext uri="{FF2B5EF4-FFF2-40B4-BE49-F238E27FC236}">
                <a16:creationId xmlns:a16="http://schemas.microsoft.com/office/drawing/2014/main" id="{5C0D83B2-6C48-14C8-BBBD-4C52E10B87A8}"/>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67D93D9-682A-C665-799A-1A432231F885}"/>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4192475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7595-68BD-8750-F026-FB2AA25FE9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B320555-A965-692F-0748-EA9E6355E1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77D95A0-41E0-77BE-64A3-35979E5ADA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64A003-D99C-EB30-8310-8446BF537087}"/>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6" name="Footer Placeholder 5">
            <a:extLst>
              <a:ext uri="{FF2B5EF4-FFF2-40B4-BE49-F238E27FC236}">
                <a16:creationId xmlns:a16="http://schemas.microsoft.com/office/drawing/2014/main" id="{630E9BF3-CA8E-D6A0-77A4-5085B62E945E}"/>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A448A29-DF61-9464-9026-4DED6CC5C4F4}"/>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263097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1FCCB-1893-3593-0523-C0B2CE70F0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C8A633F9-AC49-B8A3-83A8-F152AEE544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043D1D34-708F-06AF-56B8-B1932929E1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2008E-9A4F-338F-F452-DAF9ADAC376C}"/>
              </a:ext>
            </a:extLst>
          </p:cNvPr>
          <p:cNvSpPr>
            <a:spLocks noGrp="1"/>
          </p:cNvSpPr>
          <p:nvPr>
            <p:ph type="dt" sz="half" idx="10"/>
          </p:nvPr>
        </p:nvSpPr>
        <p:spPr/>
        <p:txBody>
          <a:bodyPr/>
          <a:lstStyle/>
          <a:p>
            <a:fld id="{1903932B-2DCB-43D6-BA25-788C39D263AC}" type="datetimeFigureOut">
              <a:rPr lang="en-AU" smtClean="0"/>
              <a:t>29/08/2022</a:t>
            </a:fld>
            <a:endParaRPr lang="en-AU"/>
          </a:p>
        </p:txBody>
      </p:sp>
      <p:sp>
        <p:nvSpPr>
          <p:cNvPr id="6" name="Footer Placeholder 5">
            <a:extLst>
              <a:ext uri="{FF2B5EF4-FFF2-40B4-BE49-F238E27FC236}">
                <a16:creationId xmlns:a16="http://schemas.microsoft.com/office/drawing/2014/main" id="{F04661EB-E260-93F9-642E-F46CC7392F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20FD03F5-18D3-B98C-900E-B0C17CF9D4BE}"/>
              </a:ext>
            </a:extLst>
          </p:cNvPr>
          <p:cNvSpPr>
            <a:spLocks noGrp="1"/>
          </p:cNvSpPr>
          <p:nvPr>
            <p:ph type="sldNum" sz="quarter" idx="12"/>
          </p:nvPr>
        </p:nvSpPr>
        <p:spPr/>
        <p:txBody>
          <a:bodyPr/>
          <a:lstStyle/>
          <a:p>
            <a:fld id="{6279FC44-9CE2-4B70-970D-152D48FF8117}" type="slidenum">
              <a:rPr lang="en-AU" smtClean="0"/>
              <a:t>‹#›</a:t>
            </a:fld>
            <a:endParaRPr lang="en-AU"/>
          </a:p>
        </p:txBody>
      </p:sp>
    </p:spTree>
    <p:extLst>
      <p:ext uri="{BB962C8B-B14F-4D97-AF65-F5344CB8AC3E}">
        <p14:creationId xmlns:p14="http://schemas.microsoft.com/office/powerpoint/2010/main" val="2812095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756058-DA06-4C1F-4E99-A600461B6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6D766DF2-7757-F30C-B8E8-724E5A5CF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686D407-F92F-FC37-232C-D129D7183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3932B-2DCB-43D6-BA25-788C39D263AC}" type="datetimeFigureOut">
              <a:rPr lang="en-AU" smtClean="0"/>
              <a:t>29/08/2022</a:t>
            </a:fld>
            <a:endParaRPr lang="en-AU"/>
          </a:p>
        </p:txBody>
      </p:sp>
      <p:sp>
        <p:nvSpPr>
          <p:cNvPr id="5" name="Footer Placeholder 4">
            <a:extLst>
              <a:ext uri="{FF2B5EF4-FFF2-40B4-BE49-F238E27FC236}">
                <a16:creationId xmlns:a16="http://schemas.microsoft.com/office/drawing/2014/main" id="{6DD6EC24-A758-3B31-140B-AED92E5303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B34ECA25-65EB-AC94-B36C-4BF8C614B9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9FC44-9CE2-4B70-970D-152D48FF8117}" type="slidenum">
              <a:rPr lang="en-AU" smtClean="0"/>
              <a:t>‹#›</a:t>
            </a:fld>
            <a:endParaRPr lang="en-AU"/>
          </a:p>
        </p:txBody>
      </p:sp>
    </p:spTree>
    <p:extLst>
      <p:ext uri="{BB962C8B-B14F-4D97-AF65-F5344CB8AC3E}">
        <p14:creationId xmlns:p14="http://schemas.microsoft.com/office/powerpoint/2010/main" val="1991281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How Spark Streaming works underneath</a:t>
            </a:r>
          </a:p>
        </p:txBody>
      </p:sp>
    </p:spTree>
    <p:extLst>
      <p:ext uri="{BB962C8B-B14F-4D97-AF65-F5344CB8AC3E}">
        <p14:creationId xmlns:p14="http://schemas.microsoft.com/office/powerpoint/2010/main" val="1629357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A4D36D6D-6257-FD10-D434-F3B3CEBCF5C7}"/>
              </a:ext>
            </a:extLst>
          </p:cNvPr>
          <p:cNvSpPr>
            <a:spLocks noGrp="1" noChangeArrowheads="1"/>
          </p:cNvSpPr>
          <p:nvPr>
            <p:ph type="title"/>
          </p:nvPr>
        </p:nvSpPr>
        <p:spPr/>
        <p:txBody>
          <a:bodyPr/>
          <a:lstStyle/>
          <a:p>
            <a:endParaRPr lang="en-AU" altLang="en-US"/>
          </a:p>
        </p:txBody>
      </p:sp>
      <p:sp>
        <p:nvSpPr>
          <p:cNvPr id="36867" name="Content Placeholder 2">
            <a:extLst>
              <a:ext uri="{FF2B5EF4-FFF2-40B4-BE49-F238E27FC236}">
                <a16:creationId xmlns:a16="http://schemas.microsoft.com/office/drawing/2014/main" id="{FDC29286-D3BE-A463-641F-21A71AA9CE64}"/>
              </a:ext>
            </a:extLst>
          </p:cNvPr>
          <p:cNvSpPr>
            <a:spLocks noGrp="1" noChangeArrowheads="1"/>
          </p:cNvSpPr>
          <p:nvPr>
            <p:ph idx="1"/>
          </p:nvPr>
        </p:nvSpPr>
        <p:spPr/>
        <p:txBody>
          <a:bodyPr/>
          <a:lstStyle/>
          <a:p>
            <a:endParaRPr lang="en-AU" altLang="en-US"/>
          </a:p>
        </p:txBody>
      </p:sp>
      <p:pic>
        <p:nvPicPr>
          <p:cNvPr id="36868" name="Picture 3">
            <a:extLst>
              <a:ext uri="{FF2B5EF4-FFF2-40B4-BE49-F238E27FC236}">
                <a16:creationId xmlns:a16="http://schemas.microsoft.com/office/drawing/2014/main" id="{A9C46DFA-61D4-49F3-725D-7A37458D32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94088" y="1241411"/>
            <a:ext cx="9009586" cy="4848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C443A8C-990D-FEBF-30C5-6C191949B79C}"/>
              </a:ext>
            </a:extLst>
          </p:cNvPr>
          <p:cNvSpPr>
            <a:spLocks noGrp="1" noChangeArrowheads="1"/>
          </p:cNvSpPr>
          <p:nvPr>
            <p:ph type="title"/>
          </p:nvPr>
        </p:nvSpPr>
        <p:spPr/>
        <p:txBody>
          <a:bodyPr/>
          <a:lstStyle/>
          <a:p>
            <a:endParaRPr lang="en-AU" altLang="en-US"/>
          </a:p>
        </p:txBody>
      </p:sp>
      <p:sp>
        <p:nvSpPr>
          <p:cNvPr id="37891" name="Content Placeholder 2">
            <a:extLst>
              <a:ext uri="{FF2B5EF4-FFF2-40B4-BE49-F238E27FC236}">
                <a16:creationId xmlns:a16="http://schemas.microsoft.com/office/drawing/2014/main" id="{E573FAA1-A261-9313-15BF-F83DFF22EECE}"/>
              </a:ext>
            </a:extLst>
          </p:cNvPr>
          <p:cNvSpPr>
            <a:spLocks noGrp="1" noChangeArrowheads="1"/>
          </p:cNvSpPr>
          <p:nvPr>
            <p:ph idx="1"/>
          </p:nvPr>
        </p:nvSpPr>
        <p:spPr/>
        <p:txBody>
          <a:bodyPr/>
          <a:lstStyle/>
          <a:p>
            <a:endParaRPr lang="en-AU" altLang="en-US"/>
          </a:p>
        </p:txBody>
      </p:sp>
      <p:pic>
        <p:nvPicPr>
          <p:cNvPr id="37892" name="Picture 3">
            <a:extLst>
              <a:ext uri="{FF2B5EF4-FFF2-40B4-BE49-F238E27FC236}">
                <a16:creationId xmlns:a16="http://schemas.microsoft.com/office/drawing/2014/main" id="{20B6EE72-201C-46B0-CE31-296D93795F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88328" y="1072914"/>
            <a:ext cx="9047030" cy="4838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4DD065D4-75FC-DEED-4230-E9C012B9ED85}"/>
              </a:ext>
            </a:extLst>
          </p:cNvPr>
          <p:cNvSpPr>
            <a:spLocks noGrp="1" noChangeArrowheads="1"/>
          </p:cNvSpPr>
          <p:nvPr>
            <p:ph type="title"/>
          </p:nvPr>
        </p:nvSpPr>
        <p:spPr/>
        <p:txBody>
          <a:bodyPr/>
          <a:lstStyle/>
          <a:p>
            <a:endParaRPr lang="en-AU" altLang="en-US"/>
          </a:p>
        </p:txBody>
      </p:sp>
      <p:sp>
        <p:nvSpPr>
          <p:cNvPr id="38915" name="Content Placeholder 2">
            <a:extLst>
              <a:ext uri="{FF2B5EF4-FFF2-40B4-BE49-F238E27FC236}">
                <a16:creationId xmlns:a16="http://schemas.microsoft.com/office/drawing/2014/main" id="{88DC5838-95A2-312F-1688-B4B0D27F993A}"/>
              </a:ext>
            </a:extLst>
          </p:cNvPr>
          <p:cNvSpPr>
            <a:spLocks noGrp="1" noChangeArrowheads="1"/>
          </p:cNvSpPr>
          <p:nvPr>
            <p:ph idx="1"/>
          </p:nvPr>
        </p:nvSpPr>
        <p:spPr/>
        <p:txBody>
          <a:bodyPr/>
          <a:lstStyle/>
          <a:p>
            <a:endParaRPr lang="en-AU" altLang="en-US"/>
          </a:p>
        </p:txBody>
      </p:sp>
      <p:pic>
        <p:nvPicPr>
          <p:cNvPr id="38916" name="Picture 3">
            <a:extLst>
              <a:ext uri="{FF2B5EF4-FFF2-40B4-BE49-F238E27FC236}">
                <a16:creationId xmlns:a16="http://schemas.microsoft.com/office/drawing/2014/main" id="{D322F46C-A5F1-31B5-1665-30DC5C1D77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3520" y="1134840"/>
            <a:ext cx="9126239" cy="496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E5237B3B-FC88-52F8-A0C2-EF82EB3342EB}"/>
              </a:ext>
            </a:extLst>
          </p:cNvPr>
          <p:cNvSpPr>
            <a:spLocks noGrp="1" noChangeArrowheads="1"/>
          </p:cNvSpPr>
          <p:nvPr>
            <p:ph type="title"/>
          </p:nvPr>
        </p:nvSpPr>
        <p:spPr/>
        <p:txBody>
          <a:bodyPr/>
          <a:lstStyle/>
          <a:p>
            <a:endParaRPr lang="en-AU" altLang="en-US"/>
          </a:p>
        </p:txBody>
      </p:sp>
      <p:sp>
        <p:nvSpPr>
          <p:cNvPr id="39939" name="Content Placeholder 2">
            <a:extLst>
              <a:ext uri="{FF2B5EF4-FFF2-40B4-BE49-F238E27FC236}">
                <a16:creationId xmlns:a16="http://schemas.microsoft.com/office/drawing/2014/main" id="{1D0FE107-EE04-E351-F994-FD889FBCC78D}"/>
              </a:ext>
            </a:extLst>
          </p:cNvPr>
          <p:cNvSpPr>
            <a:spLocks noGrp="1" noChangeArrowheads="1"/>
          </p:cNvSpPr>
          <p:nvPr>
            <p:ph idx="1"/>
          </p:nvPr>
        </p:nvSpPr>
        <p:spPr/>
        <p:txBody>
          <a:bodyPr/>
          <a:lstStyle/>
          <a:p>
            <a:endParaRPr lang="en-AU" altLang="en-US"/>
          </a:p>
        </p:txBody>
      </p:sp>
      <p:pic>
        <p:nvPicPr>
          <p:cNvPr id="39940" name="Picture 3">
            <a:extLst>
              <a:ext uri="{FF2B5EF4-FFF2-40B4-BE49-F238E27FC236}">
                <a16:creationId xmlns:a16="http://schemas.microsoft.com/office/drawing/2014/main" id="{94ACE9A5-7B62-DE39-A027-8ECCAEFF20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75366" y="1208288"/>
            <a:ext cx="8998065" cy="5011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70641BAC-5410-F479-2570-A091CD9E444E}"/>
              </a:ext>
            </a:extLst>
          </p:cNvPr>
          <p:cNvSpPr>
            <a:spLocks noGrp="1" noChangeArrowheads="1"/>
          </p:cNvSpPr>
          <p:nvPr>
            <p:ph type="title"/>
          </p:nvPr>
        </p:nvSpPr>
        <p:spPr>
          <a:xfrm>
            <a:off x="1915242" y="685512"/>
            <a:ext cx="8141175" cy="691273"/>
          </a:xfrm>
        </p:spPr>
        <p:txBody>
          <a:bodyPr/>
          <a:lstStyle/>
          <a:p>
            <a:r>
              <a:rPr lang="en-US" altLang="en-US" sz="2903"/>
              <a:t>Event time versus Processing Time</a:t>
            </a:r>
          </a:p>
        </p:txBody>
      </p:sp>
      <p:sp>
        <p:nvSpPr>
          <p:cNvPr id="40963" name="Content Placeholder 2">
            <a:extLst>
              <a:ext uri="{FF2B5EF4-FFF2-40B4-BE49-F238E27FC236}">
                <a16:creationId xmlns:a16="http://schemas.microsoft.com/office/drawing/2014/main" id="{03D9E871-86A0-F8D7-6A7B-0B93FF815AD7}"/>
              </a:ext>
            </a:extLst>
          </p:cNvPr>
          <p:cNvSpPr>
            <a:spLocks noGrp="1" noChangeArrowheads="1"/>
          </p:cNvSpPr>
          <p:nvPr>
            <p:ph idx="1"/>
          </p:nvPr>
        </p:nvSpPr>
        <p:spPr>
          <a:xfrm>
            <a:off x="1666096" y="4959882"/>
            <a:ext cx="8639467" cy="1345101"/>
          </a:xfrm>
        </p:spPr>
        <p:txBody>
          <a:bodyPr>
            <a:normAutofit fontScale="77500" lnSpcReduction="20000"/>
          </a:bodyPr>
          <a:lstStyle/>
          <a:p>
            <a:r>
              <a:rPr lang="en-US" altLang="en-US" sz="1814"/>
              <a:t>The events are pushed onto the back of message a queue.</a:t>
            </a:r>
          </a:p>
          <a:p>
            <a:r>
              <a:rPr lang="en-US" altLang="en-US" sz="1814"/>
              <a:t>The events at the front of the message queue are processed first.</a:t>
            </a:r>
          </a:p>
          <a:p>
            <a:r>
              <a:rPr lang="en-US" altLang="en-US" sz="1814"/>
              <a:t>Notice in the example above events do not arrive in order.</a:t>
            </a:r>
          </a:p>
          <a:p>
            <a:r>
              <a:rPr lang="en-US" altLang="en-US" sz="1814"/>
              <a:t>Structured streaming in spark is able to process data according to the event timestamp order.</a:t>
            </a:r>
          </a:p>
          <a:p>
            <a:pPr lvl="1"/>
            <a:r>
              <a:rPr lang="en-US" altLang="en-US" sz="1814"/>
              <a:t>Processing in event time order is often critical when looking for important patterns in the data.</a:t>
            </a:r>
          </a:p>
        </p:txBody>
      </p:sp>
      <p:pic>
        <p:nvPicPr>
          <p:cNvPr id="40964" name="Picture 4">
            <a:extLst>
              <a:ext uri="{FF2B5EF4-FFF2-40B4-BE49-F238E27FC236}">
                <a16:creationId xmlns:a16="http://schemas.microsoft.com/office/drawing/2014/main" id="{37891703-779E-0A10-D86A-685817916B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51" y="1273094"/>
            <a:ext cx="7968357" cy="35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2C74C5C7-08EE-20E9-CFF3-C02C2D622F2C}"/>
              </a:ext>
            </a:extLst>
          </p:cNvPr>
          <p:cNvSpPr>
            <a:spLocks noGrp="1" noChangeArrowheads="1"/>
          </p:cNvSpPr>
          <p:nvPr>
            <p:ph type="title"/>
          </p:nvPr>
        </p:nvSpPr>
        <p:spPr>
          <a:xfrm>
            <a:off x="2090940" y="554459"/>
            <a:ext cx="8141175" cy="691273"/>
          </a:xfrm>
        </p:spPr>
        <p:txBody>
          <a:bodyPr/>
          <a:lstStyle/>
          <a:p>
            <a:r>
              <a:rPr lang="en-AU" altLang="en-US" sz="2903"/>
              <a:t>Why is event time processing hard?</a:t>
            </a:r>
          </a:p>
        </p:txBody>
      </p:sp>
      <p:sp>
        <p:nvSpPr>
          <p:cNvPr id="41987" name="Content Placeholder 2">
            <a:extLst>
              <a:ext uri="{FF2B5EF4-FFF2-40B4-BE49-F238E27FC236}">
                <a16:creationId xmlns:a16="http://schemas.microsoft.com/office/drawing/2014/main" id="{62B3D72C-B943-028B-8256-9AD3D96B170B}"/>
              </a:ext>
            </a:extLst>
          </p:cNvPr>
          <p:cNvSpPr>
            <a:spLocks noGrp="1" noChangeArrowheads="1"/>
          </p:cNvSpPr>
          <p:nvPr>
            <p:ph idx="1"/>
          </p:nvPr>
        </p:nvSpPr>
        <p:spPr>
          <a:xfrm>
            <a:off x="1841794" y="1404149"/>
            <a:ext cx="8639467" cy="4922437"/>
          </a:xfrm>
        </p:spPr>
        <p:txBody>
          <a:bodyPr/>
          <a:lstStyle/>
          <a:p>
            <a:r>
              <a:rPr lang="en-AU" altLang="en-US" sz="1814"/>
              <a:t>Data comes in different order from the event time.</a:t>
            </a:r>
          </a:p>
          <a:p>
            <a:r>
              <a:rPr lang="en-AU" altLang="en-US" sz="1814"/>
              <a:t>For example in the example below data with timestamp 6 does not arrive until processing time 11.</a:t>
            </a:r>
          </a:p>
          <a:p>
            <a:pPr lvl="1"/>
            <a:r>
              <a:rPr lang="en-AU" altLang="en-US" sz="1814"/>
              <a:t>This means we may need to keep some state information for a period of time before moving on.</a:t>
            </a:r>
          </a:p>
          <a:p>
            <a:pPr lvl="2"/>
            <a:r>
              <a:rPr lang="en-AU" altLang="en-US" sz="1814"/>
              <a:t>E.g. if we groupby a time window of 10 mins. We need to make sure there are no more late arriving data items falling into this current 10 mins time window before discarding the group counters for this time window.</a:t>
            </a:r>
          </a:p>
        </p:txBody>
      </p:sp>
      <p:pic>
        <p:nvPicPr>
          <p:cNvPr id="41988" name="Picture 4">
            <a:extLst>
              <a:ext uri="{FF2B5EF4-FFF2-40B4-BE49-F238E27FC236}">
                <a16:creationId xmlns:a16="http://schemas.microsoft.com/office/drawing/2014/main" id="{02FD8FBF-7CF6-6F98-EC81-992EB1E87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823" y="3755915"/>
            <a:ext cx="6728386" cy="3025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0BA9643-B0E2-9320-AD15-56B36C06359B}"/>
              </a:ext>
            </a:extLst>
          </p:cNvPr>
          <p:cNvSpPr>
            <a:spLocks noGrp="1" noChangeArrowheads="1"/>
          </p:cNvSpPr>
          <p:nvPr>
            <p:ph type="title"/>
          </p:nvPr>
        </p:nvSpPr>
        <p:spPr>
          <a:xfrm>
            <a:off x="1772667" y="685512"/>
            <a:ext cx="8760439" cy="691273"/>
          </a:xfrm>
        </p:spPr>
        <p:txBody>
          <a:bodyPr/>
          <a:lstStyle/>
          <a:p>
            <a:r>
              <a:rPr lang="en-US" altLang="en-US" sz="2903"/>
              <a:t>Why is event time processing hard?</a:t>
            </a:r>
          </a:p>
        </p:txBody>
      </p:sp>
      <p:sp>
        <p:nvSpPr>
          <p:cNvPr id="3" name="Content Placeholder 2">
            <a:extLst>
              <a:ext uri="{FF2B5EF4-FFF2-40B4-BE49-F238E27FC236}">
                <a16:creationId xmlns:a16="http://schemas.microsoft.com/office/drawing/2014/main" id="{0CB786AC-8B89-2A3F-958E-4831DAE0FE18}"/>
              </a:ext>
            </a:extLst>
          </p:cNvPr>
          <p:cNvSpPr>
            <a:spLocks noGrp="1"/>
          </p:cNvSpPr>
          <p:nvPr>
            <p:ph idx="1"/>
          </p:nvPr>
        </p:nvSpPr>
        <p:spPr>
          <a:xfrm>
            <a:off x="1775547" y="1507840"/>
            <a:ext cx="8639467" cy="4922437"/>
          </a:xfrm>
        </p:spPr>
        <p:txBody>
          <a:bodyPr>
            <a:normAutofit fontScale="92500" lnSpcReduction="20000"/>
          </a:bodyPr>
          <a:lstStyle/>
          <a:p>
            <a:pPr>
              <a:defRPr/>
            </a:pPr>
            <a:r>
              <a:rPr lang="en-US" sz="2177" dirty="0"/>
              <a:t>Here is an example. Consider the following sequence of updates</a:t>
            </a:r>
          </a:p>
          <a:p>
            <a:pPr marL="95052" indent="0">
              <a:buNone/>
              <a:defRPr/>
            </a:pPr>
            <a:r>
              <a:rPr lang="en-US" sz="2177" dirty="0"/>
              <a:t>	 {value: 1, time: “2017-04-07T00:00:00”}</a:t>
            </a:r>
          </a:p>
          <a:p>
            <a:pPr marL="486781" lvl="1" indent="0">
              <a:buNone/>
              <a:defRPr/>
            </a:pPr>
            <a:r>
              <a:rPr lang="en-US" sz="2177" dirty="0"/>
              <a:t>{value: 2, time: “2017-04-07T01:00:00”}</a:t>
            </a:r>
          </a:p>
          <a:p>
            <a:pPr marL="486781" lvl="1" indent="0">
              <a:buNone/>
              <a:defRPr/>
            </a:pPr>
            <a:r>
              <a:rPr lang="en-US" sz="2177" dirty="0"/>
              <a:t>{value: 10, time: “2017-04-07T02:00:00”}</a:t>
            </a:r>
          </a:p>
          <a:p>
            <a:pPr marL="486781" lvl="1" indent="0">
              <a:buNone/>
              <a:defRPr/>
            </a:pPr>
            <a:r>
              <a:rPr lang="en-US" sz="2177" dirty="0"/>
              <a:t>{value: 5, time: “</a:t>
            </a:r>
            <a:r>
              <a:rPr lang="en-US" sz="2177" dirty="0">
                <a:solidFill>
                  <a:srgbClr val="FF0000"/>
                </a:solidFill>
              </a:rPr>
              <a:t>2017-04-07T01:30:00</a:t>
            </a:r>
            <a:r>
              <a:rPr lang="en-US" sz="2177" dirty="0"/>
              <a:t>”}</a:t>
            </a:r>
          </a:p>
          <a:p>
            <a:pPr lvl="1">
              <a:defRPr/>
            </a:pPr>
            <a:r>
              <a:rPr lang="en-US" sz="2177" dirty="0"/>
              <a:t>time is a timestamp</a:t>
            </a:r>
          </a:p>
          <a:p>
            <a:pPr lvl="1">
              <a:defRPr/>
            </a:pPr>
            <a:r>
              <a:rPr lang="en-US" sz="2177" dirty="0"/>
              <a:t>Notice that value 5 above has a later time stamp than value 10</a:t>
            </a:r>
          </a:p>
          <a:p>
            <a:pPr>
              <a:defRPr/>
            </a:pPr>
            <a:r>
              <a:rPr lang="en-US" sz="2177" dirty="0"/>
              <a:t>Suppose your application is looking for the following sequence in order to trigger an event:</a:t>
            </a:r>
          </a:p>
          <a:p>
            <a:pPr lvl="1">
              <a:defRPr/>
            </a:pPr>
            <a:r>
              <a:rPr lang="en-US" sz="2177" i="1" dirty="0"/>
              <a:t>value: 2, value: 5, value: 10</a:t>
            </a:r>
          </a:p>
          <a:p>
            <a:pPr>
              <a:defRPr/>
            </a:pPr>
            <a:r>
              <a:rPr lang="en-US" sz="2177" dirty="0"/>
              <a:t>In order for a streaming system to work for the above case it would need to keep state information:</a:t>
            </a:r>
          </a:p>
          <a:p>
            <a:pPr lvl="1">
              <a:defRPr/>
            </a:pPr>
            <a:r>
              <a:rPr lang="en-US" sz="2177" dirty="0"/>
              <a:t>Keep the </a:t>
            </a:r>
            <a:r>
              <a:rPr lang="en-US" sz="2177" i="1" dirty="0"/>
              <a:t>value: 10 </a:t>
            </a:r>
            <a:r>
              <a:rPr lang="en-US" sz="2177" dirty="0"/>
              <a:t>in its state until it has seen a </a:t>
            </a:r>
            <a:r>
              <a:rPr lang="en-US" sz="2177" i="1" dirty="0"/>
              <a:t>value: 5</a:t>
            </a:r>
            <a:r>
              <a:rPr lang="en-US" sz="2177" dirty="0"/>
              <a:t> </a:t>
            </a:r>
          </a:p>
          <a:p>
            <a:pPr>
              <a:defRPr/>
            </a:pPr>
            <a:r>
              <a:rPr lang="en-US" sz="2177" dirty="0"/>
              <a:t>When using Spark’s structured streaming you don’t need to worry about the implementation, you just need to specify what you want and the system will achieve it for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A6A12A54A941428A39BCE980E8631F" ma:contentTypeVersion="16" ma:contentTypeDescription="Create a new document." ma:contentTypeScope="" ma:versionID="917f6c06737dcb768fbd71a34d0fba89">
  <xsd:schema xmlns:xsd="http://www.w3.org/2001/XMLSchema" xmlns:xs="http://www.w3.org/2001/XMLSchema" xmlns:p="http://schemas.microsoft.com/office/2006/metadata/properties" xmlns:ns2="e9492af6-ed02-4680-a232-c3f10c11c09b" xmlns:ns3="bc05ee0a-d906-4c5e-bb5c-b1f70f11b0b9" targetNamespace="http://schemas.microsoft.com/office/2006/metadata/properties" ma:root="true" ma:fieldsID="6b5fc966ce192b7ff4dbdd50ebfa49d6" ns2:_="" ns3:_="">
    <xsd:import namespace="e9492af6-ed02-4680-a232-c3f10c11c09b"/>
    <xsd:import namespace="bc05ee0a-d906-4c5e-bb5c-b1f70f11b0b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9492af6-ed02-4680-a232-c3f10c11c0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87414def-154c-4d25-b3bb-ada8546948f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05ee0a-d906-4c5e-bb5c-b1f70f11b0b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92a3772-13a1-4de5-a6d8-6c3e331cca4c}" ma:internalName="TaxCatchAll" ma:showField="CatchAllData" ma:web="bc05ee0a-d906-4c5e-bb5c-b1f70f11b0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c05ee0a-d906-4c5e-bb5c-b1f70f11b0b9" xsi:nil="true"/>
    <lcf76f155ced4ddcb4097134ff3c332f xmlns="e9492af6-ed02-4680-a232-c3f10c11c09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F33A59F-DD22-4384-B86E-4927E1FEF832}"/>
</file>

<file path=customXml/itemProps2.xml><?xml version="1.0" encoding="utf-8"?>
<ds:datastoreItem xmlns:ds="http://schemas.openxmlformats.org/officeDocument/2006/customXml" ds:itemID="{5CAC5B67-FC88-42A6-96E8-A9536216F4D8}"/>
</file>

<file path=customXml/itemProps3.xml><?xml version="1.0" encoding="utf-8"?>
<ds:datastoreItem xmlns:ds="http://schemas.openxmlformats.org/officeDocument/2006/customXml" ds:itemID="{7C4F6D4F-6481-4098-B2DE-66F4B3DA2F5A}"/>
</file>

<file path=docProps/app.xml><?xml version="1.0" encoding="utf-8"?>
<Properties xmlns="http://schemas.openxmlformats.org/officeDocument/2006/extended-properties" xmlns:vt="http://schemas.openxmlformats.org/officeDocument/2006/docPropsVTypes">
  <TotalTime>0</TotalTime>
  <Words>350</Words>
  <Application>Microsoft Office PowerPoint</Application>
  <PresentationFormat>Widescreen</PresentationFormat>
  <Paragraphs>25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Roboto</vt:lpstr>
      <vt:lpstr>Roboto Condensed</vt:lpstr>
      <vt:lpstr>Office Theme</vt:lpstr>
      <vt:lpstr>How Spark Streaming works underneath</vt:lpstr>
      <vt:lpstr>PowerPoint Presentation</vt:lpstr>
      <vt:lpstr>PowerPoint Presentation</vt:lpstr>
      <vt:lpstr>PowerPoint Presentation</vt:lpstr>
      <vt:lpstr>PowerPoint Presentation</vt:lpstr>
      <vt:lpstr>Event time versus Processing Time</vt:lpstr>
      <vt:lpstr>Why is event time processing hard?</vt:lpstr>
      <vt:lpstr>Why is event time processing hard?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Spark Streaming works underneath</dc:title>
  <dc:creator>Butler, Kylie</dc:creator>
  <cp:lastModifiedBy>Butler, Kylie</cp:lastModifiedBy>
  <cp:revision>1</cp:revision>
  <dcterms:created xsi:type="dcterms:W3CDTF">2022-08-29T04:03:30Z</dcterms:created>
  <dcterms:modified xsi:type="dcterms:W3CDTF">2022-08-29T04:04:07Z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0x010100FDA6A12A54A941428A39BCE980E8631F</vt:lpwstr>
  </property>
</Properties>
</file>