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6" r:id="rId8"/>
    <p:sldId id="285" r:id="rId9"/>
    <p:sldId id="267" r:id="rId10"/>
    <p:sldId id="268" r:id="rId11"/>
    <p:sldId id="270" r:id="rId12"/>
    <p:sldId id="271" r:id="rId13"/>
    <p:sldId id="272" r:id="rId14"/>
    <p:sldId id="273" r:id="rId15"/>
    <p:sldId id="278" r:id="rId16"/>
    <p:sldId id="292" r:id="rId17"/>
    <p:sldId id="291" r:id="rId18"/>
    <p:sldId id="293" r:id="rId19"/>
    <p:sldId id="282" r:id="rId20"/>
    <p:sldId id="295" r:id="rId21"/>
    <p:sldId id="294" r:id="rId22"/>
    <p:sldId id="296" r:id="rId23"/>
    <p:sldId id="297" r:id="rId24"/>
    <p:sldId id="298" r:id="rId25"/>
    <p:sldId id="299" r:id="rId26"/>
    <p:sldId id="300" r:id="rId27"/>
    <p:sldId id="301" r:id="rId28"/>
    <p:sldId id="307" r:id="rId29"/>
    <p:sldId id="306" r:id="rId30"/>
    <p:sldId id="303" r:id="rId31"/>
    <p:sldId id="305" r:id="rId32"/>
    <p:sldId id="304" r:id="rId33"/>
    <p:sldId id="315" r:id="rId34"/>
    <p:sldId id="317" r:id="rId35"/>
    <p:sldId id="308" r:id="rId36"/>
    <p:sldId id="313" r:id="rId37"/>
    <p:sldId id="309" r:id="rId38"/>
    <p:sldId id="312" r:id="rId39"/>
    <p:sldId id="319" r:id="rId40"/>
    <p:sldId id="277" r:id="rId41"/>
    <p:sldId id="25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varScale="1">
        <p:scale>
          <a:sx n="97" d="100"/>
          <a:sy n="97" d="100"/>
        </p:scale>
        <p:origin x="151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053C6-FC9B-47CC-9A2B-B033EDC2C83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F3ABBCD9-7862-4D3C-BC72-2F8DAE2AED05}">
      <dgm:prSet custT="1"/>
      <dgm:spPr/>
      <dgm:t>
        <a:bodyPr/>
        <a:lstStyle/>
        <a:p>
          <a:r>
            <a:rPr lang="en-AU" sz="1050" dirty="0"/>
            <a:t>R </a:t>
          </a:r>
          <a:endParaRPr lang="en-US" sz="1050" dirty="0"/>
        </a:p>
      </dgm:t>
    </dgm:pt>
    <dgm:pt modelId="{59F21B60-728F-4B58-B7CF-16A2273E3A19}" type="parTrans" cxnId="{142FB3BA-7044-4B03-B454-A27A3ACC6E80}">
      <dgm:prSet/>
      <dgm:spPr/>
      <dgm:t>
        <a:bodyPr/>
        <a:lstStyle/>
        <a:p>
          <a:endParaRPr lang="en-US" sz="1050"/>
        </a:p>
      </dgm:t>
    </dgm:pt>
    <dgm:pt modelId="{113B6AA0-B772-4AA7-A5C5-5DDFBDD3A0C6}" type="sibTrans" cxnId="{142FB3BA-7044-4B03-B454-A27A3ACC6E80}">
      <dgm:prSet/>
      <dgm:spPr/>
      <dgm:t>
        <a:bodyPr/>
        <a:lstStyle/>
        <a:p>
          <a:endParaRPr lang="en-US" sz="1050"/>
        </a:p>
      </dgm:t>
    </dgm:pt>
    <dgm:pt modelId="{E9237589-3F7F-41DC-88DE-BD7444985389}">
      <dgm:prSet custT="1"/>
      <dgm:spPr/>
      <dgm:t>
        <a:bodyPr/>
        <a:lstStyle/>
        <a:p>
          <a:r>
            <a:rPr lang="en-AU" sz="1050" dirty="0"/>
            <a:t>D</a:t>
          </a:r>
          <a:endParaRPr lang="en-US" sz="1050" dirty="0"/>
        </a:p>
      </dgm:t>
    </dgm:pt>
    <dgm:pt modelId="{5C99D4A9-7E48-45E3-B2F4-E20BC8A048E3}" type="parTrans" cxnId="{F10E907D-7CF5-4B7A-AF30-C13C4D939998}">
      <dgm:prSet/>
      <dgm:spPr/>
      <dgm:t>
        <a:bodyPr/>
        <a:lstStyle/>
        <a:p>
          <a:endParaRPr lang="en-US" sz="1050"/>
        </a:p>
      </dgm:t>
    </dgm:pt>
    <dgm:pt modelId="{82BCF745-01E5-4763-8EC1-6C8A945BC99F}" type="sibTrans" cxnId="{F10E907D-7CF5-4B7A-AF30-C13C4D939998}">
      <dgm:prSet/>
      <dgm:spPr/>
      <dgm:t>
        <a:bodyPr/>
        <a:lstStyle/>
        <a:p>
          <a:endParaRPr lang="en-US" sz="1050"/>
        </a:p>
      </dgm:t>
    </dgm:pt>
    <dgm:pt modelId="{56299B48-78E6-4758-876B-543CB5AA79B5}">
      <dgm:prSet custT="1"/>
      <dgm:spPr/>
      <dgm:t>
        <a:bodyPr/>
        <a:lstStyle/>
        <a:p>
          <a:r>
            <a:rPr lang="en-AU" sz="1050"/>
            <a:t>M</a:t>
          </a:r>
          <a:endParaRPr lang="en-US" sz="1050"/>
        </a:p>
      </dgm:t>
    </dgm:pt>
    <dgm:pt modelId="{D2BE0C6D-E43B-4B63-B9A2-DCC4AA71C2A6}" type="parTrans" cxnId="{12F06959-FE5D-499D-A63C-556A3457F58E}">
      <dgm:prSet/>
      <dgm:spPr/>
      <dgm:t>
        <a:bodyPr/>
        <a:lstStyle/>
        <a:p>
          <a:endParaRPr lang="en-US" sz="1050"/>
        </a:p>
      </dgm:t>
    </dgm:pt>
    <dgm:pt modelId="{54D5CD56-AB4F-4799-B187-19EA88E308C5}" type="sibTrans" cxnId="{12F06959-FE5D-499D-A63C-556A3457F58E}">
      <dgm:prSet/>
      <dgm:spPr/>
      <dgm:t>
        <a:bodyPr/>
        <a:lstStyle/>
        <a:p>
          <a:endParaRPr lang="en-US" sz="1050"/>
        </a:p>
      </dgm:t>
    </dgm:pt>
    <dgm:pt modelId="{910D0D07-258C-4BA0-9C85-2FDB18305D3B}">
      <dgm:prSet custT="1"/>
      <dgm:spPr/>
      <dgm:t>
        <a:bodyPr/>
        <a:lstStyle/>
        <a:p>
          <a:r>
            <a:rPr lang="en-AU" sz="1050" dirty="0"/>
            <a:t>T</a:t>
          </a:r>
          <a:endParaRPr lang="en-US" sz="1050" dirty="0"/>
        </a:p>
      </dgm:t>
    </dgm:pt>
    <dgm:pt modelId="{4CD0A58C-3353-40D8-A0B4-67F3FB06B56E}" type="parTrans" cxnId="{8CA195B5-6B6A-4A18-950E-63F5DE8E1E74}">
      <dgm:prSet/>
      <dgm:spPr/>
      <dgm:t>
        <a:bodyPr/>
        <a:lstStyle/>
        <a:p>
          <a:endParaRPr lang="en-US" sz="1050"/>
        </a:p>
      </dgm:t>
    </dgm:pt>
    <dgm:pt modelId="{52BA7B92-12CA-43E6-9154-A7A633515961}" type="sibTrans" cxnId="{8CA195B5-6B6A-4A18-950E-63F5DE8E1E74}">
      <dgm:prSet/>
      <dgm:spPr/>
      <dgm:t>
        <a:bodyPr/>
        <a:lstStyle/>
        <a:p>
          <a:endParaRPr lang="en-US" sz="1050"/>
        </a:p>
      </dgm:t>
    </dgm:pt>
    <dgm:pt modelId="{2F034A0F-B54E-4B28-A7C0-0CCD979D1B3E}">
      <dgm:prSet custT="1"/>
      <dgm:spPr/>
      <dgm:t>
        <a:bodyPr/>
        <a:lstStyle/>
        <a:p>
          <a:r>
            <a:rPr lang="en-AU" sz="1050" dirty="0"/>
            <a:t>CLR</a:t>
          </a:r>
          <a:endParaRPr lang="en-US" sz="1050" dirty="0"/>
        </a:p>
      </dgm:t>
    </dgm:pt>
    <dgm:pt modelId="{1AD5F869-DFA0-473C-B443-8CF029158C63}" type="parTrans" cxnId="{493AECB8-7F8E-4FB3-837B-2D10FDDE969D}">
      <dgm:prSet/>
      <dgm:spPr/>
      <dgm:t>
        <a:bodyPr/>
        <a:lstStyle/>
        <a:p>
          <a:endParaRPr lang="en-US" sz="1050"/>
        </a:p>
      </dgm:t>
    </dgm:pt>
    <dgm:pt modelId="{A1674709-DAB5-4D64-A6E4-7E8728BD83C5}" type="sibTrans" cxnId="{493AECB8-7F8E-4FB3-837B-2D10FDDE969D}">
      <dgm:prSet/>
      <dgm:spPr/>
      <dgm:t>
        <a:bodyPr/>
        <a:lstStyle/>
        <a:p>
          <a:endParaRPr lang="en-US" sz="1050"/>
        </a:p>
      </dgm:t>
    </dgm:pt>
    <dgm:pt modelId="{0A3EAF16-6F88-4412-AAFE-9F1994C238D1}">
      <dgm:prSet custT="1"/>
      <dgm:spPr/>
      <dgm:t>
        <a:bodyPr/>
        <a:lstStyle/>
        <a:p>
          <a:r>
            <a:rPr lang="en-US" sz="1050" dirty="0"/>
            <a:t>M</a:t>
          </a:r>
        </a:p>
      </dgm:t>
    </dgm:pt>
    <dgm:pt modelId="{1ACDEE21-5ACF-4A25-BD47-B932B3B921E0}" type="parTrans" cxnId="{3B70125F-6C27-42CC-8128-E70001BFDA01}">
      <dgm:prSet/>
      <dgm:spPr/>
      <dgm:t>
        <a:bodyPr/>
        <a:lstStyle/>
        <a:p>
          <a:endParaRPr lang="en-AU" sz="1050"/>
        </a:p>
      </dgm:t>
    </dgm:pt>
    <dgm:pt modelId="{B2268A0E-EC26-4259-BC40-6907692817F9}" type="sibTrans" cxnId="{3B70125F-6C27-42CC-8128-E70001BFDA01}">
      <dgm:prSet/>
      <dgm:spPr/>
      <dgm:t>
        <a:bodyPr/>
        <a:lstStyle/>
        <a:p>
          <a:endParaRPr lang="en-AU" sz="1050"/>
        </a:p>
      </dgm:t>
    </dgm:pt>
    <dgm:pt modelId="{E8631351-C6A9-4F25-AD9F-4A4B4459C0A1}">
      <dgm:prSet custT="1"/>
      <dgm:spPr/>
      <dgm:t>
        <a:bodyPr/>
        <a:lstStyle/>
        <a:p>
          <a:r>
            <a:rPr lang="en-AU" sz="1050" dirty="0"/>
            <a:t>SL</a:t>
          </a:r>
          <a:endParaRPr lang="en-US" sz="1050" dirty="0"/>
        </a:p>
      </dgm:t>
    </dgm:pt>
    <dgm:pt modelId="{5E16D981-3A3B-40D0-BEE8-9762EFBBCB9C}" type="parTrans" cxnId="{08EFD900-145C-4304-B360-FEF86A24025A}">
      <dgm:prSet/>
      <dgm:spPr/>
      <dgm:t>
        <a:bodyPr/>
        <a:lstStyle/>
        <a:p>
          <a:endParaRPr lang="en-AU" sz="1050"/>
        </a:p>
      </dgm:t>
    </dgm:pt>
    <dgm:pt modelId="{B8570EAA-1AC2-4AB0-9310-E308213956D5}" type="sibTrans" cxnId="{08EFD900-145C-4304-B360-FEF86A24025A}">
      <dgm:prSet/>
      <dgm:spPr/>
      <dgm:t>
        <a:bodyPr/>
        <a:lstStyle/>
        <a:p>
          <a:endParaRPr lang="en-AU" sz="1050"/>
        </a:p>
      </dgm:t>
    </dgm:pt>
    <dgm:pt modelId="{7062B309-833A-4CCE-8654-8C2E116EAF51}">
      <dgm:prSet custT="1"/>
      <dgm:spPr/>
      <dgm:t>
        <a:bodyPr/>
        <a:lstStyle/>
        <a:p>
          <a:r>
            <a:rPr lang="en-AU" sz="1050" dirty="0"/>
            <a:t>SI </a:t>
          </a:r>
          <a:endParaRPr lang="en-US" sz="1050" dirty="0"/>
        </a:p>
      </dgm:t>
    </dgm:pt>
    <dgm:pt modelId="{63AC71D2-AA1C-440B-B94D-CA5A903E6D6F}" type="parTrans" cxnId="{47F219A9-1070-4CCE-B594-FD0DF0A0A7A0}">
      <dgm:prSet/>
      <dgm:spPr/>
      <dgm:t>
        <a:bodyPr/>
        <a:lstStyle/>
        <a:p>
          <a:endParaRPr lang="en-AU" sz="1050"/>
        </a:p>
      </dgm:t>
    </dgm:pt>
    <dgm:pt modelId="{0A44E7FD-E0EE-4E13-B609-21097838BF83}" type="sibTrans" cxnId="{47F219A9-1070-4CCE-B594-FD0DF0A0A7A0}">
      <dgm:prSet/>
      <dgm:spPr/>
      <dgm:t>
        <a:bodyPr/>
        <a:lstStyle/>
        <a:p>
          <a:endParaRPr lang="en-AU" sz="1050"/>
        </a:p>
      </dgm:t>
    </dgm:pt>
    <dgm:pt modelId="{5B9822A9-C262-4B3B-8269-0F6E7355A79D}">
      <dgm:prSet custT="1"/>
      <dgm:spPr/>
      <dgm:t>
        <a:bodyPr/>
        <a:lstStyle/>
        <a:p>
          <a:r>
            <a:rPr lang="en-AU" sz="1050" dirty="0"/>
            <a:t>CC</a:t>
          </a:r>
          <a:endParaRPr lang="en-US" sz="1050" dirty="0"/>
        </a:p>
      </dgm:t>
    </dgm:pt>
    <dgm:pt modelId="{3AC1DC3E-F2E4-468B-8413-995DD6367EEC}" type="parTrans" cxnId="{905CAB4A-3067-4F74-8734-F020BCB034C7}">
      <dgm:prSet/>
      <dgm:spPr/>
      <dgm:t>
        <a:bodyPr/>
        <a:lstStyle/>
        <a:p>
          <a:endParaRPr lang="en-AU" sz="1050"/>
        </a:p>
      </dgm:t>
    </dgm:pt>
    <dgm:pt modelId="{150AFEF8-D40E-449D-80E8-F94B09A24791}" type="sibTrans" cxnId="{905CAB4A-3067-4F74-8734-F020BCB034C7}">
      <dgm:prSet/>
      <dgm:spPr/>
      <dgm:t>
        <a:bodyPr/>
        <a:lstStyle/>
        <a:p>
          <a:endParaRPr lang="en-AU" sz="1050"/>
        </a:p>
      </dgm:t>
    </dgm:pt>
    <dgm:pt modelId="{9C280D58-76AA-4B8B-8761-29FDCB33417B}">
      <dgm:prSet custT="1"/>
      <dgm:spPr/>
      <dgm:t>
        <a:bodyPr/>
        <a:lstStyle/>
        <a:p>
          <a:r>
            <a:rPr lang="en-AU" sz="1050" dirty="0"/>
            <a:t>SC</a:t>
          </a:r>
          <a:endParaRPr lang="en-US" sz="1050" dirty="0"/>
        </a:p>
      </dgm:t>
    </dgm:pt>
    <dgm:pt modelId="{46A218FE-8485-471B-B181-50AF0EE6D1D8}" type="parTrans" cxnId="{B3F3AABF-FC63-463F-B353-EB3266A977A2}">
      <dgm:prSet/>
      <dgm:spPr/>
      <dgm:t>
        <a:bodyPr/>
        <a:lstStyle/>
        <a:p>
          <a:endParaRPr lang="en-AU" sz="1050"/>
        </a:p>
      </dgm:t>
    </dgm:pt>
    <dgm:pt modelId="{85D4A07B-7002-4A50-AD1A-7676D593535E}" type="sibTrans" cxnId="{B3F3AABF-FC63-463F-B353-EB3266A977A2}">
      <dgm:prSet/>
      <dgm:spPr/>
      <dgm:t>
        <a:bodyPr/>
        <a:lstStyle/>
        <a:p>
          <a:endParaRPr lang="en-AU" sz="1050"/>
        </a:p>
      </dgm:t>
    </dgm:pt>
    <dgm:pt modelId="{C6376540-4A6F-4A70-9DD8-F75DED1351EC}">
      <dgm:prSet custT="1"/>
      <dgm:spPr/>
      <dgm:t>
        <a:bodyPr/>
        <a:lstStyle/>
        <a:p>
          <a:r>
            <a:rPr lang="en-AU" sz="1050" dirty="0"/>
            <a:t> IP</a:t>
          </a:r>
          <a:endParaRPr lang="en-US" sz="1050" dirty="0"/>
        </a:p>
      </dgm:t>
    </dgm:pt>
    <dgm:pt modelId="{FFB50023-E85C-4548-8DF6-E70BF6A2972F}" type="parTrans" cxnId="{48B19255-D33D-47E9-8CBA-F416827BE060}">
      <dgm:prSet/>
      <dgm:spPr/>
      <dgm:t>
        <a:bodyPr/>
        <a:lstStyle/>
        <a:p>
          <a:endParaRPr lang="en-AU" sz="1050"/>
        </a:p>
      </dgm:t>
    </dgm:pt>
    <dgm:pt modelId="{1E886407-8100-4FF9-9BA1-B3603737CC71}" type="sibTrans" cxnId="{48B19255-D33D-47E9-8CBA-F416827BE060}">
      <dgm:prSet/>
      <dgm:spPr/>
      <dgm:t>
        <a:bodyPr/>
        <a:lstStyle/>
        <a:p>
          <a:endParaRPr lang="en-AU" sz="1050"/>
        </a:p>
      </dgm:t>
    </dgm:pt>
    <dgm:pt modelId="{14026E13-8F34-4C7E-A386-DE63B69E4B75}">
      <dgm:prSet custT="1"/>
      <dgm:spPr/>
      <dgm:t>
        <a:bodyPr/>
        <a:lstStyle/>
        <a:p>
          <a:r>
            <a:rPr lang="en-AU" sz="1050"/>
            <a:t>UP</a:t>
          </a:r>
          <a:endParaRPr lang="en-US" sz="1050" dirty="0"/>
        </a:p>
      </dgm:t>
    </dgm:pt>
    <dgm:pt modelId="{C8A2A201-5113-4E36-9BD1-015B011E5A7E}" type="parTrans" cxnId="{7ED482DB-3FCA-437E-8BD3-B60E4B29F73E}">
      <dgm:prSet/>
      <dgm:spPr/>
      <dgm:t>
        <a:bodyPr/>
        <a:lstStyle/>
        <a:p>
          <a:endParaRPr lang="en-AU" sz="1050"/>
        </a:p>
      </dgm:t>
    </dgm:pt>
    <dgm:pt modelId="{2DCC7076-DB35-4346-8C8C-E8E43A621390}" type="sibTrans" cxnId="{7ED482DB-3FCA-437E-8BD3-B60E4B29F73E}">
      <dgm:prSet/>
      <dgm:spPr/>
      <dgm:t>
        <a:bodyPr/>
        <a:lstStyle/>
        <a:p>
          <a:endParaRPr lang="en-AU" sz="1050"/>
        </a:p>
      </dgm:t>
    </dgm:pt>
    <dgm:pt modelId="{7D8AAFC3-E264-4A14-85BD-7DE1D5E61F46}">
      <dgm:prSet custT="1"/>
      <dgm:spPr/>
      <dgm:t>
        <a:bodyPr/>
        <a:lstStyle/>
        <a:p>
          <a:r>
            <a:rPr lang="en-AU" sz="1050" dirty="0"/>
            <a:t>CP</a:t>
          </a:r>
          <a:endParaRPr lang="en-US" sz="1050" dirty="0"/>
        </a:p>
      </dgm:t>
    </dgm:pt>
    <dgm:pt modelId="{F5B1FE6C-2D4A-4B04-98FD-5BCACF7253A8}" type="parTrans" cxnId="{BF1CDB71-27F3-4595-874D-627F3FFA675E}">
      <dgm:prSet/>
      <dgm:spPr/>
      <dgm:t>
        <a:bodyPr/>
        <a:lstStyle/>
        <a:p>
          <a:endParaRPr lang="en-AU" sz="1050"/>
        </a:p>
      </dgm:t>
    </dgm:pt>
    <dgm:pt modelId="{C162180D-ED8C-41E1-9D95-C2A3778869BD}" type="sibTrans" cxnId="{BF1CDB71-27F3-4595-874D-627F3FFA675E}">
      <dgm:prSet/>
      <dgm:spPr/>
      <dgm:t>
        <a:bodyPr/>
        <a:lstStyle/>
        <a:p>
          <a:endParaRPr lang="en-AU" sz="1050"/>
        </a:p>
      </dgm:t>
    </dgm:pt>
    <dgm:pt modelId="{20952B1A-34BA-4BFF-A07B-04D58E8823CD}">
      <dgm:prSet custT="1"/>
      <dgm:spPr/>
      <dgm:t>
        <a:bodyPr/>
        <a:lstStyle/>
        <a:p>
          <a:r>
            <a:rPr lang="en-AU" sz="1050" dirty="0"/>
            <a:t>R50s</a:t>
          </a:r>
          <a:endParaRPr lang="en-US" sz="1050" dirty="0"/>
        </a:p>
      </dgm:t>
    </dgm:pt>
    <dgm:pt modelId="{95E77112-47C3-4963-A2B5-B48D8B5565F1}" type="parTrans" cxnId="{CD6BA51F-5225-4EA6-87BC-EE52C391F242}">
      <dgm:prSet/>
      <dgm:spPr/>
      <dgm:t>
        <a:bodyPr/>
        <a:lstStyle/>
        <a:p>
          <a:endParaRPr lang="en-AU" sz="1050"/>
        </a:p>
      </dgm:t>
    </dgm:pt>
    <dgm:pt modelId="{2A58E647-E87E-468D-A53D-524DB10F3D84}" type="sibTrans" cxnId="{CD6BA51F-5225-4EA6-87BC-EE52C391F242}">
      <dgm:prSet/>
      <dgm:spPr/>
      <dgm:t>
        <a:bodyPr/>
        <a:lstStyle/>
        <a:p>
          <a:endParaRPr lang="en-AU" sz="1050"/>
        </a:p>
      </dgm:t>
    </dgm:pt>
    <dgm:pt modelId="{0C2CAF5E-EB21-4E70-B23A-72B4564F1973}">
      <dgm:prSet custT="1"/>
      <dgm:spPr/>
      <dgm:t>
        <a:bodyPr/>
        <a:lstStyle/>
        <a:p>
          <a:r>
            <a:rPr lang="en-AU" sz="1050" dirty="0"/>
            <a:t>C</a:t>
          </a:r>
          <a:endParaRPr lang="en-US" sz="1050" dirty="0"/>
        </a:p>
      </dgm:t>
    </dgm:pt>
    <dgm:pt modelId="{3AE5FEC0-326E-4C89-BD44-EF4C48333B6A}" type="parTrans" cxnId="{F74999E7-E56C-401D-A6A3-BE51E4EF8D26}">
      <dgm:prSet/>
      <dgm:spPr/>
      <dgm:t>
        <a:bodyPr/>
        <a:lstStyle/>
        <a:p>
          <a:endParaRPr lang="en-AU" sz="1050"/>
        </a:p>
      </dgm:t>
    </dgm:pt>
    <dgm:pt modelId="{46DB08D3-9A0E-435D-9E6C-70CCBE924CE8}" type="sibTrans" cxnId="{F74999E7-E56C-401D-A6A3-BE51E4EF8D26}">
      <dgm:prSet/>
      <dgm:spPr/>
      <dgm:t>
        <a:bodyPr/>
        <a:lstStyle/>
        <a:p>
          <a:endParaRPr lang="en-AU" sz="1050"/>
        </a:p>
      </dgm:t>
    </dgm:pt>
    <dgm:pt modelId="{43C9A81B-B01E-4B9D-BFAB-1E0C6309EF0D}">
      <dgm:prSet custT="1"/>
      <dgm:spPr/>
      <dgm:t>
        <a:bodyPr/>
        <a:lstStyle/>
        <a:p>
          <a:r>
            <a:rPr lang="en-AU" sz="1050" dirty="0"/>
            <a:t>i50s</a:t>
          </a:r>
          <a:endParaRPr lang="en-US" sz="1050" dirty="0"/>
        </a:p>
      </dgm:t>
    </dgm:pt>
    <dgm:pt modelId="{6BC8AAC4-00CB-4A8C-BCC8-C8A703043D11}" type="parTrans" cxnId="{E18C1BEF-E663-46D4-813C-04B2C6FE90CB}">
      <dgm:prSet/>
      <dgm:spPr/>
      <dgm:t>
        <a:bodyPr/>
        <a:lstStyle/>
        <a:p>
          <a:endParaRPr lang="en-AU" sz="1050"/>
        </a:p>
      </dgm:t>
    </dgm:pt>
    <dgm:pt modelId="{02AFC4D5-FFDE-4A91-940D-BCBDEA2CD80C}" type="sibTrans" cxnId="{E18C1BEF-E663-46D4-813C-04B2C6FE90CB}">
      <dgm:prSet/>
      <dgm:spPr/>
      <dgm:t>
        <a:bodyPr/>
        <a:lstStyle/>
        <a:p>
          <a:endParaRPr lang="en-AU" sz="1050"/>
        </a:p>
      </dgm:t>
    </dgm:pt>
    <dgm:pt modelId="{07DFA639-9EDE-4820-93DC-4F0C230E8F25}">
      <dgm:prSet custT="1"/>
      <dgm:spPr/>
      <dgm:t>
        <a:bodyPr/>
        <a:lstStyle/>
        <a:p>
          <a:r>
            <a:rPr lang="en-US" sz="1050" dirty="0"/>
            <a:t>FA</a:t>
          </a:r>
        </a:p>
      </dgm:t>
    </dgm:pt>
    <dgm:pt modelId="{146E43A7-45D4-4A6A-BC73-6DEEA9B963BE}" type="parTrans" cxnId="{3C450FC8-8BA0-4C08-ABCC-EA20F967A641}">
      <dgm:prSet/>
      <dgm:spPr/>
      <dgm:t>
        <a:bodyPr/>
        <a:lstStyle/>
        <a:p>
          <a:endParaRPr lang="en-AU" sz="1050"/>
        </a:p>
      </dgm:t>
    </dgm:pt>
    <dgm:pt modelId="{DC138D98-C607-49E7-9031-40CA339243FB}" type="sibTrans" cxnId="{3C450FC8-8BA0-4C08-ABCC-EA20F967A641}">
      <dgm:prSet/>
      <dgm:spPr/>
      <dgm:t>
        <a:bodyPr/>
        <a:lstStyle/>
        <a:p>
          <a:endParaRPr lang="en-AU" sz="1050"/>
        </a:p>
      </dgm:t>
    </dgm:pt>
    <dgm:pt modelId="{A3953E25-4D41-4FAD-900B-C32005AE5B31}">
      <dgm:prSet custT="1"/>
      <dgm:spPr/>
      <dgm:t>
        <a:bodyPr/>
        <a:lstStyle/>
        <a:p>
          <a:r>
            <a:rPr lang="en-AU" sz="1050" dirty="0"/>
            <a:t>H</a:t>
          </a:r>
          <a:endParaRPr lang="en-US" sz="1050" dirty="0"/>
        </a:p>
      </dgm:t>
    </dgm:pt>
    <dgm:pt modelId="{8432AD2C-5B4D-4EAF-842D-EC9AE4D82D36}" type="parTrans" cxnId="{A6B84FA2-30AF-4B1F-B929-598AEBE8624A}">
      <dgm:prSet/>
      <dgm:spPr/>
      <dgm:t>
        <a:bodyPr/>
        <a:lstStyle/>
        <a:p>
          <a:endParaRPr lang="en-AU" sz="1050"/>
        </a:p>
      </dgm:t>
    </dgm:pt>
    <dgm:pt modelId="{A41021B1-71DC-41D6-B5B2-A98079568D8E}" type="sibTrans" cxnId="{A6B84FA2-30AF-4B1F-B929-598AEBE8624A}">
      <dgm:prSet/>
      <dgm:spPr/>
      <dgm:t>
        <a:bodyPr/>
        <a:lstStyle/>
        <a:p>
          <a:endParaRPr lang="en-AU" sz="1050"/>
        </a:p>
      </dgm:t>
    </dgm:pt>
    <dgm:pt modelId="{4C2D3502-0A02-49A0-ACD8-3EF58DD58417}">
      <dgm:prSet custT="1"/>
      <dgm:spPr/>
      <dgm:t>
        <a:bodyPr/>
        <a:lstStyle/>
        <a:p>
          <a:r>
            <a:rPr lang="en-US" sz="1050" dirty="0"/>
            <a:t>HO</a:t>
          </a:r>
        </a:p>
      </dgm:t>
    </dgm:pt>
    <dgm:pt modelId="{C75D171B-96F5-4978-9CF5-BAE171052EA2}" type="parTrans" cxnId="{9B36F647-789E-4C37-BD8F-7065C7A152FE}">
      <dgm:prSet/>
      <dgm:spPr/>
      <dgm:t>
        <a:bodyPr/>
        <a:lstStyle/>
        <a:p>
          <a:endParaRPr lang="en-AU" sz="1050"/>
        </a:p>
      </dgm:t>
    </dgm:pt>
    <dgm:pt modelId="{039E7811-84C0-4035-B0EC-DE20538768F6}" type="sibTrans" cxnId="{9B36F647-789E-4C37-BD8F-7065C7A152FE}">
      <dgm:prSet/>
      <dgm:spPr/>
      <dgm:t>
        <a:bodyPr/>
        <a:lstStyle/>
        <a:p>
          <a:endParaRPr lang="en-AU" sz="1050"/>
        </a:p>
      </dgm:t>
    </dgm:pt>
    <dgm:pt modelId="{0CC64F88-E2C9-4C23-B847-7AFBF886594F}">
      <dgm:prSet custT="1"/>
      <dgm:spPr/>
      <dgm:t>
        <a:bodyPr/>
        <a:lstStyle/>
        <a:p>
          <a:r>
            <a:rPr lang="en-US" sz="1050" dirty="0"/>
            <a:t>SAG</a:t>
          </a:r>
        </a:p>
      </dgm:t>
    </dgm:pt>
    <dgm:pt modelId="{B8E228E2-0AA6-45B4-AFBA-D58AA693A68C}" type="sibTrans" cxnId="{63B50F16-F4E9-4AE0-9062-6833D241579F}">
      <dgm:prSet/>
      <dgm:spPr/>
      <dgm:t>
        <a:bodyPr/>
        <a:lstStyle/>
        <a:p>
          <a:endParaRPr lang="en-AU" sz="1050"/>
        </a:p>
      </dgm:t>
    </dgm:pt>
    <dgm:pt modelId="{965EE73A-E9CA-4F9F-A235-B0346E8D85DE}" type="parTrans" cxnId="{63B50F16-F4E9-4AE0-9062-6833D241579F}">
      <dgm:prSet/>
      <dgm:spPr/>
      <dgm:t>
        <a:bodyPr/>
        <a:lstStyle/>
        <a:p>
          <a:endParaRPr lang="en-AU" sz="1050"/>
        </a:p>
      </dgm:t>
    </dgm:pt>
    <dgm:pt modelId="{9863144A-CF9C-4F3C-899B-215D0647A27F}">
      <dgm:prSet custT="1"/>
      <dgm:spPr/>
      <dgm:t>
        <a:bodyPr/>
        <a:lstStyle/>
        <a:p>
          <a:r>
            <a:rPr lang="en-AU" sz="1050" dirty="0"/>
            <a:t>FF</a:t>
          </a:r>
          <a:endParaRPr lang="en-US" sz="1050" dirty="0"/>
        </a:p>
      </dgm:t>
    </dgm:pt>
    <dgm:pt modelId="{A572796F-1FFA-4F49-A2D5-8C23F3293A9D}" type="sibTrans" cxnId="{4A514EB7-51F3-4987-B493-8D128B330827}">
      <dgm:prSet/>
      <dgm:spPr/>
      <dgm:t>
        <a:bodyPr/>
        <a:lstStyle/>
        <a:p>
          <a:endParaRPr lang="en-AU" sz="1050"/>
        </a:p>
      </dgm:t>
    </dgm:pt>
    <dgm:pt modelId="{FD421F40-BFCF-44B0-B4CF-A466F77E50DC}" type="parTrans" cxnId="{4A514EB7-51F3-4987-B493-8D128B330827}">
      <dgm:prSet/>
      <dgm:spPr/>
      <dgm:t>
        <a:bodyPr/>
        <a:lstStyle/>
        <a:p>
          <a:endParaRPr lang="en-AU" sz="1050"/>
        </a:p>
      </dgm:t>
    </dgm:pt>
    <dgm:pt modelId="{95D52CFB-4B68-451E-BA38-F0B3C4B933B8}">
      <dgm:prSet/>
      <dgm:spPr/>
      <dgm:t>
        <a:bodyPr/>
        <a:lstStyle/>
        <a:p>
          <a:r>
            <a:rPr lang="en-US" dirty="0"/>
            <a:t>GA</a:t>
          </a:r>
        </a:p>
      </dgm:t>
    </dgm:pt>
    <dgm:pt modelId="{3ABBE73F-C9F5-4BF5-A2FD-DEFBABB51FD6}" type="parTrans" cxnId="{AB4E76B0-8069-4B31-9AC4-F8DADED3AAF1}">
      <dgm:prSet/>
      <dgm:spPr/>
      <dgm:t>
        <a:bodyPr/>
        <a:lstStyle/>
        <a:p>
          <a:endParaRPr lang="en-AU"/>
        </a:p>
      </dgm:t>
    </dgm:pt>
    <dgm:pt modelId="{ED1E24DA-F98C-480F-86D6-D37C529F0959}" type="sibTrans" cxnId="{AB4E76B0-8069-4B31-9AC4-F8DADED3AAF1}">
      <dgm:prSet/>
      <dgm:spPr/>
      <dgm:t>
        <a:bodyPr/>
        <a:lstStyle/>
        <a:p>
          <a:endParaRPr lang="en-AU"/>
        </a:p>
      </dgm:t>
    </dgm:pt>
    <dgm:pt modelId="{A6FA1934-C13A-412B-933A-22D3BE9163EA}">
      <dgm:prSet/>
      <dgm:spPr/>
      <dgm:t>
        <a:bodyPr/>
        <a:lstStyle/>
        <a:p>
          <a:r>
            <a:rPr lang="en-US" dirty="0"/>
            <a:t>K</a:t>
          </a:r>
        </a:p>
      </dgm:t>
    </dgm:pt>
    <dgm:pt modelId="{FA415333-064A-442A-9808-1DE894A45F0C}" type="parTrans" cxnId="{53CE7FF3-B8DD-4DA6-8ACF-1A61BC687233}">
      <dgm:prSet/>
      <dgm:spPr/>
      <dgm:t>
        <a:bodyPr/>
        <a:lstStyle/>
        <a:p>
          <a:endParaRPr lang="en-AU"/>
        </a:p>
      </dgm:t>
    </dgm:pt>
    <dgm:pt modelId="{C41B8036-1586-4A45-896C-B23FA73B2BBF}" type="sibTrans" cxnId="{53CE7FF3-B8DD-4DA6-8ACF-1A61BC687233}">
      <dgm:prSet/>
      <dgm:spPr/>
      <dgm:t>
        <a:bodyPr/>
        <a:lstStyle/>
        <a:p>
          <a:endParaRPr lang="en-AU"/>
        </a:p>
      </dgm:t>
    </dgm:pt>
    <dgm:pt modelId="{3A166901-E53C-4FD2-869A-633DF9F7BCFC}" type="pres">
      <dgm:prSet presAssocID="{4D8053C6-FC9B-47CC-9A2B-B033EDC2C836}" presName="linear" presStyleCnt="0">
        <dgm:presLayoutVars>
          <dgm:animLvl val="lvl"/>
          <dgm:resizeHandles val="exact"/>
        </dgm:presLayoutVars>
      </dgm:prSet>
      <dgm:spPr/>
    </dgm:pt>
    <dgm:pt modelId="{6E2B1E73-9A4A-4C54-95B5-CEBE9969873B}" type="pres">
      <dgm:prSet presAssocID="{F3ABBCD9-7862-4D3C-BC72-2F8DAE2AED05}" presName="parentText" presStyleLbl="node1" presStyleIdx="0" presStyleCnt="23">
        <dgm:presLayoutVars>
          <dgm:chMax val="0"/>
          <dgm:bulletEnabled val="1"/>
        </dgm:presLayoutVars>
      </dgm:prSet>
      <dgm:spPr/>
    </dgm:pt>
    <dgm:pt modelId="{37DF3D9A-C309-4A1D-A077-CE149EF0DCC3}" type="pres">
      <dgm:prSet presAssocID="{113B6AA0-B772-4AA7-A5C5-5DDFBDD3A0C6}" presName="spacer" presStyleCnt="0"/>
      <dgm:spPr/>
    </dgm:pt>
    <dgm:pt modelId="{2F7C2B1C-ABEA-403B-9F27-EDF03DE2BB1C}" type="pres">
      <dgm:prSet presAssocID="{E9237589-3F7F-41DC-88DE-BD7444985389}" presName="parentText" presStyleLbl="node1" presStyleIdx="1" presStyleCnt="23">
        <dgm:presLayoutVars>
          <dgm:chMax val="0"/>
          <dgm:bulletEnabled val="1"/>
        </dgm:presLayoutVars>
      </dgm:prSet>
      <dgm:spPr/>
    </dgm:pt>
    <dgm:pt modelId="{8FF0CCEA-C1E5-4144-9361-325605B5169A}" type="pres">
      <dgm:prSet presAssocID="{82BCF745-01E5-4763-8EC1-6C8A945BC99F}" presName="spacer" presStyleCnt="0"/>
      <dgm:spPr/>
    </dgm:pt>
    <dgm:pt modelId="{7A75BF83-C64F-422D-8C28-0F159A6062C5}" type="pres">
      <dgm:prSet presAssocID="{56299B48-78E6-4758-876B-543CB5AA79B5}" presName="parentText" presStyleLbl="node1" presStyleIdx="2" presStyleCnt="23">
        <dgm:presLayoutVars>
          <dgm:chMax val="0"/>
          <dgm:bulletEnabled val="1"/>
        </dgm:presLayoutVars>
      </dgm:prSet>
      <dgm:spPr/>
    </dgm:pt>
    <dgm:pt modelId="{7521DC77-335A-4FD8-BD34-F4BE73ADC92D}" type="pres">
      <dgm:prSet presAssocID="{54D5CD56-AB4F-4799-B187-19EA88E308C5}" presName="spacer" presStyleCnt="0"/>
      <dgm:spPr/>
    </dgm:pt>
    <dgm:pt modelId="{57735C91-52DD-4382-AF4C-F9F33EFC3739}" type="pres">
      <dgm:prSet presAssocID="{910D0D07-258C-4BA0-9C85-2FDB18305D3B}" presName="parentText" presStyleLbl="node1" presStyleIdx="3" presStyleCnt="23">
        <dgm:presLayoutVars>
          <dgm:chMax val="0"/>
          <dgm:bulletEnabled val="1"/>
        </dgm:presLayoutVars>
      </dgm:prSet>
      <dgm:spPr/>
    </dgm:pt>
    <dgm:pt modelId="{E69B97CF-6CBC-4837-97AB-403BCB427A07}" type="pres">
      <dgm:prSet presAssocID="{52BA7B92-12CA-43E6-9154-A7A633515961}" presName="spacer" presStyleCnt="0"/>
      <dgm:spPr/>
    </dgm:pt>
    <dgm:pt modelId="{37FF0D3D-C969-4238-A68C-71148158ABA4}" type="pres">
      <dgm:prSet presAssocID="{2F034A0F-B54E-4B28-A7C0-0CCD979D1B3E}" presName="parentText" presStyleLbl="node1" presStyleIdx="4" presStyleCnt="23">
        <dgm:presLayoutVars>
          <dgm:chMax val="0"/>
          <dgm:bulletEnabled val="1"/>
        </dgm:presLayoutVars>
      </dgm:prSet>
      <dgm:spPr/>
    </dgm:pt>
    <dgm:pt modelId="{26FDCB0A-D3F0-4B87-B9D2-8CA524321675}" type="pres">
      <dgm:prSet presAssocID="{A1674709-DAB5-4D64-A6E4-7E8728BD83C5}" presName="spacer" presStyleCnt="0"/>
      <dgm:spPr/>
    </dgm:pt>
    <dgm:pt modelId="{3D29A63F-07D4-40CF-939A-6EFCE5873CCE}" type="pres">
      <dgm:prSet presAssocID="{A6FA1934-C13A-412B-933A-22D3BE9163EA}" presName="parentText" presStyleLbl="node1" presStyleIdx="5" presStyleCnt="23">
        <dgm:presLayoutVars>
          <dgm:chMax val="0"/>
          <dgm:bulletEnabled val="1"/>
        </dgm:presLayoutVars>
      </dgm:prSet>
      <dgm:spPr/>
    </dgm:pt>
    <dgm:pt modelId="{16EC1983-75E3-4455-9072-CF4F1EC507CE}" type="pres">
      <dgm:prSet presAssocID="{C41B8036-1586-4A45-896C-B23FA73B2BBF}" presName="spacer" presStyleCnt="0"/>
      <dgm:spPr/>
    </dgm:pt>
    <dgm:pt modelId="{03EFCD0E-BB1A-41C4-84D8-E9AADE51CF1B}" type="pres">
      <dgm:prSet presAssocID="{4C2D3502-0A02-49A0-ACD8-3EF58DD58417}" presName="parentText" presStyleLbl="node1" presStyleIdx="6" presStyleCnt="23">
        <dgm:presLayoutVars>
          <dgm:chMax val="0"/>
          <dgm:bulletEnabled val="1"/>
        </dgm:presLayoutVars>
      </dgm:prSet>
      <dgm:spPr/>
    </dgm:pt>
    <dgm:pt modelId="{2C98F16F-41CC-41E1-93FC-67687634DDFB}" type="pres">
      <dgm:prSet presAssocID="{039E7811-84C0-4035-B0EC-DE20538768F6}" presName="spacer" presStyleCnt="0"/>
      <dgm:spPr/>
    </dgm:pt>
    <dgm:pt modelId="{632AADFB-DF73-4AF6-B708-14F1DF1BDC32}" type="pres">
      <dgm:prSet presAssocID="{A3953E25-4D41-4FAD-900B-C32005AE5B31}" presName="parentText" presStyleLbl="node1" presStyleIdx="7" presStyleCnt="23">
        <dgm:presLayoutVars>
          <dgm:chMax val="0"/>
          <dgm:bulletEnabled val="1"/>
        </dgm:presLayoutVars>
      </dgm:prSet>
      <dgm:spPr/>
    </dgm:pt>
    <dgm:pt modelId="{EBDE2A41-7CE3-4471-8FA9-66E444710CA0}" type="pres">
      <dgm:prSet presAssocID="{A41021B1-71DC-41D6-B5B2-A98079568D8E}" presName="spacer" presStyleCnt="0"/>
      <dgm:spPr/>
    </dgm:pt>
    <dgm:pt modelId="{C889B6B8-9E09-42B8-99C6-386EFF1873DE}" type="pres">
      <dgm:prSet presAssocID="{9863144A-CF9C-4F3C-899B-215D0647A27F}" presName="parentText" presStyleLbl="node1" presStyleIdx="8" presStyleCnt="23">
        <dgm:presLayoutVars>
          <dgm:chMax val="0"/>
          <dgm:bulletEnabled val="1"/>
        </dgm:presLayoutVars>
      </dgm:prSet>
      <dgm:spPr/>
    </dgm:pt>
    <dgm:pt modelId="{DDBD2A5F-8DCA-4EBC-9E3D-C4C483419D38}" type="pres">
      <dgm:prSet presAssocID="{A572796F-1FFA-4F49-A2D5-8C23F3293A9D}" presName="spacer" presStyleCnt="0"/>
      <dgm:spPr/>
    </dgm:pt>
    <dgm:pt modelId="{93BBF56D-FDA2-43AD-A5E5-83EE567860EE}" type="pres">
      <dgm:prSet presAssocID="{07DFA639-9EDE-4820-93DC-4F0C230E8F25}" presName="parentText" presStyleLbl="node1" presStyleIdx="9" presStyleCnt="23">
        <dgm:presLayoutVars>
          <dgm:chMax val="0"/>
          <dgm:bulletEnabled val="1"/>
        </dgm:presLayoutVars>
      </dgm:prSet>
      <dgm:spPr/>
    </dgm:pt>
    <dgm:pt modelId="{4C018A65-980A-4E0E-AB03-3124098ACD2C}" type="pres">
      <dgm:prSet presAssocID="{DC138D98-C607-49E7-9031-40CA339243FB}" presName="spacer" presStyleCnt="0"/>
      <dgm:spPr/>
    </dgm:pt>
    <dgm:pt modelId="{4003A6F2-144E-4A8B-875A-BE09D6232D9A}" type="pres">
      <dgm:prSet presAssocID="{43C9A81B-B01E-4B9D-BFAB-1E0C6309EF0D}" presName="parentText" presStyleLbl="node1" presStyleIdx="10" presStyleCnt="23">
        <dgm:presLayoutVars>
          <dgm:chMax val="0"/>
          <dgm:bulletEnabled val="1"/>
        </dgm:presLayoutVars>
      </dgm:prSet>
      <dgm:spPr/>
    </dgm:pt>
    <dgm:pt modelId="{66B32381-8352-4C60-BF2D-7EBBFA23417B}" type="pres">
      <dgm:prSet presAssocID="{02AFC4D5-FFDE-4A91-940D-BCBDEA2CD80C}" presName="spacer" presStyleCnt="0"/>
      <dgm:spPr/>
    </dgm:pt>
    <dgm:pt modelId="{031698E6-0723-47D8-9EF9-324471B3A02A}" type="pres">
      <dgm:prSet presAssocID="{0C2CAF5E-EB21-4E70-B23A-72B4564F1973}" presName="parentText" presStyleLbl="node1" presStyleIdx="11" presStyleCnt="23">
        <dgm:presLayoutVars>
          <dgm:chMax val="0"/>
          <dgm:bulletEnabled val="1"/>
        </dgm:presLayoutVars>
      </dgm:prSet>
      <dgm:spPr/>
    </dgm:pt>
    <dgm:pt modelId="{62E09D99-1BA1-4AB2-AD17-A918F2BC329B}" type="pres">
      <dgm:prSet presAssocID="{46DB08D3-9A0E-435D-9E6C-70CCBE924CE8}" presName="spacer" presStyleCnt="0"/>
      <dgm:spPr/>
    </dgm:pt>
    <dgm:pt modelId="{2442E07C-CDDD-46BB-A7C2-859758EA0F28}" type="pres">
      <dgm:prSet presAssocID="{20952B1A-34BA-4BFF-A07B-04D58E8823CD}" presName="parentText" presStyleLbl="node1" presStyleIdx="12" presStyleCnt="23">
        <dgm:presLayoutVars>
          <dgm:chMax val="0"/>
          <dgm:bulletEnabled val="1"/>
        </dgm:presLayoutVars>
      </dgm:prSet>
      <dgm:spPr/>
    </dgm:pt>
    <dgm:pt modelId="{39DD008E-B685-4408-AAD9-FDFBA66CBB78}" type="pres">
      <dgm:prSet presAssocID="{2A58E647-E87E-468D-A53D-524DB10F3D84}" presName="spacer" presStyleCnt="0"/>
      <dgm:spPr/>
    </dgm:pt>
    <dgm:pt modelId="{AD01BCD5-DB81-4935-BF4D-2B5DEA7D3046}" type="pres">
      <dgm:prSet presAssocID="{7D8AAFC3-E264-4A14-85BD-7DE1D5E61F46}" presName="parentText" presStyleLbl="node1" presStyleIdx="13" presStyleCnt="23">
        <dgm:presLayoutVars>
          <dgm:chMax val="0"/>
          <dgm:bulletEnabled val="1"/>
        </dgm:presLayoutVars>
      </dgm:prSet>
      <dgm:spPr/>
    </dgm:pt>
    <dgm:pt modelId="{09D93A9B-8CBE-4CFE-90E9-E01F5BF22E2B}" type="pres">
      <dgm:prSet presAssocID="{C162180D-ED8C-41E1-9D95-C2A3778869BD}" presName="spacer" presStyleCnt="0"/>
      <dgm:spPr/>
    </dgm:pt>
    <dgm:pt modelId="{A88AC2E9-1511-4129-B3F0-0A493CE23AA3}" type="pres">
      <dgm:prSet presAssocID="{14026E13-8F34-4C7E-A386-DE63B69E4B75}" presName="parentText" presStyleLbl="node1" presStyleIdx="14" presStyleCnt="23">
        <dgm:presLayoutVars>
          <dgm:chMax val="0"/>
          <dgm:bulletEnabled val="1"/>
        </dgm:presLayoutVars>
      </dgm:prSet>
      <dgm:spPr/>
    </dgm:pt>
    <dgm:pt modelId="{21D86D28-AE19-4F58-BD1D-014826026215}" type="pres">
      <dgm:prSet presAssocID="{2DCC7076-DB35-4346-8C8C-E8E43A621390}" presName="spacer" presStyleCnt="0"/>
      <dgm:spPr/>
    </dgm:pt>
    <dgm:pt modelId="{9E7AD6A6-073F-4944-B212-686108B7078C}" type="pres">
      <dgm:prSet presAssocID="{C6376540-4A6F-4A70-9DD8-F75DED1351EC}" presName="parentText" presStyleLbl="node1" presStyleIdx="15" presStyleCnt="23">
        <dgm:presLayoutVars>
          <dgm:chMax val="0"/>
          <dgm:bulletEnabled val="1"/>
        </dgm:presLayoutVars>
      </dgm:prSet>
      <dgm:spPr/>
    </dgm:pt>
    <dgm:pt modelId="{1062B5FB-AA7E-4128-B818-58E35B3AC3D0}" type="pres">
      <dgm:prSet presAssocID="{1E886407-8100-4FF9-9BA1-B3603737CC71}" presName="spacer" presStyleCnt="0"/>
      <dgm:spPr/>
    </dgm:pt>
    <dgm:pt modelId="{E91C7138-2B97-465A-8121-97AFD2D3EADD}" type="pres">
      <dgm:prSet presAssocID="{9C280D58-76AA-4B8B-8761-29FDCB33417B}" presName="parentText" presStyleLbl="node1" presStyleIdx="16" presStyleCnt="23">
        <dgm:presLayoutVars>
          <dgm:chMax val="0"/>
          <dgm:bulletEnabled val="1"/>
        </dgm:presLayoutVars>
      </dgm:prSet>
      <dgm:spPr/>
    </dgm:pt>
    <dgm:pt modelId="{9ED20C32-72C5-4A19-B538-790F95FEADBB}" type="pres">
      <dgm:prSet presAssocID="{85D4A07B-7002-4A50-AD1A-7676D593535E}" presName="spacer" presStyleCnt="0"/>
      <dgm:spPr/>
    </dgm:pt>
    <dgm:pt modelId="{039E8D85-07FB-43CE-950D-4F2C1F414B0E}" type="pres">
      <dgm:prSet presAssocID="{5B9822A9-C262-4B3B-8269-0F6E7355A79D}" presName="parentText" presStyleLbl="node1" presStyleIdx="17" presStyleCnt="23">
        <dgm:presLayoutVars>
          <dgm:chMax val="0"/>
          <dgm:bulletEnabled val="1"/>
        </dgm:presLayoutVars>
      </dgm:prSet>
      <dgm:spPr/>
    </dgm:pt>
    <dgm:pt modelId="{32F5CE95-734F-4B6A-8489-7B7A420F7E8C}" type="pres">
      <dgm:prSet presAssocID="{150AFEF8-D40E-449D-80E8-F94B09A24791}" presName="spacer" presStyleCnt="0"/>
      <dgm:spPr/>
    </dgm:pt>
    <dgm:pt modelId="{550C02BF-F59F-4D05-881E-A0738612165D}" type="pres">
      <dgm:prSet presAssocID="{7062B309-833A-4CCE-8654-8C2E116EAF51}" presName="parentText" presStyleLbl="node1" presStyleIdx="18" presStyleCnt="23">
        <dgm:presLayoutVars>
          <dgm:chMax val="0"/>
          <dgm:bulletEnabled val="1"/>
        </dgm:presLayoutVars>
      </dgm:prSet>
      <dgm:spPr/>
    </dgm:pt>
    <dgm:pt modelId="{17D9BF9E-0277-4538-BCCB-1689D994B3D7}" type="pres">
      <dgm:prSet presAssocID="{0A44E7FD-E0EE-4E13-B609-21097838BF83}" presName="spacer" presStyleCnt="0"/>
      <dgm:spPr/>
    </dgm:pt>
    <dgm:pt modelId="{05A1AAAD-5EC9-4E0E-B6EA-8418492F7AF4}" type="pres">
      <dgm:prSet presAssocID="{95D52CFB-4B68-451E-BA38-F0B3C4B933B8}" presName="parentText" presStyleLbl="node1" presStyleIdx="19" presStyleCnt="23">
        <dgm:presLayoutVars>
          <dgm:chMax val="0"/>
          <dgm:bulletEnabled val="1"/>
        </dgm:presLayoutVars>
      </dgm:prSet>
      <dgm:spPr/>
    </dgm:pt>
    <dgm:pt modelId="{65FAE135-840D-4738-8766-D611D3A77489}" type="pres">
      <dgm:prSet presAssocID="{ED1E24DA-F98C-480F-86D6-D37C529F0959}" presName="spacer" presStyleCnt="0"/>
      <dgm:spPr/>
    </dgm:pt>
    <dgm:pt modelId="{93D17750-671D-4C06-8D1B-B73FFE37E52D}" type="pres">
      <dgm:prSet presAssocID="{E8631351-C6A9-4F25-AD9F-4A4B4459C0A1}" presName="parentText" presStyleLbl="node1" presStyleIdx="20" presStyleCnt="23">
        <dgm:presLayoutVars>
          <dgm:chMax val="0"/>
          <dgm:bulletEnabled val="1"/>
        </dgm:presLayoutVars>
      </dgm:prSet>
      <dgm:spPr/>
    </dgm:pt>
    <dgm:pt modelId="{748B75EB-9ABD-4366-97B2-A20247D9FAEA}" type="pres">
      <dgm:prSet presAssocID="{B8570EAA-1AC2-4AB0-9310-E308213956D5}" presName="spacer" presStyleCnt="0"/>
      <dgm:spPr/>
    </dgm:pt>
    <dgm:pt modelId="{B1E09629-FD65-4C57-A25E-D3FED8380A60}" type="pres">
      <dgm:prSet presAssocID="{0CC64F88-E2C9-4C23-B847-7AFBF886594F}" presName="parentText" presStyleLbl="node1" presStyleIdx="21" presStyleCnt="23">
        <dgm:presLayoutVars>
          <dgm:chMax val="0"/>
          <dgm:bulletEnabled val="1"/>
        </dgm:presLayoutVars>
      </dgm:prSet>
      <dgm:spPr/>
    </dgm:pt>
    <dgm:pt modelId="{0A2770DF-F0B7-4AA8-866C-00363A88360A}" type="pres">
      <dgm:prSet presAssocID="{B8E228E2-0AA6-45B4-AFBA-D58AA693A68C}" presName="spacer" presStyleCnt="0"/>
      <dgm:spPr/>
    </dgm:pt>
    <dgm:pt modelId="{4F81B75A-A777-4894-A77B-3E07E5C5EF91}" type="pres">
      <dgm:prSet presAssocID="{0A3EAF16-6F88-4412-AAFE-9F1994C238D1}" presName="parentText" presStyleLbl="node1" presStyleIdx="22" presStyleCnt="23">
        <dgm:presLayoutVars>
          <dgm:chMax val="0"/>
          <dgm:bulletEnabled val="1"/>
        </dgm:presLayoutVars>
      </dgm:prSet>
      <dgm:spPr/>
    </dgm:pt>
  </dgm:ptLst>
  <dgm:cxnLst>
    <dgm:cxn modelId="{08EFD900-145C-4304-B360-FEF86A24025A}" srcId="{4D8053C6-FC9B-47CC-9A2B-B033EDC2C836}" destId="{E8631351-C6A9-4F25-AD9F-4A4B4459C0A1}" srcOrd="20" destOrd="0" parTransId="{5E16D981-3A3B-40D0-BEE8-9762EFBBCB9C}" sibTransId="{B8570EAA-1AC2-4AB0-9310-E308213956D5}"/>
    <dgm:cxn modelId="{E7CC7901-A1A8-4B5C-9477-3D51DB25DF24}" type="presOf" srcId="{56299B48-78E6-4758-876B-543CB5AA79B5}" destId="{7A75BF83-C64F-422D-8C28-0F159A6062C5}" srcOrd="0" destOrd="0" presId="urn:microsoft.com/office/officeart/2005/8/layout/vList2"/>
    <dgm:cxn modelId="{51DD660A-5FF1-4D32-A05C-290E61567085}" type="presOf" srcId="{910D0D07-258C-4BA0-9C85-2FDB18305D3B}" destId="{57735C91-52DD-4382-AF4C-F9F33EFC3739}" srcOrd="0" destOrd="0" presId="urn:microsoft.com/office/officeart/2005/8/layout/vList2"/>
    <dgm:cxn modelId="{29E70914-9EF3-4509-AAF2-8B73E0447507}" type="presOf" srcId="{2F034A0F-B54E-4B28-A7C0-0CCD979D1B3E}" destId="{37FF0D3D-C969-4238-A68C-71148158ABA4}" srcOrd="0" destOrd="0" presId="urn:microsoft.com/office/officeart/2005/8/layout/vList2"/>
    <dgm:cxn modelId="{63B50F16-F4E9-4AE0-9062-6833D241579F}" srcId="{4D8053C6-FC9B-47CC-9A2B-B033EDC2C836}" destId="{0CC64F88-E2C9-4C23-B847-7AFBF886594F}" srcOrd="21" destOrd="0" parTransId="{965EE73A-E9CA-4F9F-A235-B0346E8D85DE}" sibTransId="{B8E228E2-0AA6-45B4-AFBA-D58AA693A68C}"/>
    <dgm:cxn modelId="{CD6BA51F-5225-4EA6-87BC-EE52C391F242}" srcId="{4D8053C6-FC9B-47CC-9A2B-B033EDC2C836}" destId="{20952B1A-34BA-4BFF-A07B-04D58E8823CD}" srcOrd="12" destOrd="0" parTransId="{95E77112-47C3-4963-A2B5-B48D8B5565F1}" sibTransId="{2A58E647-E87E-468D-A53D-524DB10F3D84}"/>
    <dgm:cxn modelId="{FC767B34-E044-4742-AC40-F42ECFC2989C}" type="presOf" srcId="{20952B1A-34BA-4BFF-A07B-04D58E8823CD}" destId="{2442E07C-CDDD-46BB-A7C2-859758EA0F28}" srcOrd="0" destOrd="0" presId="urn:microsoft.com/office/officeart/2005/8/layout/vList2"/>
    <dgm:cxn modelId="{3B70125F-6C27-42CC-8128-E70001BFDA01}" srcId="{4D8053C6-FC9B-47CC-9A2B-B033EDC2C836}" destId="{0A3EAF16-6F88-4412-AAFE-9F1994C238D1}" srcOrd="22" destOrd="0" parTransId="{1ACDEE21-5ACF-4A25-BD47-B932B3B921E0}" sibTransId="{B2268A0E-EC26-4259-BC40-6907692817F9}"/>
    <dgm:cxn modelId="{885C8B60-C655-469F-A2AB-697FBFCA9AFD}" type="presOf" srcId="{A3953E25-4D41-4FAD-900B-C32005AE5B31}" destId="{632AADFB-DF73-4AF6-B708-14F1DF1BDC32}" srcOrd="0" destOrd="0" presId="urn:microsoft.com/office/officeart/2005/8/layout/vList2"/>
    <dgm:cxn modelId="{DB830A67-F883-429B-8F5B-81446ABC18FB}" type="presOf" srcId="{0A3EAF16-6F88-4412-AAFE-9F1994C238D1}" destId="{4F81B75A-A777-4894-A77B-3E07E5C5EF91}" srcOrd="0" destOrd="0" presId="urn:microsoft.com/office/officeart/2005/8/layout/vList2"/>
    <dgm:cxn modelId="{9B36F647-789E-4C37-BD8F-7065C7A152FE}" srcId="{4D8053C6-FC9B-47CC-9A2B-B033EDC2C836}" destId="{4C2D3502-0A02-49A0-ACD8-3EF58DD58417}" srcOrd="6" destOrd="0" parTransId="{C75D171B-96F5-4978-9CF5-BAE171052EA2}" sibTransId="{039E7811-84C0-4035-B0EC-DE20538768F6}"/>
    <dgm:cxn modelId="{2990C048-E6B9-4048-AE04-3FDFD78A4776}" type="presOf" srcId="{95D52CFB-4B68-451E-BA38-F0B3C4B933B8}" destId="{05A1AAAD-5EC9-4E0E-B6EA-8418492F7AF4}" srcOrd="0" destOrd="0" presId="urn:microsoft.com/office/officeart/2005/8/layout/vList2"/>
    <dgm:cxn modelId="{905CAB4A-3067-4F74-8734-F020BCB034C7}" srcId="{4D8053C6-FC9B-47CC-9A2B-B033EDC2C836}" destId="{5B9822A9-C262-4B3B-8269-0F6E7355A79D}" srcOrd="17" destOrd="0" parTransId="{3AC1DC3E-F2E4-468B-8413-995DD6367EEC}" sibTransId="{150AFEF8-D40E-449D-80E8-F94B09A24791}"/>
    <dgm:cxn modelId="{BF1CDB71-27F3-4595-874D-627F3FFA675E}" srcId="{4D8053C6-FC9B-47CC-9A2B-B033EDC2C836}" destId="{7D8AAFC3-E264-4A14-85BD-7DE1D5E61F46}" srcOrd="13" destOrd="0" parTransId="{F5B1FE6C-2D4A-4B04-98FD-5BCACF7253A8}" sibTransId="{C162180D-ED8C-41E1-9D95-C2A3778869BD}"/>
    <dgm:cxn modelId="{48B19255-D33D-47E9-8CBA-F416827BE060}" srcId="{4D8053C6-FC9B-47CC-9A2B-B033EDC2C836}" destId="{C6376540-4A6F-4A70-9DD8-F75DED1351EC}" srcOrd="15" destOrd="0" parTransId="{FFB50023-E85C-4548-8DF6-E70BF6A2972F}" sibTransId="{1E886407-8100-4FF9-9BA1-B3603737CC71}"/>
    <dgm:cxn modelId="{12F06959-FE5D-499D-A63C-556A3457F58E}" srcId="{4D8053C6-FC9B-47CC-9A2B-B033EDC2C836}" destId="{56299B48-78E6-4758-876B-543CB5AA79B5}" srcOrd="2" destOrd="0" parTransId="{D2BE0C6D-E43B-4B63-B9A2-DCC4AA71C2A6}" sibTransId="{54D5CD56-AB4F-4799-B187-19EA88E308C5}"/>
    <dgm:cxn modelId="{F10E907D-7CF5-4B7A-AF30-C13C4D939998}" srcId="{4D8053C6-FC9B-47CC-9A2B-B033EDC2C836}" destId="{E9237589-3F7F-41DC-88DE-BD7444985389}" srcOrd="1" destOrd="0" parTransId="{5C99D4A9-7E48-45E3-B2F4-E20BC8A048E3}" sibTransId="{82BCF745-01E5-4763-8EC1-6C8A945BC99F}"/>
    <dgm:cxn modelId="{AD35788A-18E4-4727-A7FF-EB6CA46CD6DA}" type="presOf" srcId="{E8631351-C6A9-4F25-AD9F-4A4B4459C0A1}" destId="{93D17750-671D-4C06-8D1B-B73FFE37E52D}" srcOrd="0" destOrd="0" presId="urn:microsoft.com/office/officeart/2005/8/layout/vList2"/>
    <dgm:cxn modelId="{B120598B-83B2-4831-A02F-3061CCF3F01A}" type="presOf" srcId="{07DFA639-9EDE-4820-93DC-4F0C230E8F25}" destId="{93BBF56D-FDA2-43AD-A5E5-83EE567860EE}" srcOrd="0" destOrd="0" presId="urn:microsoft.com/office/officeart/2005/8/layout/vList2"/>
    <dgm:cxn modelId="{C21A658C-CBD9-43A3-A04B-51CA08BEC545}" type="presOf" srcId="{9863144A-CF9C-4F3C-899B-215D0647A27F}" destId="{C889B6B8-9E09-42B8-99C6-386EFF1873DE}" srcOrd="0" destOrd="0" presId="urn:microsoft.com/office/officeart/2005/8/layout/vList2"/>
    <dgm:cxn modelId="{638B0292-C2EC-4AB9-BB8E-CED5F5B2ABAA}" type="presOf" srcId="{9C280D58-76AA-4B8B-8761-29FDCB33417B}" destId="{E91C7138-2B97-465A-8121-97AFD2D3EADD}" srcOrd="0" destOrd="0" presId="urn:microsoft.com/office/officeart/2005/8/layout/vList2"/>
    <dgm:cxn modelId="{6FA33E95-3A0B-41AA-8641-E2D58B436212}" type="presOf" srcId="{43C9A81B-B01E-4B9D-BFAB-1E0C6309EF0D}" destId="{4003A6F2-144E-4A8B-875A-BE09D6232D9A}" srcOrd="0" destOrd="0" presId="urn:microsoft.com/office/officeart/2005/8/layout/vList2"/>
    <dgm:cxn modelId="{1699AA98-6690-49F7-88B8-EACC27AC31F3}" type="presOf" srcId="{7062B309-833A-4CCE-8654-8C2E116EAF51}" destId="{550C02BF-F59F-4D05-881E-A0738612165D}" srcOrd="0" destOrd="0" presId="urn:microsoft.com/office/officeart/2005/8/layout/vList2"/>
    <dgm:cxn modelId="{5F06BE9E-D46B-497D-88FD-EF78C5DEE509}" type="presOf" srcId="{7D8AAFC3-E264-4A14-85BD-7DE1D5E61F46}" destId="{AD01BCD5-DB81-4935-BF4D-2B5DEA7D3046}" srcOrd="0" destOrd="0" presId="urn:microsoft.com/office/officeart/2005/8/layout/vList2"/>
    <dgm:cxn modelId="{A6B84FA2-30AF-4B1F-B929-598AEBE8624A}" srcId="{4D8053C6-FC9B-47CC-9A2B-B033EDC2C836}" destId="{A3953E25-4D41-4FAD-900B-C32005AE5B31}" srcOrd="7" destOrd="0" parTransId="{8432AD2C-5B4D-4EAF-842D-EC9AE4D82D36}" sibTransId="{A41021B1-71DC-41D6-B5B2-A98079568D8E}"/>
    <dgm:cxn modelId="{47F219A9-1070-4CCE-B594-FD0DF0A0A7A0}" srcId="{4D8053C6-FC9B-47CC-9A2B-B033EDC2C836}" destId="{7062B309-833A-4CCE-8654-8C2E116EAF51}" srcOrd="18" destOrd="0" parTransId="{63AC71D2-AA1C-440B-B94D-CA5A903E6D6F}" sibTransId="{0A44E7FD-E0EE-4E13-B609-21097838BF83}"/>
    <dgm:cxn modelId="{5749EFAD-A8CE-4931-9ABA-F1111BE8E93D}" type="presOf" srcId="{A6FA1934-C13A-412B-933A-22D3BE9163EA}" destId="{3D29A63F-07D4-40CF-939A-6EFCE5873CCE}" srcOrd="0" destOrd="0" presId="urn:microsoft.com/office/officeart/2005/8/layout/vList2"/>
    <dgm:cxn modelId="{AB4E76B0-8069-4B31-9AC4-F8DADED3AAF1}" srcId="{4D8053C6-FC9B-47CC-9A2B-B033EDC2C836}" destId="{95D52CFB-4B68-451E-BA38-F0B3C4B933B8}" srcOrd="19" destOrd="0" parTransId="{3ABBE73F-C9F5-4BF5-A2FD-DEFBABB51FD6}" sibTransId="{ED1E24DA-F98C-480F-86D6-D37C529F0959}"/>
    <dgm:cxn modelId="{8CA195B5-6B6A-4A18-950E-63F5DE8E1E74}" srcId="{4D8053C6-FC9B-47CC-9A2B-B033EDC2C836}" destId="{910D0D07-258C-4BA0-9C85-2FDB18305D3B}" srcOrd="3" destOrd="0" parTransId="{4CD0A58C-3353-40D8-A0B4-67F3FB06B56E}" sibTransId="{52BA7B92-12CA-43E6-9154-A7A633515961}"/>
    <dgm:cxn modelId="{4A514EB7-51F3-4987-B493-8D128B330827}" srcId="{4D8053C6-FC9B-47CC-9A2B-B033EDC2C836}" destId="{9863144A-CF9C-4F3C-899B-215D0647A27F}" srcOrd="8" destOrd="0" parTransId="{FD421F40-BFCF-44B0-B4CF-A466F77E50DC}" sibTransId="{A572796F-1FFA-4F49-A2D5-8C23F3293A9D}"/>
    <dgm:cxn modelId="{493AECB8-7F8E-4FB3-837B-2D10FDDE969D}" srcId="{4D8053C6-FC9B-47CC-9A2B-B033EDC2C836}" destId="{2F034A0F-B54E-4B28-A7C0-0CCD979D1B3E}" srcOrd="4" destOrd="0" parTransId="{1AD5F869-DFA0-473C-B443-8CF029158C63}" sibTransId="{A1674709-DAB5-4D64-A6E4-7E8728BD83C5}"/>
    <dgm:cxn modelId="{142FB3BA-7044-4B03-B454-A27A3ACC6E80}" srcId="{4D8053C6-FC9B-47CC-9A2B-B033EDC2C836}" destId="{F3ABBCD9-7862-4D3C-BC72-2F8DAE2AED05}" srcOrd="0" destOrd="0" parTransId="{59F21B60-728F-4B58-B7CF-16A2273E3A19}" sibTransId="{113B6AA0-B772-4AA7-A5C5-5DDFBDD3A0C6}"/>
    <dgm:cxn modelId="{B3F3AABF-FC63-463F-B353-EB3266A977A2}" srcId="{4D8053C6-FC9B-47CC-9A2B-B033EDC2C836}" destId="{9C280D58-76AA-4B8B-8761-29FDCB33417B}" srcOrd="16" destOrd="0" parTransId="{46A218FE-8485-471B-B181-50AF0EE6D1D8}" sibTransId="{85D4A07B-7002-4A50-AD1A-7676D593535E}"/>
    <dgm:cxn modelId="{58B0D3C7-23D6-44D9-8CE6-3F291D72306C}" type="presOf" srcId="{0C2CAF5E-EB21-4E70-B23A-72B4564F1973}" destId="{031698E6-0723-47D8-9EF9-324471B3A02A}" srcOrd="0" destOrd="0" presId="urn:microsoft.com/office/officeart/2005/8/layout/vList2"/>
    <dgm:cxn modelId="{3C450FC8-8BA0-4C08-ABCC-EA20F967A641}" srcId="{4D8053C6-FC9B-47CC-9A2B-B033EDC2C836}" destId="{07DFA639-9EDE-4820-93DC-4F0C230E8F25}" srcOrd="9" destOrd="0" parTransId="{146E43A7-45D4-4A6A-BC73-6DEEA9B963BE}" sibTransId="{DC138D98-C607-49E7-9031-40CA339243FB}"/>
    <dgm:cxn modelId="{A00DB1CB-8D45-42B7-AFF8-2F557E218C12}" type="presOf" srcId="{5B9822A9-C262-4B3B-8269-0F6E7355A79D}" destId="{039E8D85-07FB-43CE-950D-4F2C1F414B0E}" srcOrd="0" destOrd="0" presId="urn:microsoft.com/office/officeart/2005/8/layout/vList2"/>
    <dgm:cxn modelId="{9250D2D7-A2C3-4485-BA4A-DF63B6F19938}" type="presOf" srcId="{14026E13-8F34-4C7E-A386-DE63B69E4B75}" destId="{A88AC2E9-1511-4129-B3F0-0A493CE23AA3}" srcOrd="0" destOrd="0" presId="urn:microsoft.com/office/officeart/2005/8/layout/vList2"/>
    <dgm:cxn modelId="{9ACD1DD8-9742-416C-9D0E-7FAC797729F5}" type="presOf" srcId="{F3ABBCD9-7862-4D3C-BC72-2F8DAE2AED05}" destId="{6E2B1E73-9A4A-4C54-95B5-CEBE9969873B}" srcOrd="0" destOrd="0" presId="urn:microsoft.com/office/officeart/2005/8/layout/vList2"/>
    <dgm:cxn modelId="{BE1444D9-FEB5-484B-B0EA-A525C48283F3}" type="presOf" srcId="{4C2D3502-0A02-49A0-ACD8-3EF58DD58417}" destId="{03EFCD0E-BB1A-41C4-84D8-E9AADE51CF1B}" srcOrd="0" destOrd="0" presId="urn:microsoft.com/office/officeart/2005/8/layout/vList2"/>
    <dgm:cxn modelId="{975060DA-1F8F-4C6B-B173-620AE96A665E}" type="presOf" srcId="{E9237589-3F7F-41DC-88DE-BD7444985389}" destId="{2F7C2B1C-ABEA-403B-9F27-EDF03DE2BB1C}" srcOrd="0" destOrd="0" presId="urn:microsoft.com/office/officeart/2005/8/layout/vList2"/>
    <dgm:cxn modelId="{7ED482DB-3FCA-437E-8BD3-B60E4B29F73E}" srcId="{4D8053C6-FC9B-47CC-9A2B-B033EDC2C836}" destId="{14026E13-8F34-4C7E-A386-DE63B69E4B75}" srcOrd="14" destOrd="0" parTransId="{C8A2A201-5113-4E36-9BD1-015B011E5A7E}" sibTransId="{2DCC7076-DB35-4346-8C8C-E8E43A621390}"/>
    <dgm:cxn modelId="{F74999E7-E56C-401D-A6A3-BE51E4EF8D26}" srcId="{4D8053C6-FC9B-47CC-9A2B-B033EDC2C836}" destId="{0C2CAF5E-EB21-4E70-B23A-72B4564F1973}" srcOrd="11" destOrd="0" parTransId="{3AE5FEC0-326E-4C89-BD44-EF4C48333B6A}" sibTransId="{46DB08D3-9A0E-435D-9E6C-70CCBE924CE8}"/>
    <dgm:cxn modelId="{0532C7EB-4718-4600-9C42-F8E33DDC5E1C}" type="presOf" srcId="{C6376540-4A6F-4A70-9DD8-F75DED1351EC}" destId="{9E7AD6A6-073F-4944-B212-686108B7078C}" srcOrd="0" destOrd="0" presId="urn:microsoft.com/office/officeart/2005/8/layout/vList2"/>
    <dgm:cxn modelId="{E18C1BEF-E663-46D4-813C-04B2C6FE90CB}" srcId="{4D8053C6-FC9B-47CC-9A2B-B033EDC2C836}" destId="{43C9A81B-B01E-4B9D-BFAB-1E0C6309EF0D}" srcOrd="10" destOrd="0" parTransId="{6BC8AAC4-00CB-4A8C-BCC8-C8A703043D11}" sibTransId="{02AFC4D5-FFDE-4A91-940D-BCBDEA2CD80C}"/>
    <dgm:cxn modelId="{32C1B2EF-2511-42DE-B4CE-CD268A5E500F}" type="presOf" srcId="{4D8053C6-FC9B-47CC-9A2B-B033EDC2C836}" destId="{3A166901-E53C-4FD2-869A-633DF9F7BCFC}" srcOrd="0" destOrd="0" presId="urn:microsoft.com/office/officeart/2005/8/layout/vList2"/>
    <dgm:cxn modelId="{53CE7FF3-B8DD-4DA6-8ACF-1A61BC687233}" srcId="{4D8053C6-FC9B-47CC-9A2B-B033EDC2C836}" destId="{A6FA1934-C13A-412B-933A-22D3BE9163EA}" srcOrd="5" destOrd="0" parTransId="{FA415333-064A-442A-9808-1DE894A45F0C}" sibTransId="{C41B8036-1586-4A45-896C-B23FA73B2BBF}"/>
    <dgm:cxn modelId="{A4E75CFC-C3BF-45B6-AB9C-51A2153FD89B}" type="presOf" srcId="{0CC64F88-E2C9-4C23-B847-7AFBF886594F}" destId="{B1E09629-FD65-4C57-A25E-D3FED8380A60}" srcOrd="0" destOrd="0" presId="urn:microsoft.com/office/officeart/2005/8/layout/vList2"/>
    <dgm:cxn modelId="{B3DCF12C-3D4C-403C-9852-5069B65E3BC2}" type="presParOf" srcId="{3A166901-E53C-4FD2-869A-633DF9F7BCFC}" destId="{6E2B1E73-9A4A-4C54-95B5-CEBE9969873B}" srcOrd="0" destOrd="0" presId="urn:microsoft.com/office/officeart/2005/8/layout/vList2"/>
    <dgm:cxn modelId="{C6B8107B-D355-4BFB-A5AC-F2E01DF0E811}" type="presParOf" srcId="{3A166901-E53C-4FD2-869A-633DF9F7BCFC}" destId="{37DF3D9A-C309-4A1D-A077-CE149EF0DCC3}" srcOrd="1" destOrd="0" presId="urn:microsoft.com/office/officeart/2005/8/layout/vList2"/>
    <dgm:cxn modelId="{D71F0D33-AC5C-4104-BDFC-9052EC27DCB3}" type="presParOf" srcId="{3A166901-E53C-4FD2-869A-633DF9F7BCFC}" destId="{2F7C2B1C-ABEA-403B-9F27-EDF03DE2BB1C}" srcOrd="2" destOrd="0" presId="urn:microsoft.com/office/officeart/2005/8/layout/vList2"/>
    <dgm:cxn modelId="{C46EE71C-33F9-4492-A0F5-6E2AA9932AB1}" type="presParOf" srcId="{3A166901-E53C-4FD2-869A-633DF9F7BCFC}" destId="{8FF0CCEA-C1E5-4144-9361-325605B5169A}" srcOrd="3" destOrd="0" presId="urn:microsoft.com/office/officeart/2005/8/layout/vList2"/>
    <dgm:cxn modelId="{38725C28-E229-44BD-AB76-B2EA484030D9}" type="presParOf" srcId="{3A166901-E53C-4FD2-869A-633DF9F7BCFC}" destId="{7A75BF83-C64F-422D-8C28-0F159A6062C5}" srcOrd="4" destOrd="0" presId="urn:microsoft.com/office/officeart/2005/8/layout/vList2"/>
    <dgm:cxn modelId="{42B905B8-78C9-476A-B9A5-174B3EF516AB}" type="presParOf" srcId="{3A166901-E53C-4FD2-869A-633DF9F7BCFC}" destId="{7521DC77-335A-4FD8-BD34-F4BE73ADC92D}" srcOrd="5" destOrd="0" presId="urn:microsoft.com/office/officeart/2005/8/layout/vList2"/>
    <dgm:cxn modelId="{3D870C89-2D1F-49F6-AA40-EF19FD26DDB8}" type="presParOf" srcId="{3A166901-E53C-4FD2-869A-633DF9F7BCFC}" destId="{57735C91-52DD-4382-AF4C-F9F33EFC3739}" srcOrd="6" destOrd="0" presId="urn:microsoft.com/office/officeart/2005/8/layout/vList2"/>
    <dgm:cxn modelId="{E3410692-A32B-460E-BE7F-CBCAA548A385}" type="presParOf" srcId="{3A166901-E53C-4FD2-869A-633DF9F7BCFC}" destId="{E69B97CF-6CBC-4837-97AB-403BCB427A07}" srcOrd="7" destOrd="0" presId="urn:microsoft.com/office/officeart/2005/8/layout/vList2"/>
    <dgm:cxn modelId="{7F464D61-FA85-45CD-A3BE-2C0BF8B91C9C}" type="presParOf" srcId="{3A166901-E53C-4FD2-869A-633DF9F7BCFC}" destId="{37FF0D3D-C969-4238-A68C-71148158ABA4}" srcOrd="8" destOrd="0" presId="urn:microsoft.com/office/officeart/2005/8/layout/vList2"/>
    <dgm:cxn modelId="{8A8E7C97-54C5-4487-92E6-DCC4753EBE7E}" type="presParOf" srcId="{3A166901-E53C-4FD2-869A-633DF9F7BCFC}" destId="{26FDCB0A-D3F0-4B87-B9D2-8CA524321675}" srcOrd="9" destOrd="0" presId="urn:microsoft.com/office/officeart/2005/8/layout/vList2"/>
    <dgm:cxn modelId="{C0A29BFA-2FB7-45D7-94D4-3E63F6BB8331}" type="presParOf" srcId="{3A166901-E53C-4FD2-869A-633DF9F7BCFC}" destId="{3D29A63F-07D4-40CF-939A-6EFCE5873CCE}" srcOrd="10" destOrd="0" presId="urn:microsoft.com/office/officeart/2005/8/layout/vList2"/>
    <dgm:cxn modelId="{7E2B3CBA-0B8B-4D8F-93E4-0F2FD3C108DA}" type="presParOf" srcId="{3A166901-E53C-4FD2-869A-633DF9F7BCFC}" destId="{16EC1983-75E3-4455-9072-CF4F1EC507CE}" srcOrd="11" destOrd="0" presId="urn:microsoft.com/office/officeart/2005/8/layout/vList2"/>
    <dgm:cxn modelId="{C64BC452-137C-4105-9749-6EB76CF14EAF}" type="presParOf" srcId="{3A166901-E53C-4FD2-869A-633DF9F7BCFC}" destId="{03EFCD0E-BB1A-41C4-84D8-E9AADE51CF1B}" srcOrd="12" destOrd="0" presId="urn:microsoft.com/office/officeart/2005/8/layout/vList2"/>
    <dgm:cxn modelId="{A83F6E2A-3167-4314-A10B-DF8F189F540A}" type="presParOf" srcId="{3A166901-E53C-4FD2-869A-633DF9F7BCFC}" destId="{2C98F16F-41CC-41E1-93FC-67687634DDFB}" srcOrd="13" destOrd="0" presId="urn:microsoft.com/office/officeart/2005/8/layout/vList2"/>
    <dgm:cxn modelId="{94E5E9BF-E802-45A1-B6E6-18CE2C1A113D}" type="presParOf" srcId="{3A166901-E53C-4FD2-869A-633DF9F7BCFC}" destId="{632AADFB-DF73-4AF6-B708-14F1DF1BDC32}" srcOrd="14" destOrd="0" presId="urn:microsoft.com/office/officeart/2005/8/layout/vList2"/>
    <dgm:cxn modelId="{6A3F141A-65BA-47C9-BB0F-AFAA7CB6CEF2}" type="presParOf" srcId="{3A166901-E53C-4FD2-869A-633DF9F7BCFC}" destId="{EBDE2A41-7CE3-4471-8FA9-66E444710CA0}" srcOrd="15" destOrd="0" presId="urn:microsoft.com/office/officeart/2005/8/layout/vList2"/>
    <dgm:cxn modelId="{35FB1E5B-09A9-400E-9F35-7822955E1924}" type="presParOf" srcId="{3A166901-E53C-4FD2-869A-633DF9F7BCFC}" destId="{C889B6B8-9E09-42B8-99C6-386EFF1873DE}" srcOrd="16" destOrd="0" presId="urn:microsoft.com/office/officeart/2005/8/layout/vList2"/>
    <dgm:cxn modelId="{7C2E7DCD-13B6-474A-9843-C9EDCD1E175D}" type="presParOf" srcId="{3A166901-E53C-4FD2-869A-633DF9F7BCFC}" destId="{DDBD2A5F-8DCA-4EBC-9E3D-C4C483419D38}" srcOrd="17" destOrd="0" presId="urn:microsoft.com/office/officeart/2005/8/layout/vList2"/>
    <dgm:cxn modelId="{B563CC71-7F7A-43C1-9682-37A072896765}" type="presParOf" srcId="{3A166901-E53C-4FD2-869A-633DF9F7BCFC}" destId="{93BBF56D-FDA2-43AD-A5E5-83EE567860EE}" srcOrd="18" destOrd="0" presId="urn:microsoft.com/office/officeart/2005/8/layout/vList2"/>
    <dgm:cxn modelId="{3ED59168-BC6B-4AB7-9418-9B7FC0CABE21}" type="presParOf" srcId="{3A166901-E53C-4FD2-869A-633DF9F7BCFC}" destId="{4C018A65-980A-4E0E-AB03-3124098ACD2C}" srcOrd="19" destOrd="0" presId="urn:microsoft.com/office/officeart/2005/8/layout/vList2"/>
    <dgm:cxn modelId="{14CDFD1D-C6DA-4968-A3F9-FB133844961C}" type="presParOf" srcId="{3A166901-E53C-4FD2-869A-633DF9F7BCFC}" destId="{4003A6F2-144E-4A8B-875A-BE09D6232D9A}" srcOrd="20" destOrd="0" presId="urn:microsoft.com/office/officeart/2005/8/layout/vList2"/>
    <dgm:cxn modelId="{ABE64665-9208-4362-A2FF-1840941B714C}" type="presParOf" srcId="{3A166901-E53C-4FD2-869A-633DF9F7BCFC}" destId="{66B32381-8352-4C60-BF2D-7EBBFA23417B}" srcOrd="21" destOrd="0" presId="urn:microsoft.com/office/officeart/2005/8/layout/vList2"/>
    <dgm:cxn modelId="{EE04DC54-CE87-4EBD-A48F-A2D047F30A67}" type="presParOf" srcId="{3A166901-E53C-4FD2-869A-633DF9F7BCFC}" destId="{031698E6-0723-47D8-9EF9-324471B3A02A}" srcOrd="22" destOrd="0" presId="urn:microsoft.com/office/officeart/2005/8/layout/vList2"/>
    <dgm:cxn modelId="{A37604E2-160F-41A1-9FF5-5D569BEAD532}" type="presParOf" srcId="{3A166901-E53C-4FD2-869A-633DF9F7BCFC}" destId="{62E09D99-1BA1-4AB2-AD17-A918F2BC329B}" srcOrd="23" destOrd="0" presId="urn:microsoft.com/office/officeart/2005/8/layout/vList2"/>
    <dgm:cxn modelId="{332D7160-4ADF-4067-BC14-F7CEFFF033DF}" type="presParOf" srcId="{3A166901-E53C-4FD2-869A-633DF9F7BCFC}" destId="{2442E07C-CDDD-46BB-A7C2-859758EA0F28}" srcOrd="24" destOrd="0" presId="urn:microsoft.com/office/officeart/2005/8/layout/vList2"/>
    <dgm:cxn modelId="{2B95E47F-B26E-4A5A-824C-B44AE7DFF0CD}" type="presParOf" srcId="{3A166901-E53C-4FD2-869A-633DF9F7BCFC}" destId="{39DD008E-B685-4408-AAD9-FDFBA66CBB78}" srcOrd="25" destOrd="0" presId="urn:microsoft.com/office/officeart/2005/8/layout/vList2"/>
    <dgm:cxn modelId="{DEDE4620-F4F7-4A44-9A06-11B2AC77AF7A}" type="presParOf" srcId="{3A166901-E53C-4FD2-869A-633DF9F7BCFC}" destId="{AD01BCD5-DB81-4935-BF4D-2B5DEA7D3046}" srcOrd="26" destOrd="0" presId="urn:microsoft.com/office/officeart/2005/8/layout/vList2"/>
    <dgm:cxn modelId="{AF65346F-FBCD-4D96-A3ED-A4033473BB19}" type="presParOf" srcId="{3A166901-E53C-4FD2-869A-633DF9F7BCFC}" destId="{09D93A9B-8CBE-4CFE-90E9-E01F5BF22E2B}" srcOrd="27" destOrd="0" presId="urn:microsoft.com/office/officeart/2005/8/layout/vList2"/>
    <dgm:cxn modelId="{062CB2BA-C261-4BBB-A594-00B139329875}" type="presParOf" srcId="{3A166901-E53C-4FD2-869A-633DF9F7BCFC}" destId="{A88AC2E9-1511-4129-B3F0-0A493CE23AA3}" srcOrd="28" destOrd="0" presId="urn:microsoft.com/office/officeart/2005/8/layout/vList2"/>
    <dgm:cxn modelId="{7158648C-70C2-4F65-9E88-3625D56BD80C}" type="presParOf" srcId="{3A166901-E53C-4FD2-869A-633DF9F7BCFC}" destId="{21D86D28-AE19-4F58-BD1D-014826026215}" srcOrd="29" destOrd="0" presId="urn:microsoft.com/office/officeart/2005/8/layout/vList2"/>
    <dgm:cxn modelId="{E191A83F-647D-4BAC-B07F-6991BC42DD08}" type="presParOf" srcId="{3A166901-E53C-4FD2-869A-633DF9F7BCFC}" destId="{9E7AD6A6-073F-4944-B212-686108B7078C}" srcOrd="30" destOrd="0" presId="urn:microsoft.com/office/officeart/2005/8/layout/vList2"/>
    <dgm:cxn modelId="{F82ECCC2-5BEB-4EA9-A09E-3B90591C8B61}" type="presParOf" srcId="{3A166901-E53C-4FD2-869A-633DF9F7BCFC}" destId="{1062B5FB-AA7E-4128-B818-58E35B3AC3D0}" srcOrd="31" destOrd="0" presId="urn:microsoft.com/office/officeart/2005/8/layout/vList2"/>
    <dgm:cxn modelId="{002D336A-2932-4AA5-8F39-E2C91F1F3988}" type="presParOf" srcId="{3A166901-E53C-4FD2-869A-633DF9F7BCFC}" destId="{E91C7138-2B97-465A-8121-97AFD2D3EADD}" srcOrd="32" destOrd="0" presId="urn:microsoft.com/office/officeart/2005/8/layout/vList2"/>
    <dgm:cxn modelId="{D8F6B01A-4EF7-4283-BB8C-8BD4F8D318A5}" type="presParOf" srcId="{3A166901-E53C-4FD2-869A-633DF9F7BCFC}" destId="{9ED20C32-72C5-4A19-B538-790F95FEADBB}" srcOrd="33" destOrd="0" presId="urn:microsoft.com/office/officeart/2005/8/layout/vList2"/>
    <dgm:cxn modelId="{AB5605A0-9067-491C-8B44-44EA7DEEDDFF}" type="presParOf" srcId="{3A166901-E53C-4FD2-869A-633DF9F7BCFC}" destId="{039E8D85-07FB-43CE-950D-4F2C1F414B0E}" srcOrd="34" destOrd="0" presId="urn:microsoft.com/office/officeart/2005/8/layout/vList2"/>
    <dgm:cxn modelId="{F4C441D4-3C02-427C-B399-B9559EECD24F}" type="presParOf" srcId="{3A166901-E53C-4FD2-869A-633DF9F7BCFC}" destId="{32F5CE95-734F-4B6A-8489-7B7A420F7E8C}" srcOrd="35" destOrd="0" presId="urn:microsoft.com/office/officeart/2005/8/layout/vList2"/>
    <dgm:cxn modelId="{86CE2207-BC2C-48A4-84B6-568895E7B713}" type="presParOf" srcId="{3A166901-E53C-4FD2-869A-633DF9F7BCFC}" destId="{550C02BF-F59F-4D05-881E-A0738612165D}" srcOrd="36" destOrd="0" presId="urn:microsoft.com/office/officeart/2005/8/layout/vList2"/>
    <dgm:cxn modelId="{9999138D-67FD-4270-A00E-ECE6B87415F5}" type="presParOf" srcId="{3A166901-E53C-4FD2-869A-633DF9F7BCFC}" destId="{17D9BF9E-0277-4538-BCCB-1689D994B3D7}" srcOrd="37" destOrd="0" presId="urn:microsoft.com/office/officeart/2005/8/layout/vList2"/>
    <dgm:cxn modelId="{DA0F8BAB-EAF7-4F8A-8E2D-55C1396710D6}" type="presParOf" srcId="{3A166901-E53C-4FD2-869A-633DF9F7BCFC}" destId="{05A1AAAD-5EC9-4E0E-B6EA-8418492F7AF4}" srcOrd="38" destOrd="0" presId="urn:microsoft.com/office/officeart/2005/8/layout/vList2"/>
    <dgm:cxn modelId="{9A6FB004-292C-423A-AA01-CD705D34D38F}" type="presParOf" srcId="{3A166901-E53C-4FD2-869A-633DF9F7BCFC}" destId="{65FAE135-840D-4738-8766-D611D3A77489}" srcOrd="39" destOrd="0" presId="urn:microsoft.com/office/officeart/2005/8/layout/vList2"/>
    <dgm:cxn modelId="{E1B29EF8-B913-47FD-80B4-EF927C32F036}" type="presParOf" srcId="{3A166901-E53C-4FD2-869A-633DF9F7BCFC}" destId="{93D17750-671D-4C06-8D1B-B73FFE37E52D}" srcOrd="40" destOrd="0" presId="urn:microsoft.com/office/officeart/2005/8/layout/vList2"/>
    <dgm:cxn modelId="{F85DBFFF-DD1D-4954-B544-26CA964ABC5E}" type="presParOf" srcId="{3A166901-E53C-4FD2-869A-633DF9F7BCFC}" destId="{748B75EB-9ABD-4366-97B2-A20247D9FAEA}" srcOrd="41" destOrd="0" presId="urn:microsoft.com/office/officeart/2005/8/layout/vList2"/>
    <dgm:cxn modelId="{9447C360-58E3-4510-BAF5-24A5418FBD8C}" type="presParOf" srcId="{3A166901-E53C-4FD2-869A-633DF9F7BCFC}" destId="{B1E09629-FD65-4C57-A25E-D3FED8380A60}" srcOrd="42" destOrd="0" presId="urn:microsoft.com/office/officeart/2005/8/layout/vList2"/>
    <dgm:cxn modelId="{6AAA9C5E-319D-44B2-A672-B8A5562B1B1E}" type="presParOf" srcId="{3A166901-E53C-4FD2-869A-633DF9F7BCFC}" destId="{0A2770DF-F0B7-4AA8-866C-00363A88360A}" srcOrd="43" destOrd="0" presId="urn:microsoft.com/office/officeart/2005/8/layout/vList2"/>
    <dgm:cxn modelId="{7B2851CB-962B-4690-9F88-42631F99126C}" type="presParOf" srcId="{3A166901-E53C-4FD2-869A-633DF9F7BCFC}" destId="{4F81B75A-A777-4894-A77B-3E07E5C5EF91}" srcOrd="4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B1E73-9A4A-4C54-95B5-CEBE9969873B}">
      <dsp:nvSpPr>
        <dsp:cNvPr id="0" name=""/>
        <dsp:cNvSpPr/>
      </dsp:nvSpPr>
      <dsp:spPr>
        <a:xfrm>
          <a:off x="0" y="41574"/>
          <a:ext cx="6711950" cy="251550"/>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R </a:t>
          </a:r>
          <a:endParaRPr lang="en-US" sz="1050" kern="1200" dirty="0"/>
        </a:p>
      </dsp:txBody>
      <dsp:txXfrm>
        <a:off x="12280" y="53854"/>
        <a:ext cx="6687390" cy="226990"/>
      </dsp:txXfrm>
    </dsp:sp>
    <dsp:sp modelId="{2F7C2B1C-ABEA-403B-9F27-EDF03DE2BB1C}">
      <dsp:nvSpPr>
        <dsp:cNvPr id="0" name=""/>
        <dsp:cNvSpPr/>
      </dsp:nvSpPr>
      <dsp:spPr>
        <a:xfrm>
          <a:off x="0" y="321924"/>
          <a:ext cx="6711950" cy="251550"/>
        </a:xfrm>
        <a:prstGeom prst="roundRect">
          <a:avLst/>
        </a:prstGeom>
        <a:gradFill rotWithShape="0">
          <a:gsLst>
            <a:gs pos="0">
              <a:schemeClr val="accent5">
                <a:hueOff val="-837703"/>
                <a:satOff val="938"/>
                <a:lumOff val="54"/>
                <a:alphaOff val="0"/>
                <a:tint val="94000"/>
                <a:satMod val="100000"/>
                <a:lumMod val="104000"/>
              </a:schemeClr>
            </a:gs>
            <a:gs pos="69000">
              <a:schemeClr val="accent5">
                <a:hueOff val="-837703"/>
                <a:satOff val="938"/>
                <a:lumOff val="54"/>
                <a:alphaOff val="0"/>
                <a:shade val="86000"/>
                <a:satMod val="130000"/>
                <a:lumMod val="102000"/>
              </a:schemeClr>
            </a:gs>
            <a:gs pos="100000">
              <a:schemeClr val="accent5">
                <a:hueOff val="-837703"/>
                <a:satOff val="938"/>
                <a:lumOff val="5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D</a:t>
          </a:r>
          <a:endParaRPr lang="en-US" sz="1050" kern="1200" dirty="0"/>
        </a:p>
      </dsp:txBody>
      <dsp:txXfrm>
        <a:off x="12280" y="334204"/>
        <a:ext cx="6687390" cy="226990"/>
      </dsp:txXfrm>
    </dsp:sp>
    <dsp:sp modelId="{7A75BF83-C64F-422D-8C28-0F159A6062C5}">
      <dsp:nvSpPr>
        <dsp:cNvPr id="0" name=""/>
        <dsp:cNvSpPr/>
      </dsp:nvSpPr>
      <dsp:spPr>
        <a:xfrm>
          <a:off x="0" y="602274"/>
          <a:ext cx="6711950" cy="251550"/>
        </a:xfrm>
        <a:prstGeom prst="roundRect">
          <a:avLst/>
        </a:prstGeom>
        <a:gradFill rotWithShape="0">
          <a:gsLst>
            <a:gs pos="0">
              <a:schemeClr val="accent5">
                <a:hueOff val="-1675405"/>
                <a:satOff val="1875"/>
                <a:lumOff val="107"/>
                <a:alphaOff val="0"/>
                <a:tint val="94000"/>
                <a:satMod val="100000"/>
                <a:lumMod val="104000"/>
              </a:schemeClr>
            </a:gs>
            <a:gs pos="69000">
              <a:schemeClr val="accent5">
                <a:hueOff val="-1675405"/>
                <a:satOff val="1875"/>
                <a:lumOff val="107"/>
                <a:alphaOff val="0"/>
                <a:shade val="86000"/>
                <a:satMod val="130000"/>
                <a:lumMod val="102000"/>
              </a:schemeClr>
            </a:gs>
            <a:gs pos="100000">
              <a:schemeClr val="accent5">
                <a:hueOff val="-1675405"/>
                <a:satOff val="1875"/>
                <a:lumOff val="10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a:t>M</a:t>
          </a:r>
          <a:endParaRPr lang="en-US" sz="1050" kern="1200"/>
        </a:p>
      </dsp:txBody>
      <dsp:txXfrm>
        <a:off x="12280" y="614554"/>
        <a:ext cx="6687390" cy="226990"/>
      </dsp:txXfrm>
    </dsp:sp>
    <dsp:sp modelId="{57735C91-52DD-4382-AF4C-F9F33EFC3739}">
      <dsp:nvSpPr>
        <dsp:cNvPr id="0" name=""/>
        <dsp:cNvSpPr/>
      </dsp:nvSpPr>
      <dsp:spPr>
        <a:xfrm>
          <a:off x="0" y="882624"/>
          <a:ext cx="6711950" cy="251550"/>
        </a:xfrm>
        <a:prstGeom prst="roundRect">
          <a:avLst/>
        </a:prstGeom>
        <a:gradFill rotWithShape="0">
          <a:gsLst>
            <a:gs pos="0">
              <a:schemeClr val="accent5">
                <a:hueOff val="-2513108"/>
                <a:satOff val="2813"/>
                <a:lumOff val="161"/>
                <a:alphaOff val="0"/>
                <a:tint val="94000"/>
                <a:satMod val="100000"/>
                <a:lumMod val="104000"/>
              </a:schemeClr>
            </a:gs>
            <a:gs pos="69000">
              <a:schemeClr val="accent5">
                <a:hueOff val="-2513108"/>
                <a:satOff val="2813"/>
                <a:lumOff val="161"/>
                <a:alphaOff val="0"/>
                <a:shade val="86000"/>
                <a:satMod val="130000"/>
                <a:lumMod val="102000"/>
              </a:schemeClr>
            </a:gs>
            <a:gs pos="100000">
              <a:schemeClr val="accent5">
                <a:hueOff val="-2513108"/>
                <a:satOff val="2813"/>
                <a:lumOff val="161"/>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T</a:t>
          </a:r>
          <a:endParaRPr lang="en-US" sz="1050" kern="1200" dirty="0"/>
        </a:p>
      </dsp:txBody>
      <dsp:txXfrm>
        <a:off x="12280" y="894904"/>
        <a:ext cx="6687390" cy="226990"/>
      </dsp:txXfrm>
    </dsp:sp>
    <dsp:sp modelId="{37FF0D3D-C969-4238-A68C-71148158ABA4}">
      <dsp:nvSpPr>
        <dsp:cNvPr id="0" name=""/>
        <dsp:cNvSpPr/>
      </dsp:nvSpPr>
      <dsp:spPr>
        <a:xfrm>
          <a:off x="0" y="1162974"/>
          <a:ext cx="6711950" cy="251550"/>
        </a:xfrm>
        <a:prstGeom prst="roundRect">
          <a:avLst/>
        </a:prstGeom>
        <a:gradFill rotWithShape="0">
          <a:gsLst>
            <a:gs pos="0">
              <a:schemeClr val="accent5">
                <a:hueOff val="-3350811"/>
                <a:satOff val="3750"/>
                <a:lumOff val="214"/>
                <a:alphaOff val="0"/>
                <a:tint val="94000"/>
                <a:satMod val="100000"/>
                <a:lumMod val="104000"/>
              </a:schemeClr>
            </a:gs>
            <a:gs pos="69000">
              <a:schemeClr val="accent5">
                <a:hueOff val="-3350811"/>
                <a:satOff val="3750"/>
                <a:lumOff val="214"/>
                <a:alphaOff val="0"/>
                <a:shade val="86000"/>
                <a:satMod val="130000"/>
                <a:lumMod val="102000"/>
              </a:schemeClr>
            </a:gs>
            <a:gs pos="100000">
              <a:schemeClr val="accent5">
                <a:hueOff val="-3350811"/>
                <a:satOff val="3750"/>
                <a:lumOff val="21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CLR</a:t>
          </a:r>
          <a:endParaRPr lang="en-US" sz="1050" kern="1200" dirty="0"/>
        </a:p>
      </dsp:txBody>
      <dsp:txXfrm>
        <a:off x="12280" y="1175254"/>
        <a:ext cx="6687390" cy="226990"/>
      </dsp:txXfrm>
    </dsp:sp>
    <dsp:sp modelId="{3D29A63F-07D4-40CF-939A-6EFCE5873CCE}">
      <dsp:nvSpPr>
        <dsp:cNvPr id="0" name=""/>
        <dsp:cNvSpPr/>
      </dsp:nvSpPr>
      <dsp:spPr>
        <a:xfrm>
          <a:off x="0" y="1443324"/>
          <a:ext cx="6711950" cy="251550"/>
        </a:xfrm>
        <a:prstGeom prst="roundRect">
          <a:avLst/>
        </a:prstGeom>
        <a:gradFill rotWithShape="0">
          <a:gsLst>
            <a:gs pos="0">
              <a:schemeClr val="accent5">
                <a:hueOff val="-4188513"/>
                <a:satOff val="4688"/>
                <a:lumOff val="268"/>
                <a:alphaOff val="0"/>
                <a:tint val="94000"/>
                <a:satMod val="100000"/>
                <a:lumMod val="104000"/>
              </a:schemeClr>
            </a:gs>
            <a:gs pos="69000">
              <a:schemeClr val="accent5">
                <a:hueOff val="-4188513"/>
                <a:satOff val="4688"/>
                <a:lumOff val="268"/>
                <a:alphaOff val="0"/>
                <a:shade val="86000"/>
                <a:satMod val="130000"/>
                <a:lumMod val="102000"/>
              </a:schemeClr>
            </a:gs>
            <a:gs pos="100000">
              <a:schemeClr val="accent5">
                <a:hueOff val="-4188513"/>
                <a:satOff val="4688"/>
                <a:lumOff val="268"/>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K</a:t>
          </a:r>
        </a:p>
      </dsp:txBody>
      <dsp:txXfrm>
        <a:off x="12280" y="1455604"/>
        <a:ext cx="6687390" cy="226990"/>
      </dsp:txXfrm>
    </dsp:sp>
    <dsp:sp modelId="{03EFCD0E-BB1A-41C4-84D8-E9AADE51CF1B}">
      <dsp:nvSpPr>
        <dsp:cNvPr id="0" name=""/>
        <dsp:cNvSpPr/>
      </dsp:nvSpPr>
      <dsp:spPr>
        <a:xfrm>
          <a:off x="0" y="1723674"/>
          <a:ext cx="6711950" cy="251550"/>
        </a:xfrm>
        <a:prstGeom prst="roundRect">
          <a:avLst/>
        </a:prstGeom>
        <a:gradFill rotWithShape="0">
          <a:gsLst>
            <a:gs pos="0">
              <a:schemeClr val="accent5">
                <a:hueOff val="-5026216"/>
                <a:satOff val="5625"/>
                <a:lumOff val="321"/>
                <a:alphaOff val="0"/>
                <a:tint val="94000"/>
                <a:satMod val="100000"/>
                <a:lumMod val="104000"/>
              </a:schemeClr>
            </a:gs>
            <a:gs pos="69000">
              <a:schemeClr val="accent5">
                <a:hueOff val="-5026216"/>
                <a:satOff val="5625"/>
                <a:lumOff val="321"/>
                <a:alphaOff val="0"/>
                <a:shade val="86000"/>
                <a:satMod val="130000"/>
                <a:lumMod val="102000"/>
              </a:schemeClr>
            </a:gs>
            <a:gs pos="100000">
              <a:schemeClr val="accent5">
                <a:hueOff val="-5026216"/>
                <a:satOff val="5625"/>
                <a:lumOff val="321"/>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kern="1200" dirty="0"/>
            <a:t>HO</a:t>
          </a:r>
        </a:p>
      </dsp:txBody>
      <dsp:txXfrm>
        <a:off x="12280" y="1735954"/>
        <a:ext cx="6687390" cy="226990"/>
      </dsp:txXfrm>
    </dsp:sp>
    <dsp:sp modelId="{632AADFB-DF73-4AF6-B708-14F1DF1BDC32}">
      <dsp:nvSpPr>
        <dsp:cNvPr id="0" name=""/>
        <dsp:cNvSpPr/>
      </dsp:nvSpPr>
      <dsp:spPr>
        <a:xfrm>
          <a:off x="0" y="2004024"/>
          <a:ext cx="6711950" cy="251550"/>
        </a:xfrm>
        <a:prstGeom prst="roundRect">
          <a:avLst/>
        </a:prstGeom>
        <a:gradFill rotWithShape="0">
          <a:gsLst>
            <a:gs pos="0">
              <a:schemeClr val="accent5">
                <a:hueOff val="-5863918"/>
                <a:satOff val="6563"/>
                <a:lumOff val="375"/>
                <a:alphaOff val="0"/>
                <a:tint val="94000"/>
                <a:satMod val="100000"/>
                <a:lumMod val="104000"/>
              </a:schemeClr>
            </a:gs>
            <a:gs pos="69000">
              <a:schemeClr val="accent5">
                <a:hueOff val="-5863918"/>
                <a:satOff val="6563"/>
                <a:lumOff val="375"/>
                <a:alphaOff val="0"/>
                <a:shade val="86000"/>
                <a:satMod val="130000"/>
                <a:lumMod val="102000"/>
              </a:schemeClr>
            </a:gs>
            <a:gs pos="100000">
              <a:schemeClr val="accent5">
                <a:hueOff val="-5863918"/>
                <a:satOff val="6563"/>
                <a:lumOff val="375"/>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H</a:t>
          </a:r>
          <a:endParaRPr lang="en-US" sz="1050" kern="1200" dirty="0"/>
        </a:p>
      </dsp:txBody>
      <dsp:txXfrm>
        <a:off x="12280" y="2016304"/>
        <a:ext cx="6687390" cy="226990"/>
      </dsp:txXfrm>
    </dsp:sp>
    <dsp:sp modelId="{C889B6B8-9E09-42B8-99C6-386EFF1873DE}">
      <dsp:nvSpPr>
        <dsp:cNvPr id="0" name=""/>
        <dsp:cNvSpPr/>
      </dsp:nvSpPr>
      <dsp:spPr>
        <a:xfrm>
          <a:off x="0" y="2284374"/>
          <a:ext cx="6711950" cy="251550"/>
        </a:xfrm>
        <a:prstGeom prst="roundRect">
          <a:avLst/>
        </a:prstGeom>
        <a:gradFill rotWithShape="0">
          <a:gsLst>
            <a:gs pos="0">
              <a:schemeClr val="accent5">
                <a:hueOff val="-6701621"/>
                <a:satOff val="7500"/>
                <a:lumOff val="428"/>
                <a:alphaOff val="0"/>
                <a:tint val="94000"/>
                <a:satMod val="100000"/>
                <a:lumMod val="104000"/>
              </a:schemeClr>
            </a:gs>
            <a:gs pos="69000">
              <a:schemeClr val="accent5">
                <a:hueOff val="-6701621"/>
                <a:satOff val="7500"/>
                <a:lumOff val="428"/>
                <a:alphaOff val="0"/>
                <a:shade val="86000"/>
                <a:satMod val="130000"/>
                <a:lumMod val="102000"/>
              </a:schemeClr>
            </a:gs>
            <a:gs pos="100000">
              <a:schemeClr val="accent5">
                <a:hueOff val="-6701621"/>
                <a:satOff val="7500"/>
                <a:lumOff val="428"/>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FF</a:t>
          </a:r>
          <a:endParaRPr lang="en-US" sz="1050" kern="1200" dirty="0"/>
        </a:p>
      </dsp:txBody>
      <dsp:txXfrm>
        <a:off x="12280" y="2296654"/>
        <a:ext cx="6687390" cy="226990"/>
      </dsp:txXfrm>
    </dsp:sp>
    <dsp:sp modelId="{93BBF56D-FDA2-43AD-A5E5-83EE567860EE}">
      <dsp:nvSpPr>
        <dsp:cNvPr id="0" name=""/>
        <dsp:cNvSpPr/>
      </dsp:nvSpPr>
      <dsp:spPr>
        <a:xfrm>
          <a:off x="0" y="2564724"/>
          <a:ext cx="6711950" cy="251550"/>
        </a:xfrm>
        <a:prstGeom prst="roundRect">
          <a:avLst/>
        </a:prstGeom>
        <a:gradFill rotWithShape="0">
          <a:gsLst>
            <a:gs pos="0">
              <a:schemeClr val="accent5">
                <a:hueOff val="-7539323"/>
                <a:satOff val="8438"/>
                <a:lumOff val="482"/>
                <a:alphaOff val="0"/>
                <a:tint val="94000"/>
                <a:satMod val="100000"/>
                <a:lumMod val="104000"/>
              </a:schemeClr>
            </a:gs>
            <a:gs pos="69000">
              <a:schemeClr val="accent5">
                <a:hueOff val="-7539323"/>
                <a:satOff val="8438"/>
                <a:lumOff val="482"/>
                <a:alphaOff val="0"/>
                <a:shade val="86000"/>
                <a:satMod val="130000"/>
                <a:lumMod val="102000"/>
              </a:schemeClr>
            </a:gs>
            <a:gs pos="100000">
              <a:schemeClr val="accent5">
                <a:hueOff val="-7539323"/>
                <a:satOff val="8438"/>
                <a:lumOff val="482"/>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kern="1200" dirty="0"/>
            <a:t>FA</a:t>
          </a:r>
        </a:p>
      </dsp:txBody>
      <dsp:txXfrm>
        <a:off x="12280" y="2577004"/>
        <a:ext cx="6687390" cy="226990"/>
      </dsp:txXfrm>
    </dsp:sp>
    <dsp:sp modelId="{4003A6F2-144E-4A8B-875A-BE09D6232D9A}">
      <dsp:nvSpPr>
        <dsp:cNvPr id="0" name=""/>
        <dsp:cNvSpPr/>
      </dsp:nvSpPr>
      <dsp:spPr>
        <a:xfrm>
          <a:off x="0" y="2845074"/>
          <a:ext cx="6711950" cy="251550"/>
        </a:xfrm>
        <a:prstGeom prst="roundRect">
          <a:avLst/>
        </a:prstGeom>
        <a:gradFill rotWithShape="0">
          <a:gsLst>
            <a:gs pos="0">
              <a:schemeClr val="accent5">
                <a:hueOff val="-8377027"/>
                <a:satOff val="9375"/>
                <a:lumOff val="535"/>
                <a:alphaOff val="0"/>
                <a:tint val="94000"/>
                <a:satMod val="100000"/>
                <a:lumMod val="104000"/>
              </a:schemeClr>
            </a:gs>
            <a:gs pos="69000">
              <a:schemeClr val="accent5">
                <a:hueOff val="-8377027"/>
                <a:satOff val="9375"/>
                <a:lumOff val="535"/>
                <a:alphaOff val="0"/>
                <a:shade val="86000"/>
                <a:satMod val="130000"/>
                <a:lumMod val="102000"/>
              </a:schemeClr>
            </a:gs>
            <a:gs pos="100000">
              <a:schemeClr val="accent5">
                <a:hueOff val="-8377027"/>
                <a:satOff val="9375"/>
                <a:lumOff val="535"/>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i50s</a:t>
          </a:r>
          <a:endParaRPr lang="en-US" sz="1050" kern="1200" dirty="0"/>
        </a:p>
      </dsp:txBody>
      <dsp:txXfrm>
        <a:off x="12280" y="2857354"/>
        <a:ext cx="6687390" cy="226990"/>
      </dsp:txXfrm>
    </dsp:sp>
    <dsp:sp modelId="{031698E6-0723-47D8-9EF9-324471B3A02A}">
      <dsp:nvSpPr>
        <dsp:cNvPr id="0" name=""/>
        <dsp:cNvSpPr/>
      </dsp:nvSpPr>
      <dsp:spPr>
        <a:xfrm>
          <a:off x="0" y="3125424"/>
          <a:ext cx="6711950" cy="251550"/>
        </a:xfrm>
        <a:prstGeom prst="roundRect">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C</a:t>
          </a:r>
          <a:endParaRPr lang="en-US" sz="1050" kern="1200" dirty="0"/>
        </a:p>
      </dsp:txBody>
      <dsp:txXfrm>
        <a:off x="12280" y="3137704"/>
        <a:ext cx="6687390" cy="226990"/>
      </dsp:txXfrm>
    </dsp:sp>
    <dsp:sp modelId="{2442E07C-CDDD-46BB-A7C2-859758EA0F28}">
      <dsp:nvSpPr>
        <dsp:cNvPr id="0" name=""/>
        <dsp:cNvSpPr/>
      </dsp:nvSpPr>
      <dsp:spPr>
        <a:xfrm>
          <a:off x="0" y="3405774"/>
          <a:ext cx="6711950" cy="251550"/>
        </a:xfrm>
        <a:prstGeom prst="roundRect">
          <a:avLst/>
        </a:prstGeom>
        <a:gradFill rotWithShape="0">
          <a:gsLst>
            <a:gs pos="0">
              <a:schemeClr val="accent5">
                <a:hueOff val="-10052432"/>
                <a:satOff val="11250"/>
                <a:lumOff val="642"/>
                <a:alphaOff val="0"/>
                <a:tint val="94000"/>
                <a:satMod val="100000"/>
                <a:lumMod val="104000"/>
              </a:schemeClr>
            </a:gs>
            <a:gs pos="69000">
              <a:schemeClr val="accent5">
                <a:hueOff val="-10052432"/>
                <a:satOff val="11250"/>
                <a:lumOff val="642"/>
                <a:alphaOff val="0"/>
                <a:shade val="86000"/>
                <a:satMod val="130000"/>
                <a:lumMod val="102000"/>
              </a:schemeClr>
            </a:gs>
            <a:gs pos="100000">
              <a:schemeClr val="accent5">
                <a:hueOff val="-10052432"/>
                <a:satOff val="11250"/>
                <a:lumOff val="642"/>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R50s</a:t>
          </a:r>
          <a:endParaRPr lang="en-US" sz="1050" kern="1200" dirty="0"/>
        </a:p>
      </dsp:txBody>
      <dsp:txXfrm>
        <a:off x="12280" y="3418054"/>
        <a:ext cx="6687390" cy="226990"/>
      </dsp:txXfrm>
    </dsp:sp>
    <dsp:sp modelId="{AD01BCD5-DB81-4935-BF4D-2B5DEA7D3046}">
      <dsp:nvSpPr>
        <dsp:cNvPr id="0" name=""/>
        <dsp:cNvSpPr/>
      </dsp:nvSpPr>
      <dsp:spPr>
        <a:xfrm>
          <a:off x="0" y="3686124"/>
          <a:ext cx="6711950" cy="251550"/>
        </a:xfrm>
        <a:prstGeom prst="roundRect">
          <a:avLst/>
        </a:prstGeom>
        <a:gradFill rotWithShape="0">
          <a:gsLst>
            <a:gs pos="0">
              <a:schemeClr val="accent5">
                <a:hueOff val="-10890134"/>
                <a:satOff val="12188"/>
                <a:lumOff val="696"/>
                <a:alphaOff val="0"/>
                <a:tint val="94000"/>
                <a:satMod val="100000"/>
                <a:lumMod val="104000"/>
              </a:schemeClr>
            </a:gs>
            <a:gs pos="69000">
              <a:schemeClr val="accent5">
                <a:hueOff val="-10890134"/>
                <a:satOff val="12188"/>
                <a:lumOff val="696"/>
                <a:alphaOff val="0"/>
                <a:shade val="86000"/>
                <a:satMod val="130000"/>
                <a:lumMod val="102000"/>
              </a:schemeClr>
            </a:gs>
            <a:gs pos="100000">
              <a:schemeClr val="accent5">
                <a:hueOff val="-10890134"/>
                <a:satOff val="12188"/>
                <a:lumOff val="69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CP</a:t>
          </a:r>
          <a:endParaRPr lang="en-US" sz="1050" kern="1200" dirty="0"/>
        </a:p>
      </dsp:txBody>
      <dsp:txXfrm>
        <a:off x="12280" y="3698404"/>
        <a:ext cx="6687390" cy="226990"/>
      </dsp:txXfrm>
    </dsp:sp>
    <dsp:sp modelId="{A88AC2E9-1511-4129-B3F0-0A493CE23AA3}">
      <dsp:nvSpPr>
        <dsp:cNvPr id="0" name=""/>
        <dsp:cNvSpPr/>
      </dsp:nvSpPr>
      <dsp:spPr>
        <a:xfrm>
          <a:off x="0" y="3966474"/>
          <a:ext cx="6711950" cy="251550"/>
        </a:xfrm>
        <a:prstGeom prst="roundRect">
          <a:avLst/>
        </a:prstGeom>
        <a:gradFill rotWithShape="0">
          <a:gsLst>
            <a:gs pos="0">
              <a:schemeClr val="accent5">
                <a:hueOff val="-11727837"/>
                <a:satOff val="13125"/>
                <a:lumOff val="749"/>
                <a:alphaOff val="0"/>
                <a:tint val="94000"/>
                <a:satMod val="100000"/>
                <a:lumMod val="104000"/>
              </a:schemeClr>
            </a:gs>
            <a:gs pos="69000">
              <a:schemeClr val="accent5">
                <a:hueOff val="-11727837"/>
                <a:satOff val="13125"/>
                <a:lumOff val="749"/>
                <a:alphaOff val="0"/>
                <a:shade val="86000"/>
                <a:satMod val="130000"/>
                <a:lumMod val="102000"/>
              </a:schemeClr>
            </a:gs>
            <a:gs pos="100000">
              <a:schemeClr val="accent5">
                <a:hueOff val="-11727837"/>
                <a:satOff val="13125"/>
                <a:lumOff val="74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a:t>UP</a:t>
          </a:r>
          <a:endParaRPr lang="en-US" sz="1050" kern="1200" dirty="0"/>
        </a:p>
      </dsp:txBody>
      <dsp:txXfrm>
        <a:off x="12280" y="3978754"/>
        <a:ext cx="6687390" cy="226990"/>
      </dsp:txXfrm>
    </dsp:sp>
    <dsp:sp modelId="{9E7AD6A6-073F-4944-B212-686108B7078C}">
      <dsp:nvSpPr>
        <dsp:cNvPr id="0" name=""/>
        <dsp:cNvSpPr/>
      </dsp:nvSpPr>
      <dsp:spPr>
        <a:xfrm>
          <a:off x="0" y="4246824"/>
          <a:ext cx="6711950" cy="251550"/>
        </a:xfrm>
        <a:prstGeom prst="roundRect">
          <a:avLst/>
        </a:prstGeom>
        <a:gradFill rotWithShape="0">
          <a:gsLst>
            <a:gs pos="0">
              <a:schemeClr val="accent5">
                <a:hueOff val="-12565540"/>
                <a:satOff val="14063"/>
                <a:lumOff val="803"/>
                <a:alphaOff val="0"/>
                <a:tint val="94000"/>
                <a:satMod val="100000"/>
                <a:lumMod val="104000"/>
              </a:schemeClr>
            </a:gs>
            <a:gs pos="69000">
              <a:schemeClr val="accent5">
                <a:hueOff val="-12565540"/>
                <a:satOff val="14063"/>
                <a:lumOff val="803"/>
                <a:alphaOff val="0"/>
                <a:shade val="86000"/>
                <a:satMod val="130000"/>
                <a:lumMod val="102000"/>
              </a:schemeClr>
            </a:gs>
            <a:gs pos="100000">
              <a:schemeClr val="accent5">
                <a:hueOff val="-12565540"/>
                <a:satOff val="14063"/>
                <a:lumOff val="803"/>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 IP</a:t>
          </a:r>
          <a:endParaRPr lang="en-US" sz="1050" kern="1200" dirty="0"/>
        </a:p>
      </dsp:txBody>
      <dsp:txXfrm>
        <a:off x="12280" y="4259104"/>
        <a:ext cx="6687390" cy="226990"/>
      </dsp:txXfrm>
    </dsp:sp>
    <dsp:sp modelId="{E91C7138-2B97-465A-8121-97AFD2D3EADD}">
      <dsp:nvSpPr>
        <dsp:cNvPr id="0" name=""/>
        <dsp:cNvSpPr/>
      </dsp:nvSpPr>
      <dsp:spPr>
        <a:xfrm>
          <a:off x="0" y="4527174"/>
          <a:ext cx="6711950" cy="251550"/>
        </a:xfrm>
        <a:prstGeom prst="roundRect">
          <a:avLst/>
        </a:prstGeom>
        <a:gradFill rotWithShape="0">
          <a:gsLst>
            <a:gs pos="0">
              <a:schemeClr val="accent5">
                <a:hueOff val="-13403242"/>
                <a:satOff val="15000"/>
                <a:lumOff val="856"/>
                <a:alphaOff val="0"/>
                <a:tint val="94000"/>
                <a:satMod val="100000"/>
                <a:lumMod val="104000"/>
              </a:schemeClr>
            </a:gs>
            <a:gs pos="69000">
              <a:schemeClr val="accent5">
                <a:hueOff val="-13403242"/>
                <a:satOff val="15000"/>
                <a:lumOff val="856"/>
                <a:alphaOff val="0"/>
                <a:shade val="86000"/>
                <a:satMod val="130000"/>
                <a:lumMod val="102000"/>
              </a:schemeClr>
            </a:gs>
            <a:gs pos="100000">
              <a:schemeClr val="accent5">
                <a:hueOff val="-13403242"/>
                <a:satOff val="15000"/>
                <a:lumOff val="85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SC</a:t>
          </a:r>
          <a:endParaRPr lang="en-US" sz="1050" kern="1200" dirty="0"/>
        </a:p>
      </dsp:txBody>
      <dsp:txXfrm>
        <a:off x="12280" y="4539454"/>
        <a:ext cx="6687390" cy="226990"/>
      </dsp:txXfrm>
    </dsp:sp>
    <dsp:sp modelId="{039E8D85-07FB-43CE-950D-4F2C1F414B0E}">
      <dsp:nvSpPr>
        <dsp:cNvPr id="0" name=""/>
        <dsp:cNvSpPr/>
      </dsp:nvSpPr>
      <dsp:spPr>
        <a:xfrm>
          <a:off x="0" y="4807524"/>
          <a:ext cx="6711950" cy="251550"/>
        </a:xfrm>
        <a:prstGeom prst="roundRect">
          <a:avLst/>
        </a:prstGeom>
        <a:gradFill rotWithShape="0">
          <a:gsLst>
            <a:gs pos="0">
              <a:schemeClr val="accent5">
                <a:hueOff val="-14240944"/>
                <a:satOff val="15938"/>
                <a:lumOff val="910"/>
                <a:alphaOff val="0"/>
                <a:tint val="94000"/>
                <a:satMod val="100000"/>
                <a:lumMod val="104000"/>
              </a:schemeClr>
            </a:gs>
            <a:gs pos="69000">
              <a:schemeClr val="accent5">
                <a:hueOff val="-14240944"/>
                <a:satOff val="15938"/>
                <a:lumOff val="910"/>
                <a:alphaOff val="0"/>
                <a:shade val="86000"/>
                <a:satMod val="130000"/>
                <a:lumMod val="102000"/>
              </a:schemeClr>
            </a:gs>
            <a:gs pos="100000">
              <a:schemeClr val="accent5">
                <a:hueOff val="-14240944"/>
                <a:satOff val="15938"/>
                <a:lumOff val="91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CC</a:t>
          </a:r>
          <a:endParaRPr lang="en-US" sz="1050" kern="1200" dirty="0"/>
        </a:p>
      </dsp:txBody>
      <dsp:txXfrm>
        <a:off x="12280" y="4819804"/>
        <a:ext cx="6687390" cy="226990"/>
      </dsp:txXfrm>
    </dsp:sp>
    <dsp:sp modelId="{550C02BF-F59F-4D05-881E-A0738612165D}">
      <dsp:nvSpPr>
        <dsp:cNvPr id="0" name=""/>
        <dsp:cNvSpPr/>
      </dsp:nvSpPr>
      <dsp:spPr>
        <a:xfrm>
          <a:off x="0" y="5087874"/>
          <a:ext cx="6711950" cy="251550"/>
        </a:xfrm>
        <a:prstGeom prst="roundRect">
          <a:avLst/>
        </a:prstGeom>
        <a:gradFill rotWithShape="0">
          <a:gsLst>
            <a:gs pos="0">
              <a:schemeClr val="accent5">
                <a:hueOff val="-15078647"/>
                <a:satOff val="16875"/>
                <a:lumOff val="963"/>
                <a:alphaOff val="0"/>
                <a:tint val="94000"/>
                <a:satMod val="100000"/>
                <a:lumMod val="104000"/>
              </a:schemeClr>
            </a:gs>
            <a:gs pos="69000">
              <a:schemeClr val="accent5">
                <a:hueOff val="-15078647"/>
                <a:satOff val="16875"/>
                <a:lumOff val="963"/>
                <a:alphaOff val="0"/>
                <a:shade val="86000"/>
                <a:satMod val="130000"/>
                <a:lumMod val="102000"/>
              </a:schemeClr>
            </a:gs>
            <a:gs pos="100000">
              <a:schemeClr val="accent5">
                <a:hueOff val="-15078647"/>
                <a:satOff val="16875"/>
                <a:lumOff val="963"/>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SI </a:t>
          </a:r>
          <a:endParaRPr lang="en-US" sz="1050" kern="1200" dirty="0"/>
        </a:p>
      </dsp:txBody>
      <dsp:txXfrm>
        <a:off x="12280" y="5100154"/>
        <a:ext cx="6687390" cy="226990"/>
      </dsp:txXfrm>
    </dsp:sp>
    <dsp:sp modelId="{05A1AAAD-5EC9-4E0E-B6EA-8418492F7AF4}">
      <dsp:nvSpPr>
        <dsp:cNvPr id="0" name=""/>
        <dsp:cNvSpPr/>
      </dsp:nvSpPr>
      <dsp:spPr>
        <a:xfrm>
          <a:off x="0" y="5368224"/>
          <a:ext cx="6711950" cy="251550"/>
        </a:xfrm>
        <a:prstGeom prst="roundRect">
          <a:avLst/>
        </a:prstGeom>
        <a:gradFill rotWithShape="0">
          <a:gsLst>
            <a:gs pos="0">
              <a:schemeClr val="accent5">
                <a:hueOff val="-15916349"/>
                <a:satOff val="17813"/>
                <a:lumOff val="1017"/>
                <a:alphaOff val="0"/>
                <a:tint val="94000"/>
                <a:satMod val="100000"/>
                <a:lumMod val="104000"/>
              </a:schemeClr>
            </a:gs>
            <a:gs pos="69000">
              <a:schemeClr val="accent5">
                <a:hueOff val="-15916349"/>
                <a:satOff val="17813"/>
                <a:lumOff val="1017"/>
                <a:alphaOff val="0"/>
                <a:shade val="86000"/>
                <a:satMod val="130000"/>
                <a:lumMod val="102000"/>
              </a:schemeClr>
            </a:gs>
            <a:gs pos="100000">
              <a:schemeClr val="accent5">
                <a:hueOff val="-15916349"/>
                <a:satOff val="17813"/>
                <a:lumOff val="101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GA</a:t>
          </a:r>
        </a:p>
      </dsp:txBody>
      <dsp:txXfrm>
        <a:off x="12280" y="5380504"/>
        <a:ext cx="6687390" cy="226990"/>
      </dsp:txXfrm>
    </dsp:sp>
    <dsp:sp modelId="{93D17750-671D-4C06-8D1B-B73FFE37E52D}">
      <dsp:nvSpPr>
        <dsp:cNvPr id="0" name=""/>
        <dsp:cNvSpPr/>
      </dsp:nvSpPr>
      <dsp:spPr>
        <a:xfrm>
          <a:off x="0" y="5648575"/>
          <a:ext cx="6711950" cy="251550"/>
        </a:xfrm>
        <a:prstGeom prst="roundRect">
          <a:avLst/>
        </a:prstGeom>
        <a:gradFill rotWithShape="0">
          <a:gsLst>
            <a:gs pos="0">
              <a:schemeClr val="accent5">
                <a:hueOff val="-16754053"/>
                <a:satOff val="18750"/>
                <a:lumOff val="1070"/>
                <a:alphaOff val="0"/>
                <a:tint val="94000"/>
                <a:satMod val="100000"/>
                <a:lumMod val="104000"/>
              </a:schemeClr>
            </a:gs>
            <a:gs pos="69000">
              <a:schemeClr val="accent5">
                <a:hueOff val="-16754053"/>
                <a:satOff val="18750"/>
                <a:lumOff val="1070"/>
                <a:alphaOff val="0"/>
                <a:shade val="86000"/>
                <a:satMod val="130000"/>
                <a:lumMod val="102000"/>
              </a:schemeClr>
            </a:gs>
            <a:gs pos="100000">
              <a:schemeClr val="accent5">
                <a:hueOff val="-16754053"/>
                <a:satOff val="18750"/>
                <a:lumOff val="107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AU" sz="1050" kern="1200" dirty="0"/>
            <a:t>SL</a:t>
          </a:r>
          <a:endParaRPr lang="en-US" sz="1050" kern="1200" dirty="0"/>
        </a:p>
      </dsp:txBody>
      <dsp:txXfrm>
        <a:off x="12280" y="5660855"/>
        <a:ext cx="6687390" cy="226990"/>
      </dsp:txXfrm>
    </dsp:sp>
    <dsp:sp modelId="{B1E09629-FD65-4C57-A25E-D3FED8380A60}">
      <dsp:nvSpPr>
        <dsp:cNvPr id="0" name=""/>
        <dsp:cNvSpPr/>
      </dsp:nvSpPr>
      <dsp:spPr>
        <a:xfrm>
          <a:off x="0" y="5928925"/>
          <a:ext cx="6711950" cy="251550"/>
        </a:xfrm>
        <a:prstGeom prst="roundRect">
          <a:avLst/>
        </a:prstGeom>
        <a:gradFill rotWithShape="0">
          <a:gsLst>
            <a:gs pos="0">
              <a:schemeClr val="accent5">
                <a:hueOff val="-17591755"/>
                <a:satOff val="19688"/>
                <a:lumOff val="1124"/>
                <a:alphaOff val="0"/>
                <a:tint val="94000"/>
                <a:satMod val="100000"/>
                <a:lumMod val="104000"/>
              </a:schemeClr>
            </a:gs>
            <a:gs pos="69000">
              <a:schemeClr val="accent5">
                <a:hueOff val="-17591755"/>
                <a:satOff val="19688"/>
                <a:lumOff val="1124"/>
                <a:alphaOff val="0"/>
                <a:shade val="86000"/>
                <a:satMod val="130000"/>
                <a:lumMod val="102000"/>
              </a:schemeClr>
            </a:gs>
            <a:gs pos="100000">
              <a:schemeClr val="accent5">
                <a:hueOff val="-17591755"/>
                <a:satOff val="19688"/>
                <a:lumOff val="112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kern="1200" dirty="0"/>
            <a:t>SAG</a:t>
          </a:r>
        </a:p>
      </dsp:txBody>
      <dsp:txXfrm>
        <a:off x="12280" y="5941205"/>
        <a:ext cx="6687390" cy="226990"/>
      </dsp:txXfrm>
    </dsp:sp>
    <dsp:sp modelId="{4F81B75A-A777-4894-A77B-3E07E5C5EF91}">
      <dsp:nvSpPr>
        <dsp:cNvPr id="0" name=""/>
        <dsp:cNvSpPr/>
      </dsp:nvSpPr>
      <dsp:spPr>
        <a:xfrm>
          <a:off x="0" y="6209275"/>
          <a:ext cx="6711950" cy="251550"/>
        </a:xfrm>
        <a:prstGeom prst="round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kern="1200" dirty="0"/>
            <a:t>M</a:t>
          </a:r>
        </a:p>
      </dsp:txBody>
      <dsp:txXfrm>
        <a:off x="12280" y="6221555"/>
        <a:ext cx="6687390" cy="2269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2/04/2025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2/04/2025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2/04/2025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2/04/2025</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2" descr="AFL 23 Box Shot for PlayStation 5 - GameFAQs">
            <a:extLst>
              <a:ext uri="{FF2B5EF4-FFF2-40B4-BE49-F238E27FC236}">
                <a16:creationId xmlns:a16="http://schemas.microsoft.com/office/drawing/2014/main" id="{653BC070-7281-0936-84B9-E921B8436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73" b="29494"/>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 screen&#10;&#10;Description automatically generated">
            <a:extLst>
              <a:ext uri="{FF2B5EF4-FFF2-40B4-BE49-F238E27FC236}">
                <a16:creationId xmlns:a16="http://schemas.microsoft.com/office/drawing/2014/main" id="{21F20158-5E69-CC74-FBAD-F14746DDA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9" y="196962"/>
            <a:ext cx="5774235" cy="30378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E4107934-BCA7-6B2A-9DA8-1DB749833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3623176"/>
            <a:ext cx="5774235" cy="3037862"/>
          </a:xfrm>
          <a:prstGeom prst="rect">
            <a:avLst/>
          </a:prstGeom>
        </p:spPr>
      </p:pic>
      <p:sp>
        <p:nvSpPr>
          <p:cNvPr id="19" name="Rectangle 1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graph&#10;&#10;Description automatically generated">
            <a:extLst>
              <a:ext uri="{FF2B5EF4-FFF2-40B4-BE49-F238E27FC236}">
                <a16:creationId xmlns:a16="http://schemas.microsoft.com/office/drawing/2014/main" id="{CC0ADF1B-46E7-21A2-963E-CB2DE12EC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6207" y="196962"/>
            <a:ext cx="5774235" cy="3037862"/>
          </a:xfrm>
          <a:prstGeom prst="rect">
            <a:avLst/>
          </a:prstGeom>
        </p:spPr>
      </p:pic>
    </p:spTree>
    <p:extLst>
      <p:ext uri="{BB962C8B-B14F-4D97-AF65-F5344CB8AC3E}">
        <p14:creationId xmlns:p14="http://schemas.microsoft.com/office/powerpoint/2010/main" val="510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278530" y="294968"/>
            <a:ext cx="3527117" cy="2347992"/>
          </a:xfrm>
        </p:spPr>
        <p:txBody>
          <a:bodyPr vert="horz" lIns="91440" tIns="45720" rIns="91440" bIns="45720" rtlCol="0" anchor="b">
            <a:normAutofit/>
          </a:bodyPr>
          <a:lstStyle/>
          <a:p>
            <a:pPr algn="ctr"/>
            <a:r>
              <a:rPr lang="en-US" sz="3200" dirty="0"/>
              <a:t>Histogram of the individual features </a:t>
            </a: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612" y="294968"/>
            <a:ext cx="7610551"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12" y="2331461"/>
            <a:ext cx="761055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612" y="4552655"/>
            <a:ext cx="7610552" cy="1886477"/>
          </a:xfrm>
          <a:prstGeom prst="rect">
            <a:avLst/>
          </a:prstGeom>
        </p:spPr>
      </p:pic>
      <p:sp>
        <p:nvSpPr>
          <p:cNvPr id="11" name="TextBox 10">
            <a:extLst>
              <a:ext uri="{FF2B5EF4-FFF2-40B4-BE49-F238E27FC236}">
                <a16:creationId xmlns:a16="http://schemas.microsoft.com/office/drawing/2014/main" id="{C88D97B0-CC62-9986-C231-073C3031C901}"/>
              </a:ext>
            </a:extLst>
          </p:cNvPr>
          <p:cNvSpPr txBox="1"/>
          <p:nvPr/>
        </p:nvSpPr>
        <p:spPr>
          <a:xfrm>
            <a:off x="369970" y="2786777"/>
            <a:ext cx="3716594" cy="2862322"/>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 Along the x-axis represent the bins (values) of the specific column, where the y-axis represent the total number of counts the data points falls in between.</a:t>
            </a:r>
          </a:p>
        </p:txBody>
      </p:sp>
    </p:spTree>
    <p:extLst>
      <p:ext uri="{BB962C8B-B14F-4D97-AF65-F5344CB8AC3E}">
        <p14:creationId xmlns:p14="http://schemas.microsoft.com/office/powerpoint/2010/main" val="29388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580" y="278461"/>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8" y="1722937"/>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257549"/>
            <a:ext cx="9083995" cy="1403890"/>
          </a:xfrm>
          <a:prstGeom prst="rect">
            <a:avLst/>
          </a:prstGeom>
        </p:spPr>
      </p:pic>
      <p:pic>
        <p:nvPicPr>
          <p:cNvPr id="3" name="Picture 2" descr="A graph of a graph&#10;&#10;Description automatically generated with medium confidence">
            <a:extLst>
              <a:ext uri="{FF2B5EF4-FFF2-40B4-BE49-F238E27FC236}">
                <a16:creationId xmlns:a16="http://schemas.microsoft.com/office/drawing/2014/main" id="{C4B84651-41A8-5F89-F7FD-CF274B8E8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3838" y="4889848"/>
            <a:ext cx="6487161" cy="1565816"/>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9E7BD9-3A88-4FEA-916D-7687A1AED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263" y="565765"/>
            <a:ext cx="3824287"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37" y="1636345"/>
            <a:ext cx="3548750" cy="1929632"/>
          </a:xfrm>
          <a:prstGeom prst="rect">
            <a:avLst/>
          </a:prstGeom>
        </p:spPr>
      </p:pic>
      <p:sp>
        <p:nvSpPr>
          <p:cNvPr id="13" name="Rectangle 12">
            <a:extLst>
              <a:ext uri="{FF2B5EF4-FFF2-40B4-BE49-F238E27FC236}">
                <a16:creationId xmlns:a16="http://schemas.microsoft.com/office/drawing/2014/main" id="{B4DC8784-B7BF-4897-AEF9-3290F1AE0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629265"/>
            <a:ext cx="6894238" cy="1335002"/>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78D180-4A8E-47B3-9E41-4F29F40A9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4893734"/>
            <a:ext cx="3689095" cy="1320798"/>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B5E992-3E27-467A-A13B-57C12E8B3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46" y="2214035"/>
            <a:ext cx="7025732"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553" y="3429000"/>
            <a:ext cx="6735234" cy="1338755"/>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121550" y="5477644"/>
            <a:ext cx="9525370" cy="1264906"/>
          </a:xfrm>
        </p:spPr>
        <p:txBody>
          <a:bodyPr vert="horz" lIns="91440" tIns="45720" rIns="91440" bIns="45720" rtlCol="0" anchor="b">
            <a:normAutofit/>
          </a:bodyPr>
          <a:lstStyle/>
          <a:p>
            <a:pPr algn="l"/>
            <a:r>
              <a:rPr lang="en-US" sz="4400" dirty="0"/>
              <a:t>Top Player Contributions </a:t>
            </a:r>
          </a:p>
        </p:txBody>
      </p:sp>
      <p:pic>
        <p:nvPicPr>
          <p:cNvPr id="5" name="Picture 4" descr="A chart of a number of people&#10;&#10;Description automatically generated with medium confidence">
            <a:extLst>
              <a:ext uri="{FF2B5EF4-FFF2-40B4-BE49-F238E27FC236}">
                <a16:creationId xmlns:a16="http://schemas.microsoft.com/office/drawing/2014/main" id="{AF9E871F-83F8-BB05-4A31-287D66DBA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50" y="115450"/>
            <a:ext cx="5752940" cy="5362194"/>
          </a:xfrm>
          <a:prstGeom prst="rect">
            <a:avLst/>
          </a:prstGeom>
        </p:spPr>
      </p:pic>
      <p:pic>
        <p:nvPicPr>
          <p:cNvPr id="11" name="Picture 10" descr="A chart of different names&#10;&#10;Description automatically generated with medium confidence">
            <a:extLst>
              <a:ext uri="{FF2B5EF4-FFF2-40B4-BE49-F238E27FC236}">
                <a16:creationId xmlns:a16="http://schemas.microsoft.com/office/drawing/2014/main" id="{ECA6D3FF-B9F2-7F1D-E10D-3AB55D7DE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4490" y="115450"/>
            <a:ext cx="5752940" cy="536219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BF0A3E2-10EF-D603-9B98-1CA6FDDB3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364" y="2796546"/>
            <a:ext cx="1316636" cy="2565647"/>
          </a:xfrm>
          <a:prstGeom prst="rect">
            <a:avLst/>
          </a:prstGeom>
        </p:spPr>
      </p:pic>
      <p:pic>
        <p:nvPicPr>
          <p:cNvPr id="6" name="Picture 5">
            <a:extLst>
              <a:ext uri="{FF2B5EF4-FFF2-40B4-BE49-F238E27FC236}">
                <a16:creationId xmlns:a16="http://schemas.microsoft.com/office/drawing/2014/main" id="{D0016BB3-B085-E080-3B18-17EFA20F3C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8352" y="5535190"/>
            <a:ext cx="4682098" cy="490706"/>
          </a:xfrm>
          <a:prstGeom prst="rect">
            <a:avLst/>
          </a:prstGeom>
        </p:spPr>
      </p:pic>
      <p:pic>
        <p:nvPicPr>
          <p:cNvPr id="7" name="Picture 6">
            <a:extLst>
              <a:ext uri="{FF2B5EF4-FFF2-40B4-BE49-F238E27FC236}">
                <a16:creationId xmlns:a16="http://schemas.microsoft.com/office/drawing/2014/main" id="{F4050C2D-3DD3-CA69-FF51-F2A1D3C28B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2392" y="5510434"/>
            <a:ext cx="4682098" cy="515462"/>
          </a:xfrm>
          <a:prstGeom prst="rect">
            <a:avLst/>
          </a:prstGeom>
        </p:spPr>
      </p:pic>
    </p:spTree>
    <p:extLst>
      <p:ext uri="{BB962C8B-B14F-4D97-AF65-F5344CB8AC3E}">
        <p14:creationId xmlns:p14="http://schemas.microsoft.com/office/powerpoint/2010/main" val="3943945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E6E6E-8209-92DC-BD94-D68F47D4A84D}"/>
              </a:ext>
            </a:extLst>
          </p:cNvPr>
          <p:cNvSpPr txBox="1"/>
          <p:nvPr/>
        </p:nvSpPr>
        <p:spPr>
          <a:xfrm>
            <a:off x="317131" y="318552"/>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solidFill>
                  <a:srgbClr val="FFFFFF"/>
                </a:solidFill>
                <a:latin typeface="+mj-lt"/>
                <a:ea typeface="+mj-ea"/>
                <a:cs typeface="+mj-cs"/>
              </a:rPr>
              <a:t>Identifying Strengths and Weakness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13" y="290911"/>
            <a:ext cx="5895975" cy="5723728"/>
          </a:xfrm>
          <a:prstGeom prst="rect">
            <a:avLst/>
          </a:prstGeom>
        </p:spPr>
      </p:pic>
      <p:sp>
        <p:nvSpPr>
          <p:cNvPr id="16" name="TextBox 15">
            <a:extLst>
              <a:ext uri="{FF2B5EF4-FFF2-40B4-BE49-F238E27FC236}">
                <a16:creationId xmlns:a16="http://schemas.microsoft.com/office/drawing/2014/main" id="{0C3E9BE2-BC9F-3421-0EF0-FAF5AEE561C1}"/>
              </a:ext>
            </a:extLst>
          </p:cNvPr>
          <p:cNvSpPr txBox="1"/>
          <p:nvPr/>
        </p:nvSpPr>
        <p:spPr>
          <a:xfrm>
            <a:off x="317131" y="5091309"/>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people&#10;&#10;Description automatically generated with medium confidence">
            <a:extLst>
              <a:ext uri="{FF2B5EF4-FFF2-40B4-BE49-F238E27FC236}">
                <a16:creationId xmlns:a16="http://schemas.microsoft.com/office/drawing/2014/main" id="{1CAFE605-0973-E6CB-CBFD-5A6581E7A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34" y="1200150"/>
            <a:ext cx="5520800" cy="4914900"/>
          </a:xfrm>
          <a:prstGeom prst="rect">
            <a:avLst/>
          </a:prstGeom>
        </p:spPr>
      </p:pic>
      <p:sp>
        <p:nvSpPr>
          <p:cNvPr id="4" name="TextBox 3">
            <a:extLst>
              <a:ext uri="{FF2B5EF4-FFF2-40B4-BE49-F238E27FC236}">
                <a16:creationId xmlns:a16="http://schemas.microsoft.com/office/drawing/2014/main" id="{94703328-6D9A-C0F8-FF21-AC80E36B508E}"/>
              </a:ext>
            </a:extLst>
          </p:cNvPr>
          <p:cNvSpPr txBox="1"/>
          <p:nvPr/>
        </p:nvSpPr>
        <p:spPr>
          <a:xfrm>
            <a:off x="231419" y="317152"/>
            <a:ext cx="11306429" cy="646331"/>
          </a:xfrm>
          <a:prstGeom prst="rect">
            <a:avLst/>
          </a:prstGeom>
          <a:noFill/>
        </p:spPr>
        <p:txBody>
          <a:bodyPr wrap="none" rtlCol="0">
            <a:spAutoFit/>
          </a:bodyPr>
          <a:lstStyle/>
          <a:p>
            <a:r>
              <a:rPr lang="en-AU" sz="3600" dirty="0"/>
              <a:t>Top Players Goal to Kicks Ratio in Descending Order</a:t>
            </a:r>
          </a:p>
        </p:txBody>
      </p:sp>
      <p:sp>
        <p:nvSpPr>
          <p:cNvPr id="5" name="TextBox 4">
            <a:extLst>
              <a:ext uri="{FF2B5EF4-FFF2-40B4-BE49-F238E27FC236}">
                <a16:creationId xmlns:a16="http://schemas.microsoft.com/office/drawing/2014/main" id="{C006B633-1EC8-AA58-8E3D-AA4DC6DD1822}"/>
              </a:ext>
            </a:extLst>
          </p:cNvPr>
          <p:cNvSpPr txBox="1"/>
          <p:nvPr/>
        </p:nvSpPr>
        <p:spPr>
          <a:xfrm>
            <a:off x="6096000" y="5848350"/>
            <a:ext cx="6179064" cy="369332"/>
          </a:xfrm>
          <a:prstGeom prst="rect">
            <a:avLst/>
          </a:prstGeom>
          <a:noFill/>
        </p:spPr>
        <p:txBody>
          <a:bodyPr wrap="none" rtlCol="0">
            <a:spAutoFit/>
          </a:bodyPr>
          <a:lstStyle/>
          <a:p>
            <a:r>
              <a:rPr lang="en-AU" dirty="0"/>
              <a:t>NOTE: Not all players are shown here and in future slides</a:t>
            </a:r>
          </a:p>
        </p:txBody>
      </p:sp>
      <p:pic>
        <p:nvPicPr>
          <p:cNvPr id="7" name="Picture 6" descr="A screenshot of a computer&#10;&#10;Description automatically generated">
            <a:extLst>
              <a:ext uri="{FF2B5EF4-FFF2-40B4-BE49-F238E27FC236}">
                <a16:creationId xmlns:a16="http://schemas.microsoft.com/office/drawing/2014/main" id="{2FF507C0-8551-B0DE-1031-B0775AF3D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00150"/>
            <a:ext cx="1724266" cy="3648584"/>
          </a:xfrm>
          <a:prstGeom prst="rect">
            <a:avLst/>
          </a:prstGeom>
        </p:spPr>
      </p:pic>
      <p:pic>
        <p:nvPicPr>
          <p:cNvPr id="9" name="Picture 8">
            <a:extLst>
              <a:ext uri="{FF2B5EF4-FFF2-40B4-BE49-F238E27FC236}">
                <a16:creationId xmlns:a16="http://schemas.microsoft.com/office/drawing/2014/main" id="{053366CF-1170-A3CA-B912-379EF82A2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275" y="6153150"/>
            <a:ext cx="4827359" cy="457264"/>
          </a:xfrm>
          <a:prstGeom prst="rect">
            <a:avLst/>
          </a:prstGeom>
        </p:spPr>
      </p:pic>
    </p:spTree>
    <p:extLst>
      <p:ext uri="{BB962C8B-B14F-4D97-AF65-F5344CB8AC3E}">
        <p14:creationId xmlns:p14="http://schemas.microsoft.com/office/powerpoint/2010/main" val="287390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4827A15-428B-FA5D-A580-37544358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91" y="370491"/>
            <a:ext cx="7404434" cy="5913155"/>
          </a:xfrm>
          <a:prstGeom prst="rect">
            <a:avLst/>
          </a:prstGeom>
        </p:spPr>
      </p:pic>
      <p:sp>
        <p:nvSpPr>
          <p:cNvPr id="3" name="TextBox 2">
            <a:extLst>
              <a:ext uri="{FF2B5EF4-FFF2-40B4-BE49-F238E27FC236}">
                <a16:creationId xmlns:a16="http://schemas.microsoft.com/office/drawing/2014/main" id="{87A57812-E844-86B3-9597-E29FF196CFA6}"/>
              </a:ext>
            </a:extLst>
          </p:cNvPr>
          <p:cNvSpPr txBox="1"/>
          <p:nvPr/>
        </p:nvSpPr>
        <p:spPr>
          <a:xfrm>
            <a:off x="7689848" y="5083317"/>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Tree>
    <p:extLst>
      <p:ext uri="{BB962C8B-B14F-4D97-AF65-F5344CB8AC3E}">
        <p14:creationId xmlns:p14="http://schemas.microsoft.com/office/powerpoint/2010/main" val="383879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709E47E0-BAB7-03EC-F00E-893083F4B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64" y="428625"/>
            <a:ext cx="6831017" cy="5143500"/>
          </a:xfrm>
          <a:prstGeom prst="rect">
            <a:avLst/>
          </a:prstGeom>
        </p:spPr>
      </p:pic>
      <p:pic>
        <p:nvPicPr>
          <p:cNvPr id="5" name="Picture 4">
            <a:extLst>
              <a:ext uri="{FF2B5EF4-FFF2-40B4-BE49-F238E27FC236}">
                <a16:creationId xmlns:a16="http://schemas.microsoft.com/office/drawing/2014/main" id="{9838FC71-3564-443C-0C9E-A4907BEFE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363" y="5724486"/>
            <a:ext cx="5744037" cy="552527"/>
          </a:xfrm>
          <a:prstGeom prst="rect">
            <a:avLst/>
          </a:prstGeom>
        </p:spPr>
      </p:pic>
      <p:sp>
        <p:nvSpPr>
          <p:cNvPr id="6" name="TextBox 5">
            <a:extLst>
              <a:ext uri="{FF2B5EF4-FFF2-40B4-BE49-F238E27FC236}">
                <a16:creationId xmlns:a16="http://schemas.microsoft.com/office/drawing/2014/main" id="{8318716F-9B48-81F4-A306-8C22AB58ABA3}"/>
              </a:ext>
            </a:extLst>
          </p:cNvPr>
          <p:cNvSpPr txBox="1"/>
          <p:nvPr/>
        </p:nvSpPr>
        <p:spPr>
          <a:xfrm>
            <a:off x="7486650" y="6000749"/>
            <a:ext cx="4111447" cy="369332"/>
          </a:xfrm>
          <a:prstGeom prst="rect">
            <a:avLst/>
          </a:prstGeom>
          <a:noFill/>
        </p:spPr>
        <p:txBody>
          <a:bodyPr wrap="none" rtlCol="0">
            <a:spAutoFit/>
          </a:bodyPr>
          <a:lstStyle/>
          <a:p>
            <a:r>
              <a:rPr lang="en-AU"/>
              <a:t>NOTE: Not all players are shown here</a:t>
            </a:r>
            <a:endParaRPr lang="en-AU" dirty="0"/>
          </a:p>
        </p:txBody>
      </p:sp>
      <p:pic>
        <p:nvPicPr>
          <p:cNvPr id="8" name="Picture 7" descr="A screen shot of a list of different colored squares&#10;&#10;Description automatically generated">
            <a:extLst>
              <a:ext uri="{FF2B5EF4-FFF2-40B4-BE49-F238E27FC236}">
                <a16:creationId xmlns:a16="http://schemas.microsoft.com/office/drawing/2014/main" id="{6F636AD6-D23C-B2B3-65A0-9B0E2C12A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150" y="1251921"/>
            <a:ext cx="1419423" cy="2848373"/>
          </a:xfrm>
          <a:prstGeom prst="rect">
            <a:avLst/>
          </a:prstGeom>
        </p:spPr>
      </p:pic>
    </p:spTree>
    <p:extLst>
      <p:ext uri="{BB962C8B-B14F-4D97-AF65-F5344CB8AC3E}">
        <p14:creationId xmlns:p14="http://schemas.microsoft.com/office/powerpoint/2010/main" val="99108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8C9A703-2AE3-E254-C861-20A4AEFB68EB}"/>
              </a:ext>
            </a:extLst>
          </p:cNvPr>
          <p:cNvPicPr>
            <a:picLocks noChangeAspect="1"/>
          </p:cNvPicPr>
          <p:nvPr/>
        </p:nvPicPr>
        <p:blipFill>
          <a:blip r:embed="rId3">
            <a:extLst>
              <a:ext uri="{28A0092B-C50C-407E-A947-70E740481C1C}">
                <a14:useLocalDpi xmlns:a14="http://schemas.microsoft.com/office/drawing/2010/main" val="0"/>
              </a:ext>
            </a:extLst>
          </a:blip>
          <a:srcRect t="1295" r="-2" b="8513"/>
          <a:stretch/>
        </p:blipFill>
        <p:spPr>
          <a:xfrm>
            <a:off x="2877131" y="314325"/>
            <a:ext cx="6771693" cy="401002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8" name="TextBox 7">
            <a:extLst>
              <a:ext uri="{FF2B5EF4-FFF2-40B4-BE49-F238E27FC236}">
                <a16:creationId xmlns:a16="http://schemas.microsoft.com/office/drawing/2014/main" id="{D51CFCDE-C0F0-CC1D-9A07-966B8644E64B}"/>
              </a:ext>
            </a:extLst>
          </p:cNvPr>
          <p:cNvSpPr txBox="1"/>
          <p:nvPr/>
        </p:nvSpPr>
        <p:spPr>
          <a:xfrm>
            <a:off x="848969" y="4048913"/>
            <a:ext cx="10494062" cy="12705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000" b="1" cap="all">
                <a:effectLst>
                  <a:outerShdw blurRad="50800" dist="63500" dir="2700000" algn="tl" rotWithShape="0">
                    <a:srgbClr val="000000">
                      <a:alpha val="48000"/>
                    </a:srgbClr>
                  </a:outerShdw>
                </a:effectLst>
                <a:latin typeface="+mj-lt"/>
                <a:ea typeface="+mj-ea"/>
                <a:cs typeface="+mj-cs"/>
              </a:rPr>
              <a:t>Player Development</a:t>
            </a:r>
          </a:p>
        </p:txBody>
      </p:sp>
      <p:sp>
        <p:nvSpPr>
          <p:cNvPr id="4" name="TextBox 3">
            <a:extLst>
              <a:ext uri="{FF2B5EF4-FFF2-40B4-BE49-F238E27FC236}">
                <a16:creationId xmlns:a16="http://schemas.microsoft.com/office/drawing/2014/main" id="{2E06F50D-2475-D762-ED7A-D475483C734C}"/>
              </a:ext>
            </a:extLst>
          </p:cNvPr>
          <p:cNvSpPr txBox="1"/>
          <p:nvPr/>
        </p:nvSpPr>
        <p:spPr>
          <a:xfrm>
            <a:off x="848969" y="5319449"/>
            <a:ext cx="10494062" cy="702645"/>
          </a:xfrm>
          <a:prstGeom prst="rect">
            <a:avLst/>
          </a:prstGeom>
        </p:spPr>
        <p:txBody>
          <a:bodyPr vert="horz" lIns="91440" tIns="45720" rIns="91440" bIns="45720" rtlCol="0">
            <a:normAutofit/>
          </a:bodyPr>
          <a:lstStyle/>
          <a:p>
            <a:pPr algn="ctr" defTabSz="914400">
              <a:lnSpc>
                <a:spcPct val="120000"/>
              </a:lnSpc>
              <a:spcBef>
                <a:spcPts val="1000"/>
              </a:spcBef>
            </a:pPr>
            <a:r>
              <a:rPr lang="en-US">
                <a:effectLst>
                  <a:outerShdw blurRad="50800" dist="38100" dir="2700000" algn="tl" rotWithShape="0">
                    <a:srgbClr val="000000">
                      <a:alpha val="48000"/>
                    </a:srgbClr>
                  </a:outerShdw>
                </a:effectLst>
              </a:rPr>
              <a:t>Track player progress and set development goals</a:t>
            </a:r>
          </a:p>
        </p:txBody>
      </p:sp>
    </p:spTree>
    <p:extLst>
      <p:ext uri="{BB962C8B-B14F-4D97-AF65-F5344CB8AC3E}">
        <p14:creationId xmlns:p14="http://schemas.microsoft.com/office/powerpoint/2010/main" val="339998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2D8B3-4175-FDFD-BA29-D0E607FCF1CD}"/>
              </a:ext>
            </a:extLst>
          </p:cNvPr>
          <p:cNvSpPr txBox="1"/>
          <p:nvPr/>
        </p:nvSpPr>
        <p:spPr>
          <a:xfrm>
            <a:off x="1141857" y="3232137"/>
            <a:ext cx="9924076" cy="1895798"/>
          </a:xfrm>
          <a:prstGeom prst="rect">
            <a:avLst/>
          </a:prstGeom>
          <a:noFill/>
        </p:spPr>
        <p:txBody>
          <a:bodyPr wrap="square" rtlCol="0">
            <a:spAutoFit/>
          </a:bodyPr>
          <a:lstStyle/>
          <a:p>
            <a:pPr defTabSz="847192">
              <a:spcAft>
                <a:spcPts val="510"/>
              </a:spcAft>
            </a:pPr>
            <a:r>
              <a:rPr lang="en-AU" sz="1668" kern="1200" dirty="0">
                <a:solidFill>
                  <a:srgbClr val="555555"/>
                </a:solidFill>
                <a:highlight>
                  <a:srgbClr val="FFFFFF"/>
                </a:highlight>
                <a:latin typeface="system-ui"/>
                <a:ea typeface="+mn-ea"/>
                <a:cs typeface="+mn-cs"/>
              </a:rPr>
              <a:t>The goal for this project is to evaluate player performance evaluation and predicting fantasy points,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sz="2000" dirty="0"/>
          </a:p>
        </p:txBody>
      </p:sp>
      <p:sp>
        <p:nvSpPr>
          <p:cNvPr id="3" name="TextBox 2">
            <a:extLst>
              <a:ext uri="{FF2B5EF4-FFF2-40B4-BE49-F238E27FC236}">
                <a16:creationId xmlns:a16="http://schemas.microsoft.com/office/drawing/2014/main" id="{32D68237-7B59-872E-4934-65CF001D87C8}"/>
              </a:ext>
            </a:extLst>
          </p:cNvPr>
          <p:cNvSpPr txBox="1"/>
          <p:nvPr/>
        </p:nvSpPr>
        <p:spPr>
          <a:xfrm>
            <a:off x="5163236" y="1730065"/>
            <a:ext cx="1990417" cy="662617"/>
          </a:xfrm>
          <a:prstGeom prst="rect">
            <a:avLst/>
          </a:prstGeom>
          <a:noFill/>
        </p:spPr>
        <p:txBody>
          <a:bodyPr wrap="none" rtlCol="0">
            <a:spAutoFit/>
          </a:bodyPr>
          <a:lstStyle/>
          <a:p>
            <a:pPr defTabSz="847192">
              <a:spcAft>
                <a:spcPts val="510"/>
              </a:spcAft>
            </a:pPr>
            <a:r>
              <a:rPr lang="en-AU" sz="3706" kern="1200">
                <a:solidFill>
                  <a:srgbClr val="555555"/>
                </a:solidFill>
                <a:latin typeface="+mn-lt"/>
                <a:ea typeface="+mn-ea"/>
                <a:cs typeface="+mn-cs"/>
              </a:rPr>
              <a:t>Purpose</a:t>
            </a:r>
            <a:endParaRPr lang="en-AU" sz="4000"/>
          </a:p>
        </p:txBody>
      </p:sp>
    </p:spTree>
    <p:extLst>
      <p:ext uri="{BB962C8B-B14F-4D97-AF65-F5344CB8AC3E}">
        <p14:creationId xmlns:p14="http://schemas.microsoft.com/office/powerpoint/2010/main" val="330632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74247-087C-D01A-6546-A3F25071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59" y="299973"/>
            <a:ext cx="3991532" cy="457264"/>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A27C559D-F161-8DEE-F1B6-7A0179DA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82" y="795337"/>
            <a:ext cx="6086407" cy="5267325"/>
          </a:xfrm>
          <a:prstGeom prst="rect">
            <a:avLst/>
          </a:prstGeom>
        </p:spPr>
      </p:pic>
      <p:pic>
        <p:nvPicPr>
          <p:cNvPr id="7" name="Picture 6" descr="A screen shot of a chart&#10;&#10;Description automatically generated">
            <a:extLst>
              <a:ext uri="{FF2B5EF4-FFF2-40B4-BE49-F238E27FC236}">
                <a16:creationId xmlns:a16="http://schemas.microsoft.com/office/drawing/2014/main" id="{938B9B10-2B8E-3542-1B69-B2BC35687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096" y="795337"/>
            <a:ext cx="1486107" cy="2753109"/>
          </a:xfrm>
          <a:prstGeom prst="rect">
            <a:avLst/>
          </a:prstGeom>
        </p:spPr>
      </p:pic>
      <p:pic>
        <p:nvPicPr>
          <p:cNvPr id="9" name="Picture 8">
            <a:extLst>
              <a:ext uri="{FF2B5EF4-FFF2-40B4-BE49-F238E27FC236}">
                <a16:creationId xmlns:a16="http://schemas.microsoft.com/office/drawing/2014/main" id="{EF3607C1-9397-E4A7-2F7E-D8562554F5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945" y="6196012"/>
            <a:ext cx="5624952" cy="485843"/>
          </a:xfrm>
          <a:prstGeom prst="rect">
            <a:avLst/>
          </a:prstGeom>
        </p:spPr>
      </p:pic>
    </p:spTree>
    <p:extLst>
      <p:ext uri="{BB962C8B-B14F-4D97-AF65-F5344CB8AC3E}">
        <p14:creationId xmlns:p14="http://schemas.microsoft.com/office/powerpoint/2010/main" val="3802007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9B2EFF4-447C-38DA-1CE3-AFA60CCD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20" y="787194"/>
            <a:ext cx="6766505" cy="5118304"/>
          </a:xfrm>
          <a:prstGeom prst="rect">
            <a:avLst/>
          </a:prstGeom>
        </p:spPr>
      </p:pic>
      <p:sp>
        <p:nvSpPr>
          <p:cNvPr id="3" name="TextBox 2">
            <a:extLst>
              <a:ext uri="{FF2B5EF4-FFF2-40B4-BE49-F238E27FC236}">
                <a16:creationId xmlns:a16="http://schemas.microsoft.com/office/drawing/2014/main" id="{DEB7B5B7-302F-532F-34BA-05B9C489144C}"/>
              </a:ext>
            </a:extLst>
          </p:cNvPr>
          <p:cNvSpPr txBox="1"/>
          <p:nvPr/>
        </p:nvSpPr>
        <p:spPr>
          <a:xfrm>
            <a:off x="748720" y="5905498"/>
            <a:ext cx="5427712" cy="646331"/>
          </a:xfrm>
          <a:prstGeom prst="rect">
            <a:avLst/>
          </a:prstGeom>
          <a:noFill/>
        </p:spPr>
        <p:txBody>
          <a:bodyPr wrap="square" rtlCol="0">
            <a:spAutoFit/>
          </a:bodyPr>
          <a:lstStyle/>
          <a:p>
            <a:r>
              <a:rPr lang="en-US" dirty="0"/>
              <a:t>Use data to make strategic decisions for upcoming matches.</a:t>
            </a:r>
            <a:endParaRPr lang="en-AU" dirty="0"/>
          </a:p>
        </p:txBody>
      </p:sp>
    </p:spTree>
    <p:extLst>
      <p:ext uri="{BB962C8B-B14F-4D97-AF65-F5344CB8AC3E}">
        <p14:creationId xmlns:p14="http://schemas.microsoft.com/office/powerpoint/2010/main" val="328528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F5A1D0-BB75-8239-8498-67A0F9BC3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54" y="514040"/>
            <a:ext cx="8168295" cy="5353360"/>
          </a:xfrm>
          <a:prstGeom prst="rect">
            <a:avLst/>
          </a:prstGeom>
        </p:spPr>
      </p:pic>
    </p:spTree>
    <p:extLst>
      <p:ext uri="{BB962C8B-B14F-4D97-AF65-F5344CB8AC3E}">
        <p14:creationId xmlns:p14="http://schemas.microsoft.com/office/powerpoint/2010/main" val="1136811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a number of people&#10;&#10;Description automatically generated with medium confidence">
            <a:extLst>
              <a:ext uri="{FF2B5EF4-FFF2-40B4-BE49-F238E27FC236}">
                <a16:creationId xmlns:a16="http://schemas.microsoft.com/office/drawing/2014/main" id="{AAE63146-3752-C9AA-E192-190DB293C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34" y="904875"/>
            <a:ext cx="6737206" cy="5076825"/>
          </a:xfrm>
          <a:prstGeom prst="rect">
            <a:avLst/>
          </a:prstGeom>
        </p:spPr>
      </p:pic>
      <p:pic>
        <p:nvPicPr>
          <p:cNvPr id="7" name="Picture 6" descr="A screenshot of a screen with a number of different colored squares&#10;&#10;Description automatically generated">
            <a:extLst>
              <a:ext uri="{FF2B5EF4-FFF2-40B4-BE49-F238E27FC236}">
                <a16:creationId xmlns:a16="http://schemas.microsoft.com/office/drawing/2014/main" id="{1E484007-F8E2-F593-7A4B-9FEEA20EE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289" y="976058"/>
            <a:ext cx="1762371" cy="3648584"/>
          </a:xfrm>
          <a:prstGeom prst="rect">
            <a:avLst/>
          </a:prstGeom>
        </p:spPr>
      </p:pic>
      <p:pic>
        <p:nvPicPr>
          <p:cNvPr id="9" name="Picture 8">
            <a:extLst>
              <a:ext uri="{FF2B5EF4-FFF2-40B4-BE49-F238E27FC236}">
                <a16:creationId xmlns:a16="http://schemas.microsoft.com/office/drawing/2014/main" id="{B2AA1ABD-280A-A3CE-7B9E-CB7BB215DF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652" y="6105493"/>
            <a:ext cx="5477688" cy="552527"/>
          </a:xfrm>
          <a:prstGeom prst="rect">
            <a:avLst/>
          </a:prstGeom>
        </p:spPr>
      </p:pic>
      <p:sp>
        <p:nvSpPr>
          <p:cNvPr id="2" name="TextBox 1">
            <a:extLst>
              <a:ext uri="{FF2B5EF4-FFF2-40B4-BE49-F238E27FC236}">
                <a16:creationId xmlns:a16="http://schemas.microsoft.com/office/drawing/2014/main" id="{E0E08778-EDD2-47F2-A9C1-7CF755C0EE8C}"/>
              </a:ext>
            </a:extLst>
          </p:cNvPr>
          <p:cNvSpPr txBox="1"/>
          <p:nvPr/>
        </p:nvSpPr>
        <p:spPr>
          <a:xfrm>
            <a:off x="2023473" y="473647"/>
            <a:ext cx="5230046" cy="369332"/>
          </a:xfrm>
          <a:prstGeom prst="rect">
            <a:avLst/>
          </a:prstGeom>
          <a:noFill/>
        </p:spPr>
        <p:txBody>
          <a:bodyPr wrap="square" rtlCol="0">
            <a:spAutoFit/>
          </a:bodyPr>
          <a:lstStyle/>
          <a:p>
            <a:r>
              <a:rPr lang="en-AU" dirty="0"/>
              <a:t>Disposals per Game in descending order</a:t>
            </a:r>
          </a:p>
        </p:txBody>
      </p:sp>
    </p:spTree>
    <p:extLst>
      <p:ext uri="{BB962C8B-B14F-4D97-AF65-F5344CB8AC3E}">
        <p14:creationId xmlns:p14="http://schemas.microsoft.com/office/powerpoint/2010/main" val="1157370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D904615-1648-EAB0-48B3-7B8FA4AE5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87" y="623564"/>
            <a:ext cx="10185980" cy="5358135"/>
          </a:xfrm>
          <a:prstGeom prst="rect">
            <a:avLst/>
          </a:prstGeom>
        </p:spPr>
      </p:pic>
    </p:spTree>
    <p:extLst>
      <p:ext uri="{BB962C8B-B14F-4D97-AF65-F5344CB8AC3E}">
        <p14:creationId xmlns:p14="http://schemas.microsoft.com/office/powerpoint/2010/main" val="3980827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5BB93F-4CCA-DC83-FA92-DBBE006078D5}"/>
              </a:ext>
            </a:extLst>
          </p:cNvPr>
          <p:cNvSpPr txBox="1"/>
          <p:nvPr/>
        </p:nvSpPr>
        <p:spPr>
          <a:xfrm>
            <a:off x="6416043" y="410259"/>
            <a:ext cx="5314950" cy="3693319"/>
          </a:xfrm>
          <a:prstGeom prst="rect">
            <a:avLst/>
          </a:prstGeom>
          <a:noFill/>
        </p:spPr>
        <p:txBody>
          <a:bodyPr wrap="square" rtlCol="0">
            <a:spAutoFit/>
          </a:bodyPr>
          <a:lstStyle/>
          <a:p>
            <a:r>
              <a:rPr lang="en-AU" sz="3600" dirty="0"/>
              <a:t>Box Plot of Weights for each team based on Status</a:t>
            </a:r>
          </a:p>
          <a:p>
            <a:endParaRPr lang="en-AU" dirty="0"/>
          </a:p>
          <a:p>
            <a:r>
              <a:rPr lang="en-AU" dirty="0"/>
              <a:t>NOTE: Weights and Heights metrics may change over time. Where N are players currently playing in the league in 2023-2024 Season, L Stands for Players Left the club due to reaching their contacts, personal issues, often described as “free agents”, and R represents retiring players.</a:t>
            </a:r>
          </a:p>
        </p:txBody>
      </p:sp>
      <p:sp>
        <p:nvSpPr>
          <p:cNvPr id="3" name="TextBox 2">
            <a:extLst>
              <a:ext uri="{FF2B5EF4-FFF2-40B4-BE49-F238E27FC236}">
                <a16:creationId xmlns:a16="http://schemas.microsoft.com/office/drawing/2014/main" id="{C62BF23E-70C6-953C-5580-C9E6644D3802}"/>
              </a:ext>
            </a:extLst>
          </p:cNvPr>
          <p:cNvSpPr txBox="1"/>
          <p:nvPr/>
        </p:nvSpPr>
        <p:spPr>
          <a:xfrm>
            <a:off x="609600" y="180273"/>
            <a:ext cx="4958602" cy="830997"/>
          </a:xfrm>
          <a:prstGeom prst="rect">
            <a:avLst/>
          </a:prstGeom>
          <a:noFill/>
        </p:spPr>
        <p:txBody>
          <a:bodyPr wrap="none" rtlCol="0">
            <a:spAutoFit/>
          </a:bodyPr>
          <a:lstStyle/>
          <a:p>
            <a:r>
              <a:rPr lang="en-AU" sz="4800" dirty="0"/>
              <a:t>Further Analysis </a:t>
            </a:r>
          </a:p>
        </p:txBody>
      </p:sp>
      <p:pic>
        <p:nvPicPr>
          <p:cNvPr id="5" name="Picture 4" descr="A white rectangular sign with black text and blue rectangles&#10;&#10;Description automatically generated">
            <a:extLst>
              <a:ext uri="{FF2B5EF4-FFF2-40B4-BE49-F238E27FC236}">
                <a16:creationId xmlns:a16="http://schemas.microsoft.com/office/drawing/2014/main" id="{D775CD95-8C70-532F-1E24-833AAD55C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043" y="4264454"/>
            <a:ext cx="1428949" cy="1714739"/>
          </a:xfrm>
          <a:prstGeom prst="rect">
            <a:avLst/>
          </a:prstGeom>
        </p:spPr>
      </p:pic>
      <p:pic>
        <p:nvPicPr>
          <p:cNvPr id="11" name="Picture 10" descr="A graph of different colored squares&#10;&#10;Description automatically generated with medium confidence">
            <a:extLst>
              <a:ext uri="{FF2B5EF4-FFF2-40B4-BE49-F238E27FC236}">
                <a16:creationId xmlns:a16="http://schemas.microsoft.com/office/drawing/2014/main" id="{6CAFCB52-BC55-7A06-A3D4-1E2AF5579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6" y="1011270"/>
            <a:ext cx="5568952" cy="4087780"/>
          </a:xfrm>
          <a:prstGeom prst="rect">
            <a:avLst/>
          </a:prstGeom>
        </p:spPr>
      </p:pic>
      <p:pic>
        <p:nvPicPr>
          <p:cNvPr id="17" name="Picture 16" descr="A graph with a bar chart&#10;&#10;Description automatically generated with medium confidence">
            <a:extLst>
              <a:ext uri="{FF2B5EF4-FFF2-40B4-BE49-F238E27FC236}">
                <a16:creationId xmlns:a16="http://schemas.microsoft.com/office/drawing/2014/main" id="{0887B8F7-7905-904B-A1D6-C1B362C13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44" y="5099050"/>
            <a:ext cx="5290506" cy="1202800"/>
          </a:xfrm>
          <a:prstGeom prst="rect">
            <a:avLst/>
          </a:prstGeom>
        </p:spPr>
      </p:pic>
    </p:spTree>
    <p:extLst>
      <p:ext uri="{BB962C8B-B14F-4D97-AF65-F5344CB8AC3E}">
        <p14:creationId xmlns:p14="http://schemas.microsoft.com/office/powerpoint/2010/main" val="1978727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56A16-42BE-03D4-E744-CB04D8C198BA}"/>
              </a:ext>
            </a:extLst>
          </p:cNvPr>
          <p:cNvSpPr txBox="1"/>
          <p:nvPr/>
        </p:nvSpPr>
        <p:spPr>
          <a:xfrm>
            <a:off x="619125" y="134034"/>
            <a:ext cx="11169018" cy="646331"/>
          </a:xfrm>
          <a:prstGeom prst="rect">
            <a:avLst/>
          </a:prstGeom>
          <a:noFill/>
        </p:spPr>
        <p:txBody>
          <a:bodyPr wrap="square" rtlCol="0">
            <a:spAutoFit/>
          </a:bodyPr>
          <a:lstStyle/>
          <a:p>
            <a:r>
              <a:rPr lang="en-AU" sz="3600" dirty="0"/>
              <a:t>Box Plot of Heights for each team based on Status</a:t>
            </a:r>
          </a:p>
        </p:txBody>
      </p:sp>
      <p:pic>
        <p:nvPicPr>
          <p:cNvPr id="4" name="Picture 3" descr="A chart with different colored squares&#10;&#10;Description automatically generated with medium confidence">
            <a:extLst>
              <a:ext uri="{FF2B5EF4-FFF2-40B4-BE49-F238E27FC236}">
                <a16:creationId xmlns:a16="http://schemas.microsoft.com/office/drawing/2014/main" id="{E2BCA3A6-BA94-2D4A-5586-57B17D9D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780364"/>
            <a:ext cx="10439400" cy="4458385"/>
          </a:xfrm>
          <a:prstGeom prst="rect">
            <a:avLst/>
          </a:prstGeom>
        </p:spPr>
      </p:pic>
      <p:pic>
        <p:nvPicPr>
          <p:cNvPr id="8" name="Picture 7" descr="A graph with numbers and lines&#10;&#10;Description automatically generated with medium confidence">
            <a:extLst>
              <a:ext uri="{FF2B5EF4-FFF2-40B4-BE49-F238E27FC236}">
                <a16:creationId xmlns:a16="http://schemas.microsoft.com/office/drawing/2014/main" id="{4646954A-25B2-30F7-699E-83F755F15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5238750"/>
            <a:ext cx="10086975" cy="1353226"/>
          </a:xfrm>
          <a:prstGeom prst="rect">
            <a:avLst/>
          </a:prstGeom>
        </p:spPr>
      </p:pic>
    </p:spTree>
    <p:extLst>
      <p:ext uri="{BB962C8B-B14F-4D97-AF65-F5344CB8AC3E}">
        <p14:creationId xmlns:p14="http://schemas.microsoft.com/office/powerpoint/2010/main" val="3888747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83800-9041-B6D1-B848-A0ED912D0420}"/>
              </a:ext>
            </a:extLst>
          </p:cNvPr>
          <p:cNvSpPr txBox="1"/>
          <p:nvPr/>
        </p:nvSpPr>
        <p:spPr>
          <a:xfrm>
            <a:off x="619125" y="134034"/>
            <a:ext cx="11169018" cy="646331"/>
          </a:xfrm>
          <a:prstGeom prst="rect">
            <a:avLst/>
          </a:prstGeom>
          <a:noFill/>
        </p:spPr>
        <p:txBody>
          <a:bodyPr wrap="square" rtlCol="0">
            <a:spAutoFit/>
          </a:bodyPr>
          <a:lstStyle/>
          <a:p>
            <a:r>
              <a:rPr lang="en-AU" sz="3600" dirty="0"/>
              <a:t>Box Plot of BMIs for each team based on Status</a:t>
            </a:r>
          </a:p>
        </p:txBody>
      </p:sp>
      <p:pic>
        <p:nvPicPr>
          <p:cNvPr id="4" name="Picture 3" descr="A screenshot of a graph&#10;&#10;Description automatically generated">
            <a:extLst>
              <a:ext uri="{FF2B5EF4-FFF2-40B4-BE49-F238E27FC236}">
                <a16:creationId xmlns:a16="http://schemas.microsoft.com/office/drawing/2014/main" id="{5C5E75B7-43C7-0F1A-4378-64BFAD7A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780365"/>
            <a:ext cx="10067925" cy="4714875"/>
          </a:xfrm>
          <a:prstGeom prst="rect">
            <a:avLst/>
          </a:prstGeom>
        </p:spPr>
      </p:pic>
      <p:pic>
        <p:nvPicPr>
          <p:cNvPr id="6" name="Picture 5" descr="A white background with black numbers&#10;&#10;Description automatically generated">
            <a:extLst>
              <a:ext uri="{FF2B5EF4-FFF2-40B4-BE49-F238E27FC236}">
                <a16:creationId xmlns:a16="http://schemas.microsoft.com/office/drawing/2014/main" id="{CBA4F255-994A-B91D-E7B8-A691DBE02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85" y="5495240"/>
            <a:ext cx="9814113" cy="1228726"/>
          </a:xfrm>
          <a:prstGeom prst="rect">
            <a:avLst/>
          </a:prstGeom>
        </p:spPr>
      </p:pic>
    </p:spTree>
    <p:extLst>
      <p:ext uri="{BB962C8B-B14F-4D97-AF65-F5344CB8AC3E}">
        <p14:creationId xmlns:p14="http://schemas.microsoft.com/office/powerpoint/2010/main" val="1977512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37CB0-4F29-4E03-BEC4-55C6733B9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3B40A7-4DC9-267E-199B-9B313B24D1A9}"/>
              </a:ext>
            </a:extLst>
          </p:cNvPr>
          <p:cNvSpPr txBox="1"/>
          <p:nvPr/>
        </p:nvSpPr>
        <p:spPr>
          <a:xfrm>
            <a:off x="6435091" y="628651"/>
            <a:ext cx="5080634" cy="349567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a:solidFill>
                  <a:srgbClr val="FFFFFF"/>
                </a:solidFill>
                <a:effectLst>
                  <a:outerShdw blurRad="50800" dist="63500" dir="2700000" algn="tl" rotWithShape="0">
                    <a:srgbClr val="000000">
                      <a:alpha val="48000"/>
                    </a:srgbClr>
                  </a:outerShdw>
                </a:effectLst>
                <a:latin typeface="+mj-lt"/>
                <a:ea typeface="+mj-ea"/>
                <a:cs typeface="+mj-cs"/>
              </a:rPr>
              <a:t>Predicting Fantasy Points</a:t>
            </a:r>
          </a:p>
        </p:txBody>
      </p:sp>
      <p:sp>
        <p:nvSpPr>
          <p:cNvPr id="11" name="Rectangle 10">
            <a:extLst>
              <a:ext uri="{FF2B5EF4-FFF2-40B4-BE49-F238E27FC236}">
                <a16:creationId xmlns:a16="http://schemas.microsoft.com/office/drawing/2014/main" id="{F0771D68-E8BF-4D31-ADBB-CE99B19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2A96B25-CF32-292E-13C8-0E908CA8B0CD}"/>
              </a:ext>
            </a:extLst>
          </p:cNvPr>
          <p:cNvPicPr>
            <a:picLocks noChangeAspect="1"/>
          </p:cNvPicPr>
          <p:nvPr/>
        </p:nvPicPr>
        <p:blipFill>
          <a:blip r:embed="rId2"/>
          <a:stretch>
            <a:fillRect/>
          </a:stretch>
        </p:blipFill>
        <p:spPr>
          <a:xfrm>
            <a:off x="1550493" y="1114868"/>
            <a:ext cx="3633187" cy="4628265"/>
          </a:xfrm>
          <a:prstGeom prst="rect">
            <a:avLst/>
          </a:prstGeom>
        </p:spPr>
      </p:pic>
      <p:sp>
        <p:nvSpPr>
          <p:cNvPr id="13" name="Rectangle 12">
            <a:extLst>
              <a:ext uri="{FF2B5EF4-FFF2-40B4-BE49-F238E27FC236}">
                <a16:creationId xmlns:a16="http://schemas.microsoft.com/office/drawing/2014/main" id="{7D4DBD54-1DE0-451E-9FDE-4116146F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80742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CD2822-9867-FFE5-A7D4-4AEBE709652F}"/>
              </a:ext>
            </a:extLst>
          </p:cNvPr>
          <p:cNvSpPr txBox="1"/>
          <p:nvPr/>
        </p:nvSpPr>
        <p:spPr>
          <a:xfrm>
            <a:off x="8115782" y="-91965"/>
            <a:ext cx="3583953" cy="350024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Applying Feature </a:t>
            </a:r>
          </a:p>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Engineering</a:t>
            </a:r>
          </a:p>
        </p:txBody>
      </p:sp>
      <p:sp>
        <p:nvSpPr>
          <p:cNvPr id="10" name="Rectangle 9">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AE1612FF-2D29-543C-F751-E75C57D29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669" y="799815"/>
            <a:ext cx="6135064" cy="3369849"/>
          </a:xfrm>
          <a:prstGeom prst="rect">
            <a:avLst/>
          </a:prstGeom>
        </p:spPr>
      </p:pic>
      <p:pic>
        <p:nvPicPr>
          <p:cNvPr id="7" name="Picture 6">
            <a:extLst>
              <a:ext uri="{FF2B5EF4-FFF2-40B4-BE49-F238E27FC236}">
                <a16:creationId xmlns:a16="http://schemas.microsoft.com/office/drawing/2014/main" id="{C8FD9767-C295-1004-6825-CCE2FD60B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669" y="4305241"/>
            <a:ext cx="6135064" cy="838317"/>
          </a:xfrm>
          <a:prstGeom prst="rect">
            <a:avLst/>
          </a:prstGeom>
        </p:spPr>
      </p:pic>
    </p:spTree>
    <p:extLst>
      <p:ext uri="{BB962C8B-B14F-4D97-AF65-F5344CB8AC3E}">
        <p14:creationId xmlns:p14="http://schemas.microsoft.com/office/powerpoint/2010/main" val="43787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pic>
        <p:nvPicPr>
          <p:cNvPr id="6" name="Picture 5" descr="A screenshot of a computer&#10;&#10;Description automatically generated">
            <a:extLst>
              <a:ext uri="{FF2B5EF4-FFF2-40B4-BE49-F238E27FC236}">
                <a16:creationId xmlns:a16="http://schemas.microsoft.com/office/drawing/2014/main" id="{F058D2FD-D82D-F0E4-C8AA-9B97BB048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1" y="324146"/>
            <a:ext cx="7912912" cy="6222958"/>
          </a:xfrm>
          <a:prstGeom prst="rect">
            <a:avLst/>
          </a:prstGeom>
        </p:spPr>
      </p:pic>
    </p:spTree>
    <p:extLst>
      <p:ext uri="{BB962C8B-B14F-4D97-AF65-F5344CB8AC3E}">
        <p14:creationId xmlns:p14="http://schemas.microsoft.com/office/powerpoint/2010/main" val="2296573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418B3B6D-B6BB-7F3D-6B0C-F7E11846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9" y="612649"/>
            <a:ext cx="7150609" cy="5395876"/>
          </a:xfrm>
          <a:prstGeom prst="rect">
            <a:avLst/>
          </a:prstGeom>
        </p:spPr>
      </p:pic>
      <p:sp>
        <p:nvSpPr>
          <p:cNvPr id="8" name="TextBox 7">
            <a:extLst>
              <a:ext uri="{FF2B5EF4-FFF2-40B4-BE49-F238E27FC236}">
                <a16:creationId xmlns:a16="http://schemas.microsoft.com/office/drawing/2014/main" id="{BF47CE14-9F87-D1E0-4BFA-813097DB2FE0}"/>
              </a:ext>
            </a:extLst>
          </p:cNvPr>
          <p:cNvSpPr txBox="1"/>
          <p:nvPr/>
        </p:nvSpPr>
        <p:spPr>
          <a:xfrm>
            <a:off x="7756155" y="1124712"/>
            <a:ext cx="3875014" cy="2308324"/>
          </a:xfrm>
          <a:prstGeom prst="rect">
            <a:avLst/>
          </a:prstGeom>
          <a:noFill/>
        </p:spPr>
        <p:txBody>
          <a:bodyPr wrap="square" rtlCol="0">
            <a:spAutoFit/>
          </a:bodyPr>
          <a:lstStyle/>
          <a:p>
            <a:r>
              <a:rPr lang="en-AU" dirty="0"/>
              <a:t>It is important to remove any outliers and further clean, format any remaining in our full dataset to </a:t>
            </a:r>
          </a:p>
          <a:p>
            <a:r>
              <a:rPr lang="en-AU" dirty="0"/>
              <a:t>avoid potential errors, reducing noise, variances, </a:t>
            </a:r>
          </a:p>
          <a:p>
            <a:r>
              <a:rPr lang="en-AU" dirty="0"/>
              <a:t>or bias. In which it can help improve our accuracy in terms of our Machine Learning Models.</a:t>
            </a:r>
          </a:p>
        </p:txBody>
      </p:sp>
    </p:spTree>
    <p:extLst>
      <p:ext uri="{BB962C8B-B14F-4D97-AF65-F5344CB8AC3E}">
        <p14:creationId xmlns:p14="http://schemas.microsoft.com/office/powerpoint/2010/main" val="3976815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6847243-A5C6-63CF-B457-D9B223766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96" y="672358"/>
            <a:ext cx="9330213" cy="5366980"/>
          </a:xfrm>
          <a:prstGeom prst="rect">
            <a:avLst/>
          </a:prstGeom>
        </p:spPr>
      </p:pic>
    </p:spTree>
    <p:extLst>
      <p:ext uri="{BB962C8B-B14F-4D97-AF65-F5344CB8AC3E}">
        <p14:creationId xmlns:p14="http://schemas.microsoft.com/office/powerpoint/2010/main" val="171174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3B1BD9-8647-6D26-C863-6E3910574D38}"/>
              </a:ext>
            </a:extLst>
          </p:cNvPr>
          <p:cNvSpPr txBox="1"/>
          <p:nvPr/>
        </p:nvSpPr>
        <p:spPr>
          <a:xfrm>
            <a:off x="850392" y="393192"/>
            <a:ext cx="3289683" cy="523220"/>
          </a:xfrm>
          <a:prstGeom prst="rect">
            <a:avLst/>
          </a:prstGeom>
          <a:noFill/>
        </p:spPr>
        <p:txBody>
          <a:bodyPr wrap="none" rtlCol="0">
            <a:spAutoFit/>
          </a:bodyPr>
          <a:lstStyle/>
          <a:p>
            <a:r>
              <a:rPr lang="en-AU" sz="2800" dirty="0"/>
              <a:t>One-hot Encoding </a:t>
            </a:r>
          </a:p>
        </p:txBody>
      </p:sp>
      <p:pic>
        <p:nvPicPr>
          <p:cNvPr id="6" name="Picture 5" descr="A screenshot of a computer&#10;&#10;Description automatically generated">
            <a:extLst>
              <a:ext uri="{FF2B5EF4-FFF2-40B4-BE49-F238E27FC236}">
                <a16:creationId xmlns:a16="http://schemas.microsoft.com/office/drawing/2014/main" id="{3F700714-CFA3-557C-C797-32CD6B518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19" y="1056944"/>
            <a:ext cx="7428112" cy="4831792"/>
          </a:xfrm>
          <a:prstGeom prst="rect">
            <a:avLst/>
          </a:prstGeom>
        </p:spPr>
      </p:pic>
      <p:sp>
        <p:nvSpPr>
          <p:cNvPr id="7" name="TextBox 6">
            <a:extLst>
              <a:ext uri="{FF2B5EF4-FFF2-40B4-BE49-F238E27FC236}">
                <a16:creationId xmlns:a16="http://schemas.microsoft.com/office/drawing/2014/main" id="{64714046-BAC3-7E89-A34E-D8931FA1A99A}"/>
              </a:ext>
            </a:extLst>
          </p:cNvPr>
          <p:cNvSpPr txBox="1"/>
          <p:nvPr/>
        </p:nvSpPr>
        <p:spPr>
          <a:xfrm>
            <a:off x="7964679" y="1056944"/>
            <a:ext cx="3243792" cy="2585323"/>
          </a:xfrm>
          <a:prstGeom prst="rect">
            <a:avLst/>
          </a:prstGeom>
          <a:noFill/>
        </p:spPr>
        <p:txBody>
          <a:bodyPr wrap="square" rtlCol="0">
            <a:spAutoFit/>
          </a:bodyPr>
          <a:lstStyle/>
          <a:p>
            <a:r>
              <a:rPr lang="en-AU" dirty="0"/>
              <a:t>One-hot encoding is a method use to </a:t>
            </a:r>
          </a:p>
          <a:p>
            <a:r>
              <a:rPr lang="en-AU" dirty="0"/>
              <a:t>Characterised from categorical data by numeric vectors without any false </a:t>
            </a:r>
          </a:p>
          <a:p>
            <a:r>
              <a:rPr lang="en-AU" dirty="0"/>
              <a:t>relationships between them. In which it can easily fit into various Machine Learning Models. </a:t>
            </a:r>
          </a:p>
        </p:txBody>
      </p:sp>
    </p:spTree>
    <p:extLst>
      <p:ext uri="{BB962C8B-B14F-4D97-AF65-F5344CB8AC3E}">
        <p14:creationId xmlns:p14="http://schemas.microsoft.com/office/powerpoint/2010/main" val="930259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ED29899F-74BC-74E6-D685-8A0A67FDD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761" y="1047750"/>
            <a:ext cx="8081039" cy="5403338"/>
          </a:xfrm>
          <a:prstGeom prst="rect">
            <a:avLst/>
          </a:prstGeom>
        </p:spPr>
      </p:pic>
      <p:sp>
        <p:nvSpPr>
          <p:cNvPr id="4" name="TextBox 3">
            <a:extLst>
              <a:ext uri="{FF2B5EF4-FFF2-40B4-BE49-F238E27FC236}">
                <a16:creationId xmlns:a16="http://schemas.microsoft.com/office/drawing/2014/main" id="{78950CE1-11C8-891E-2040-0C5C6628F51B}"/>
              </a:ext>
            </a:extLst>
          </p:cNvPr>
          <p:cNvSpPr txBox="1"/>
          <p:nvPr/>
        </p:nvSpPr>
        <p:spPr>
          <a:xfrm>
            <a:off x="3886200" y="198046"/>
            <a:ext cx="4111638" cy="646331"/>
          </a:xfrm>
          <a:prstGeom prst="rect">
            <a:avLst/>
          </a:prstGeom>
          <a:noFill/>
        </p:spPr>
        <p:txBody>
          <a:bodyPr wrap="none" rtlCol="0">
            <a:spAutoFit/>
          </a:bodyPr>
          <a:lstStyle/>
          <a:p>
            <a:r>
              <a:rPr lang="en-AU" sz="3600" dirty="0"/>
              <a:t>Correlation Matrix</a:t>
            </a:r>
          </a:p>
        </p:txBody>
      </p:sp>
    </p:spTree>
    <p:extLst>
      <p:ext uri="{BB962C8B-B14F-4D97-AF65-F5344CB8AC3E}">
        <p14:creationId xmlns:p14="http://schemas.microsoft.com/office/powerpoint/2010/main" val="1830917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09C4BC-CD76-E738-0B3D-E609AE43C70E}"/>
              </a:ext>
            </a:extLst>
          </p:cNvPr>
          <p:cNvSpPr txBox="1"/>
          <p:nvPr/>
        </p:nvSpPr>
        <p:spPr>
          <a:xfrm>
            <a:off x="752475" y="609600"/>
            <a:ext cx="3448050" cy="560331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2400" b="1" cap="all" dirty="0">
                <a:effectLst>
                  <a:outerShdw blurRad="50800" dist="63500" dir="2700000" algn="tl" rotWithShape="0">
                    <a:srgbClr val="000000">
                      <a:alpha val="48000"/>
                    </a:srgbClr>
                  </a:outerShdw>
                </a:effectLst>
                <a:latin typeface="+mj-lt"/>
                <a:ea typeface="+mj-ea"/>
                <a:cs typeface="+mj-cs"/>
              </a:rPr>
              <a:t>After dropping features that has less than 0.50 for the correlation value, we have </a:t>
            </a:r>
          </a:p>
        </p:txBody>
      </p:sp>
      <p:graphicFrame>
        <p:nvGraphicFramePr>
          <p:cNvPr id="13" name="TextBox 4">
            <a:extLst>
              <a:ext uri="{FF2B5EF4-FFF2-40B4-BE49-F238E27FC236}">
                <a16:creationId xmlns:a16="http://schemas.microsoft.com/office/drawing/2014/main" id="{8E1A6185-065F-162E-6640-64EA1A23E6C2}"/>
              </a:ext>
            </a:extLst>
          </p:cNvPr>
          <p:cNvGraphicFramePr/>
          <p:nvPr>
            <p:extLst>
              <p:ext uri="{D42A27DB-BD31-4B8C-83A1-F6EECF244321}">
                <p14:modId xmlns:p14="http://schemas.microsoft.com/office/powerpoint/2010/main" val="1162351272"/>
              </p:ext>
            </p:extLst>
          </p:nvPr>
        </p:nvGraphicFramePr>
        <p:xfrm>
          <a:off x="5127625" y="228600"/>
          <a:ext cx="6711950" cy="650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122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EAD33A6-3E13-6C41-EC64-9AFCD62C8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981" y="248548"/>
            <a:ext cx="6753987" cy="43143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962753-1894-23E3-4A17-5772CF63A055}"/>
              </a:ext>
            </a:extLst>
          </p:cNvPr>
          <p:cNvSpPr txBox="1"/>
          <p:nvPr/>
        </p:nvSpPr>
        <p:spPr>
          <a:xfrm>
            <a:off x="493777" y="383569"/>
            <a:ext cx="3584447" cy="3693319"/>
          </a:xfrm>
          <a:prstGeom prst="rect">
            <a:avLst/>
          </a:prstGeom>
          <a:noFill/>
        </p:spPr>
        <p:txBody>
          <a:bodyPr wrap="square" rtlCol="0">
            <a:spAutoFit/>
          </a:bodyPr>
          <a:lstStyle/>
          <a:p>
            <a:r>
              <a:rPr lang="en-AU" dirty="0"/>
              <a:t>The Train-Test Split is a technique</a:t>
            </a:r>
          </a:p>
          <a:p>
            <a:r>
              <a:rPr lang="en-AU" dirty="0"/>
              <a:t>In Machine Learning where the full dataset</a:t>
            </a:r>
          </a:p>
          <a:p>
            <a:r>
              <a:rPr lang="en-AU" dirty="0"/>
              <a:t>Is split into two subsets: The Training set and </a:t>
            </a:r>
          </a:p>
          <a:p>
            <a:r>
              <a:rPr lang="en-AU" dirty="0"/>
              <a:t>Testing Set is used from the full dataset. Later we split into three subsets for the training, testing and validation from the Training dataset, to ensure that the data doesn’t under or overfit the model.</a:t>
            </a:r>
          </a:p>
        </p:txBody>
      </p:sp>
      <p:pic>
        <p:nvPicPr>
          <p:cNvPr id="6" name="Picture 5" descr="A white rectangular object with black text&#10;&#10;Description automatically generated">
            <a:extLst>
              <a:ext uri="{FF2B5EF4-FFF2-40B4-BE49-F238E27FC236}">
                <a16:creationId xmlns:a16="http://schemas.microsoft.com/office/drawing/2014/main" id="{EBB58806-68F0-D198-6A5D-ABBB7B99B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94" y="5083586"/>
            <a:ext cx="10898874" cy="1390844"/>
          </a:xfrm>
          <a:prstGeom prst="rect">
            <a:avLst/>
          </a:prstGeom>
        </p:spPr>
      </p:pic>
    </p:spTree>
    <p:extLst>
      <p:ext uri="{BB962C8B-B14F-4D97-AF65-F5344CB8AC3E}">
        <p14:creationId xmlns:p14="http://schemas.microsoft.com/office/powerpoint/2010/main" val="2598556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F00B-C3BB-3626-7F1F-F28A82C68EFD}"/>
              </a:ext>
            </a:extLst>
          </p:cNvPr>
          <p:cNvSpPr>
            <a:spLocks noGrp="1"/>
          </p:cNvSpPr>
          <p:nvPr>
            <p:ph type="title"/>
          </p:nvPr>
        </p:nvSpPr>
        <p:spPr>
          <a:xfrm>
            <a:off x="643467" y="643467"/>
            <a:ext cx="3361498" cy="1267810"/>
          </a:xfrm>
        </p:spPr>
        <p:txBody>
          <a:bodyPr anchor="b">
            <a:normAutofit/>
          </a:bodyPr>
          <a:lstStyle/>
          <a:p>
            <a:pPr algn="l"/>
            <a:r>
              <a:rPr lang="en-AU" sz="2400"/>
              <a:t>Apply normalization</a:t>
            </a:r>
          </a:p>
        </p:txBody>
      </p:sp>
      <p:sp>
        <p:nvSpPr>
          <p:cNvPr id="3" name="Content Placeholder 2">
            <a:extLst>
              <a:ext uri="{FF2B5EF4-FFF2-40B4-BE49-F238E27FC236}">
                <a16:creationId xmlns:a16="http://schemas.microsoft.com/office/drawing/2014/main" id="{DE32515B-C661-1199-94BC-AE90E5347C16}"/>
              </a:ext>
            </a:extLst>
          </p:cNvPr>
          <p:cNvSpPr>
            <a:spLocks noGrp="1"/>
          </p:cNvSpPr>
          <p:nvPr>
            <p:ph idx="1"/>
          </p:nvPr>
        </p:nvSpPr>
        <p:spPr>
          <a:xfrm>
            <a:off x="643467" y="2096063"/>
            <a:ext cx="3361498" cy="4028512"/>
          </a:xfrm>
        </p:spPr>
        <p:txBody>
          <a:bodyPr>
            <a:normAutofit/>
          </a:bodyPr>
          <a:lstStyle/>
          <a:p>
            <a:r>
              <a:rPr lang="en-US" sz="1400" b="0" i="0" dirty="0">
                <a:effectLst/>
                <a:latin typeface="system-ui"/>
              </a:rPr>
              <a:t>One reason this is important is because the variables are multiplied by the model weights. So that the scale of the outputs and the scale of the gradients are affected by the scale of the inputs.</a:t>
            </a:r>
          </a:p>
          <a:p>
            <a:r>
              <a:rPr lang="en-US" sz="1400" b="0" i="0" dirty="0">
                <a:effectLst/>
                <a:latin typeface="system-ui"/>
              </a:rPr>
              <a:t>Although a model might converge without normalization, normalization makes training much more stable.</a:t>
            </a:r>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7D6E96C1-AA08-BC28-D956-2CDFC778D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191" y="2133419"/>
            <a:ext cx="6424497" cy="2591162"/>
          </a:xfrm>
          <a:prstGeom prst="rect">
            <a:avLst/>
          </a:prstGeom>
        </p:spPr>
      </p:pic>
    </p:spTree>
    <p:extLst>
      <p:ext uri="{BB962C8B-B14F-4D97-AF65-F5344CB8AC3E}">
        <p14:creationId xmlns:p14="http://schemas.microsoft.com/office/powerpoint/2010/main" val="4001857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196516-CDB7-7B21-C0BE-8826D6DBBD20}"/>
              </a:ext>
            </a:extLst>
          </p:cNvPr>
          <p:cNvSpPr txBox="1"/>
          <p:nvPr/>
        </p:nvSpPr>
        <p:spPr>
          <a:xfrm>
            <a:off x="913794" y="5386500"/>
            <a:ext cx="10364412" cy="126490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400" b="1" cap="all" dirty="0">
                <a:effectLst>
                  <a:outerShdw blurRad="50800" dist="63500" dir="2700000" algn="tl" rotWithShape="0">
                    <a:srgbClr val="000000">
                      <a:alpha val="48000"/>
                    </a:srgbClr>
                  </a:outerShdw>
                </a:effectLst>
                <a:latin typeface="+mj-lt"/>
                <a:ea typeface="+mj-ea"/>
                <a:cs typeface="+mj-cs"/>
              </a:rPr>
              <a:t>Modelling Phase</a:t>
            </a:r>
          </a:p>
        </p:txBody>
      </p:sp>
      <p:pic>
        <p:nvPicPr>
          <p:cNvPr id="6" name="Picture 5" descr="A screenshot of a computer program&#10;&#10;AI-generated content may be incorrect.">
            <a:extLst>
              <a:ext uri="{FF2B5EF4-FFF2-40B4-BE49-F238E27FC236}">
                <a16:creationId xmlns:a16="http://schemas.microsoft.com/office/drawing/2014/main" id="{397E75F0-D9E6-001A-763F-E82866303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96" y="126153"/>
            <a:ext cx="6095607" cy="5892800"/>
          </a:xfrm>
          <a:prstGeom prst="rect">
            <a:avLst/>
          </a:prstGeom>
        </p:spPr>
      </p:pic>
    </p:spTree>
    <p:extLst>
      <p:ext uri="{BB962C8B-B14F-4D97-AF65-F5344CB8AC3E}">
        <p14:creationId xmlns:p14="http://schemas.microsoft.com/office/powerpoint/2010/main" val="553192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B76F39C-DC92-43A2-AFAC-DF33A3F0E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66758FC-A415-4D42-862A-2C0765FF80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DDB02F6-CC71-EED3-833C-837950BAED3E}"/>
              </a:ext>
            </a:extLst>
          </p:cNvPr>
          <p:cNvSpPr txBox="1"/>
          <p:nvPr/>
        </p:nvSpPr>
        <p:spPr>
          <a:xfrm>
            <a:off x="1026497" y="-52852"/>
            <a:ext cx="10430934" cy="1922107"/>
          </a:xfrm>
          <a:prstGeom prst="rect">
            <a:avLst/>
          </a:prstGeom>
        </p:spPr>
        <p:txBody>
          <a:bodyPr vert="horz" lIns="91440" tIns="45720" rIns="91440" bIns="45720" rtlCol="0" anchor="ctr">
            <a:normAutofit/>
          </a:bodyPr>
          <a:lstStyle/>
          <a:p>
            <a:pPr defTabSz="914400">
              <a:lnSpc>
                <a:spcPct val="120000"/>
              </a:lnSpc>
              <a:spcBef>
                <a:spcPct val="0"/>
              </a:spcBef>
              <a:spcAft>
                <a:spcPts val="600"/>
              </a:spcAft>
            </a:pPr>
            <a:r>
              <a:rPr lang="en-US" b="1" cap="all" dirty="0">
                <a:effectLst>
                  <a:outerShdw blurRad="50800" dist="38100" dir="2700000" algn="tl" rotWithShape="0">
                    <a:srgbClr val="000000">
                      <a:alpha val="48000"/>
                    </a:srgbClr>
                  </a:outerShdw>
                </a:effectLst>
              </a:rPr>
              <a:t>Compare which model is the best fit on the testing and validation data</a:t>
            </a:r>
          </a:p>
        </p:txBody>
      </p:sp>
      <p:sp>
        <p:nvSpPr>
          <p:cNvPr id="3" name="TextBox 2">
            <a:extLst>
              <a:ext uri="{FF2B5EF4-FFF2-40B4-BE49-F238E27FC236}">
                <a16:creationId xmlns:a16="http://schemas.microsoft.com/office/drawing/2014/main" id="{9E6D98D8-48F5-CFB6-053E-5F9EEC9EFE06}"/>
              </a:ext>
            </a:extLst>
          </p:cNvPr>
          <p:cNvSpPr txBox="1"/>
          <p:nvPr/>
        </p:nvSpPr>
        <p:spPr>
          <a:xfrm>
            <a:off x="1756280" y="6201339"/>
            <a:ext cx="2149435" cy="369332"/>
          </a:xfrm>
          <a:prstGeom prst="rect">
            <a:avLst/>
          </a:prstGeom>
          <a:noFill/>
        </p:spPr>
        <p:txBody>
          <a:bodyPr wrap="none" rtlCol="0">
            <a:spAutoFit/>
          </a:bodyPr>
          <a:lstStyle/>
          <a:p>
            <a:r>
              <a:rPr lang="en-AU" dirty="0"/>
              <a:t>Testing R Squared </a:t>
            </a:r>
          </a:p>
        </p:txBody>
      </p:sp>
      <p:sp>
        <p:nvSpPr>
          <p:cNvPr id="4" name="TextBox 3">
            <a:extLst>
              <a:ext uri="{FF2B5EF4-FFF2-40B4-BE49-F238E27FC236}">
                <a16:creationId xmlns:a16="http://schemas.microsoft.com/office/drawing/2014/main" id="{72CF876C-8DA5-8F91-09AC-A1785B98CF16}"/>
              </a:ext>
            </a:extLst>
          </p:cNvPr>
          <p:cNvSpPr txBox="1"/>
          <p:nvPr/>
        </p:nvSpPr>
        <p:spPr>
          <a:xfrm>
            <a:off x="7801906" y="6201339"/>
            <a:ext cx="2438488" cy="369332"/>
          </a:xfrm>
          <a:prstGeom prst="rect">
            <a:avLst/>
          </a:prstGeom>
          <a:noFill/>
        </p:spPr>
        <p:txBody>
          <a:bodyPr wrap="none" rtlCol="0">
            <a:spAutoFit/>
          </a:bodyPr>
          <a:lstStyle/>
          <a:p>
            <a:r>
              <a:rPr lang="en-AU" dirty="0"/>
              <a:t>Validation R Squared </a:t>
            </a:r>
          </a:p>
        </p:txBody>
      </p:sp>
      <p:pic>
        <p:nvPicPr>
          <p:cNvPr id="9" name="Picture 8" descr="A screenshot of a computer&#10;&#10;AI-generated content may be incorrect.">
            <a:extLst>
              <a:ext uri="{FF2B5EF4-FFF2-40B4-BE49-F238E27FC236}">
                <a16:creationId xmlns:a16="http://schemas.microsoft.com/office/drawing/2014/main" id="{B9ADD3B3-5435-AAB2-F5C5-EB04CA65E1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27" y="1154912"/>
            <a:ext cx="5623095" cy="4993575"/>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B5CCE6A8-491F-6DA5-153D-81A01C3F8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979" y="1154912"/>
            <a:ext cx="5306485" cy="4993575"/>
          </a:xfrm>
          <a:prstGeom prst="rect">
            <a:avLst/>
          </a:prstGeom>
        </p:spPr>
      </p:pic>
    </p:spTree>
    <p:extLst>
      <p:ext uri="{BB962C8B-B14F-4D97-AF65-F5344CB8AC3E}">
        <p14:creationId xmlns:p14="http://schemas.microsoft.com/office/powerpoint/2010/main" val="3859638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D251-85EC-71E1-1FC3-9BD7116CCA9E}"/>
              </a:ext>
            </a:extLst>
          </p:cNvPr>
          <p:cNvSpPr>
            <a:spLocks noGrp="1"/>
          </p:cNvSpPr>
          <p:nvPr>
            <p:ph type="title"/>
          </p:nvPr>
        </p:nvSpPr>
        <p:spPr>
          <a:xfrm>
            <a:off x="1" y="0"/>
            <a:ext cx="11272880" cy="1326321"/>
          </a:xfrm>
        </p:spPr>
        <p:txBody>
          <a:bodyPr/>
          <a:lstStyle/>
          <a:p>
            <a:r>
              <a:rPr lang="en-AU" dirty="0"/>
              <a:t>COMPARE THEIR root MEAN Square errors</a:t>
            </a:r>
          </a:p>
        </p:txBody>
      </p:sp>
      <p:pic>
        <p:nvPicPr>
          <p:cNvPr id="4" name="Picture 3" descr="A screenshot of a computer&#10;&#10;AI-generated content may be incorrect.">
            <a:extLst>
              <a:ext uri="{FF2B5EF4-FFF2-40B4-BE49-F238E27FC236}">
                <a16:creationId xmlns:a16="http://schemas.microsoft.com/office/drawing/2014/main" id="{16BFF4EC-6D3B-5924-FBC2-060CE0123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40" y="894736"/>
            <a:ext cx="6260549" cy="5810864"/>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1591ECFD-96E4-5AFC-63A5-1BC934C9D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223" y="894735"/>
            <a:ext cx="5355962" cy="1976283"/>
          </a:xfrm>
          <a:prstGeom prst="rect">
            <a:avLst/>
          </a:prstGeom>
        </p:spPr>
      </p:pic>
      <p:sp>
        <p:nvSpPr>
          <p:cNvPr id="8" name="TextBox 7">
            <a:extLst>
              <a:ext uri="{FF2B5EF4-FFF2-40B4-BE49-F238E27FC236}">
                <a16:creationId xmlns:a16="http://schemas.microsoft.com/office/drawing/2014/main" id="{ABB8F10F-3BD9-B2D4-0B08-217D2A8A01FA}"/>
              </a:ext>
            </a:extLst>
          </p:cNvPr>
          <p:cNvSpPr txBox="1"/>
          <p:nvPr/>
        </p:nvSpPr>
        <p:spPr>
          <a:xfrm>
            <a:off x="6489289" y="3244334"/>
            <a:ext cx="5473971" cy="646331"/>
          </a:xfrm>
          <a:prstGeom prst="rect">
            <a:avLst/>
          </a:prstGeom>
          <a:noFill/>
        </p:spPr>
        <p:txBody>
          <a:bodyPr wrap="square" rtlCol="0">
            <a:spAutoFit/>
          </a:bodyPr>
          <a:lstStyle/>
          <a:p>
            <a:r>
              <a:rPr lang="en-AU" dirty="0"/>
              <a:t>NOTE: when squared equals to FALSE </a:t>
            </a:r>
            <a:r>
              <a:rPr lang="en-AU" dirty="0" err="1"/>
              <a:t>gaves</a:t>
            </a:r>
            <a:r>
              <a:rPr lang="en-AU" dirty="0"/>
              <a:t> us the RMSE</a:t>
            </a:r>
          </a:p>
        </p:txBody>
      </p:sp>
    </p:spTree>
    <p:extLst>
      <p:ext uri="{BB962C8B-B14F-4D97-AF65-F5344CB8AC3E}">
        <p14:creationId xmlns:p14="http://schemas.microsoft.com/office/powerpoint/2010/main" val="352850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4CB08F-C3BD-4E43-AD15-33EFC40C0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7302A0-0ECF-43A3-BE19-6AD50BFA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EC22765-81AD-5AC7-360D-089C15913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78" y="1051560"/>
            <a:ext cx="5125942" cy="48463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605BC15-68AD-6247-6B41-27997BFF9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312" y="1051560"/>
            <a:ext cx="5454192" cy="2249424"/>
          </a:xfrm>
          <a:prstGeom prst="rect">
            <a:avLst/>
          </a:prstGeom>
        </p:spPr>
      </p:pic>
    </p:spTree>
    <p:extLst>
      <p:ext uri="{BB962C8B-B14F-4D97-AF65-F5344CB8AC3E}">
        <p14:creationId xmlns:p14="http://schemas.microsoft.com/office/powerpoint/2010/main" val="4195499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43467" y="643467"/>
            <a:ext cx="3361498" cy="1267810"/>
          </a:xfrm>
        </p:spPr>
        <p:txBody>
          <a:bodyPr vert="horz" lIns="91440" tIns="45720" rIns="91440" bIns="45720" rtlCol="0" anchor="b">
            <a:normAutofit/>
          </a:bodyPr>
          <a:lstStyle/>
          <a:p>
            <a:pPr algn="l"/>
            <a:r>
              <a:rPr lang="en-US" sz="2400" dirty="0"/>
              <a:t>Conclusion</a:t>
            </a:r>
          </a:p>
        </p:txBody>
      </p:sp>
      <p:sp>
        <p:nvSpPr>
          <p:cNvPr id="3" name="TextBox 2">
            <a:extLst>
              <a:ext uri="{FF2B5EF4-FFF2-40B4-BE49-F238E27FC236}">
                <a16:creationId xmlns:a16="http://schemas.microsoft.com/office/drawing/2014/main" id="{43B8D17E-F327-60A3-4B2A-6DDF6DACEC32}"/>
              </a:ext>
            </a:extLst>
          </p:cNvPr>
          <p:cNvSpPr txBox="1"/>
          <p:nvPr/>
        </p:nvSpPr>
        <p:spPr>
          <a:xfrm>
            <a:off x="643467" y="2096063"/>
            <a:ext cx="3361498" cy="4028512"/>
          </a:xfrm>
          <a:prstGeom prst="rect">
            <a:avLst/>
          </a:prstGeom>
        </p:spPr>
        <p:txBody>
          <a:bodyPr vert="horz" lIns="91440" tIns="45720" rIns="91440" bIns="45720" rtlCol="0">
            <a:normAutofit lnSpcReduction="10000"/>
          </a:bodyPr>
          <a:lstStyle/>
          <a:p>
            <a:pPr defTabSz="914400">
              <a:lnSpc>
                <a:spcPct val="110000"/>
              </a:lnSpc>
              <a:spcAft>
                <a:spcPts val="600"/>
              </a:spcAft>
            </a:pPr>
            <a:r>
              <a:rPr lang="en-US" sz="1200" dirty="0">
                <a:effectLst>
                  <a:outerShdw blurRad="50800" dist="38100" dir="2700000" algn="tl" rotWithShape="0">
                    <a:srgbClr val="000000">
                      <a:alpha val="48000"/>
                    </a:srgbClr>
                  </a:outerShdw>
                </a:effectLst>
              </a:rPr>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This achieves reducing the number of injuries occurring and improve potential recruits based on performance and historical data. Thus, reducing the number of mistakes and human errors to provide better insights to make decision making more effective. Based on the Modelling results, we conclude that the Regression Model is the best model suitable </a:t>
            </a:r>
            <a:r>
              <a:rPr lang="en-US" sz="1200">
                <a:effectLst>
                  <a:outerShdw blurRad="50800" dist="38100" dir="2700000" algn="tl" rotWithShape="0">
                    <a:srgbClr val="000000">
                      <a:alpha val="48000"/>
                    </a:srgbClr>
                  </a:outerShdw>
                </a:effectLst>
              </a:rPr>
              <a:t>for Predicting AFL Fantasy Points. </a:t>
            </a:r>
            <a:endParaRPr lang="en-US" sz="1200" dirty="0">
              <a:effectLst>
                <a:outerShdw blurRad="50800" dist="38100" dir="2700000" algn="tl" rotWithShape="0">
                  <a:srgbClr val="000000">
                    <a:alpha val="48000"/>
                  </a:srgbClr>
                </a:outerShdw>
              </a:effectLst>
            </a:endParaRPr>
          </a:p>
        </p:txBody>
      </p:sp>
      <p:sp>
        <p:nvSpPr>
          <p:cNvPr id="10" name="Rectangle 9">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30787" y="112313"/>
            <a:ext cx="939247" cy="9392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37FBDA42-4765-7935-070A-461E98FF4FBD}"/>
              </a:ext>
            </a:extLst>
          </p:cNvPr>
          <p:cNvGraphicFramePr>
            <a:graphicFrameLocks noGrp="1"/>
          </p:cNvGraphicFramePr>
          <p:nvPr>
            <p:extLst>
              <p:ext uri="{D42A27DB-BD31-4B8C-83A1-F6EECF244321}">
                <p14:modId xmlns:p14="http://schemas.microsoft.com/office/powerpoint/2010/main" val="2923273663"/>
              </p:ext>
            </p:extLst>
          </p:nvPr>
        </p:nvGraphicFramePr>
        <p:xfrm>
          <a:off x="4993950" y="799816"/>
          <a:ext cx="6224656" cy="5269485"/>
        </p:xfrm>
        <a:graphic>
          <a:graphicData uri="http://schemas.openxmlformats.org/drawingml/2006/table">
            <a:tbl>
              <a:tblPr firstRow="1" bandRow="1">
                <a:tableStyleId>{073A0DAA-6AF3-43AB-8588-CEC1D06C72B9}</a:tableStyleId>
              </a:tblPr>
              <a:tblGrid>
                <a:gridCol w="3094674">
                  <a:extLst>
                    <a:ext uri="{9D8B030D-6E8A-4147-A177-3AD203B41FA5}">
                      <a16:colId xmlns:a16="http://schemas.microsoft.com/office/drawing/2014/main" val="2843676516"/>
                    </a:ext>
                  </a:extLst>
                </a:gridCol>
                <a:gridCol w="3129982">
                  <a:extLst>
                    <a:ext uri="{9D8B030D-6E8A-4147-A177-3AD203B41FA5}">
                      <a16:colId xmlns:a16="http://schemas.microsoft.com/office/drawing/2014/main" val="4180271993"/>
                    </a:ext>
                  </a:extLst>
                </a:gridCol>
              </a:tblGrid>
              <a:tr h="266948">
                <a:tc>
                  <a:txBody>
                    <a:bodyPr/>
                    <a:lstStyle/>
                    <a:p>
                      <a:r>
                        <a:rPr lang="en-AU" sz="1500" dirty="0"/>
                        <a:t>Model</a:t>
                      </a:r>
                    </a:p>
                  </a:txBody>
                  <a:tcPr marL="78095" marR="78095" marT="39048" marB="39048"/>
                </a:tc>
                <a:tc>
                  <a:txBody>
                    <a:bodyPr/>
                    <a:lstStyle/>
                    <a:p>
                      <a:r>
                        <a:rPr lang="en-AU" sz="1500"/>
                        <a:t>Description </a:t>
                      </a:r>
                    </a:p>
                  </a:txBody>
                  <a:tcPr marL="78095" marR="78095" marT="39048" marB="39048"/>
                </a:tc>
                <a:extLst>
                  <a:ext uri="{0D108BD9-81ED-4DB2-BD59-A6C34878D82A}">
                    <a16:rowId xmlns:a16="http://schemas.microsoft.com/office/drawing/2014/main" val="738141787"/>
                  </a:ext>
                </a:extLst>
              </a:tr>
              <a:tr h="465922">
                <a:tc>
                  <a:txBody>
                    <a:bodyPr/>
                    <a:lstStyle/>
                    <a:p>
                      <a:r>
                        <a:rPr lang="en-AU" sz="1500"/>
                        <a:t>Linear Regression (LR)</a:t>
                      </a:r>
                    </a:p>
                  </a:txBody>
                  <a:tcPr marL="78095" marR="78095" marT="39048" marB="39048"/>
                </a:tc>
                <a:tc>
                  <a:txBody>
                    <a:bodyPr/>
                    <a:lstStyle/>
                    <a:p>
                      <a:r>
                        <a:rPr lang="en-US" sz="1500"/>
                        <a:t>Good for baseline and linear problems</a:t>
                      </a:r>
                      <a:endParaRPr lang="en-AU" sz="1500"/>
                    </a:p>
                  </a:txBody>
                  <a:tcPr marL="78095" marR="78095" marT="39048" marB="39048"/>
                </a:tc>
                <a:extLst>
                  <a:ext uri="{0D108BD9-81ED-4DB2-BD59-A6C34878D82A}">
                    <a16:rowId xmlns:a16="http://schemas.microsoft.com/office/drawing/2014/main" val="1044270407"/>
                  </a:ext>
                </a:extLst>
              </a:tr>
              <a:tr h="664895">
                <a:tc>
                  <a:txBody>
                    <a:bodyPr/>
                    <a:lstStyle/>
                    <a:p>
                      <a:r>
                        <a:rPr lang="en-AU" sz="1500"/>
                        <a:t>Random Forest (RF)</a:t>
                      </a:r>
                    </a:p>
                  </a:txBody>
                  <a:tcPr marL="78095" marR="78095" marT="39048" marB="39048"/>
                </a:tc>
                <a:tc>
                  <a:txBody>
                    <a:bodyPr/>
                    <a:lstStyle/>
                    <a:p>
                      <a:r>
                        <a:rPr lang="en-US" sz="1500"/>
                        <a:t>Great for capturing feature interactions and nonlinearities, robust to overfitting.</a:t>
                      </a:r>
                      <a:endParaRPr lang="en-AU" sz="1500"/>
                    </a:p>
                  </a:txBody>
                  <a:tcPr marL="78095" marR="78095" marT="39048" marB="39048"/>
                </a:tc>
                <a:extLst>
                  <a:ext uri="{0D108BD9-81ED-4DB2-BD59-A6C34878D82A}">
                    <a16:rowId xmlns:a16="http://schemas.microsoft.com/office/drawing/2014/main" val="1035332715"/>
                  </a:ext>
                </a:extLst>
              </a:tr>
              <a:tr h="465922">
                <a:tc>
                  <a:txBody>
                    <a:bodyPr/>
                    <a:lstStyle/>
                    <a:p>
                      <a:r>
                        <a:rPr lang="en-AU" sz="1500"/>
                        <a:t>Gradient Boosting (GBR, XGB)</a:t>
                      </a:r>
                    </a:p>
                  </a:txBody>
                  <a:tcPr marL="78095" marR="78095" marT="39048" marB="39048"/>
                </a:tc>
                <a:tc>
                  <a:txBody>
                    <a:bodyPr/>
                    <a:lstStyle/>
                    <a:p>
                      <a:r>
                        <a:rPr lang="en-US" sz="1500"/>
                        <a:t>Powerful but requires careful tuning.</a:t>
                      </a:r>
                      <a:endParaRPr lang="en-AU" sz="1500"/>
                    </a:p>
                  </a:txBody>
                  <a:tcPr marL="78095" marR="78095" marT="39048" marB="39048"/>
                </a:tc>
                <a:extLst>
                  <a:ext uri="{0D108BD9-81ED-4DB2-BD59-A6C34878D82A}">
                    <a16:rowId xmlns:a16="http://schemas.microsoft.com/office/drawing/2014/main" val="4288047737"/>
                  </a:ext>
                </a:extLst>
              </a:tr>
              <a:tr h="465922">
                <a:tc>
                  <a:txBody>
                    <a:bodyPr/>
                    <a:lstStyle/>
                    <a:p>
                      <a:r>
                        <a:rPr lang="en-AU" sz="1500"/>
                        <a:t>Support Vector Regressor (SVR)</a:t>
                      </a:r>
                    </a:p>
                  </a:txBody>
                  <a:tcPr marL="78095" marR="78095" marT="39048" marB="39048"/>
                </a:tc>
                <a:tc>
                  <a:txBody>
                    <a:bodyPr/>
                    <a:lstStyle/>
                    <a:p>
                      <a:r>
                        <a:rPr lang="en-US" sz="1500"/>
                        <a:t>Good for smaller datasets with non-linear relationships</a:t>
                      </a:r>
                      <a:endParaRPr lang="en-AU" sz="1500"/>
                    </a:p>
                  </a:txBody>
                  <a:tcPr marL="78095" marR="78095" marT="39048" marB="39048"/>
                </a:tc>
                <a:extLst>
                  <a:ext uri="{0D108BD9-81ED-4DB2-BD59-A6C34878D82A}">
                    <a16:rowId xmlns:a16="http://schemas.microsoft.com/office/drawing/2014/main" val="4078987640"/>
                  </a:ext>
                </a:extLst>
              </a:tr>
              <a:tr h="465922">
                <a:tc>
                  <a:txBody>
                    <a:bodyPr/>
                    <a:lstStyle/>
                    <a:p>
                      <a:r>
                        <a:rPr lang="en-AU" sz="1500"/>
                        <a:t>K-Nearest Neighbors (KNN)</a:t>
                      </a:r>
                    </a:p>
                  </a:txBody>
                  <a:tcPr marL="78095" marR="78095" marT="39048" marB="39048"/>
                </a:tc>
                <a:tc>
                  <a:txBody>
                    <a:bodyPr/>
                    <a:lstStyle/>
                    <a:p>
                      <a:r>
                        <a:rPr lang="en-US" sz="1500"/>
                        <a:t>Simple, works well for small datasets</a:t>
                      </a:r>
                      <a:endParaRPr lang="en-AU" sz="1500"/>
                    </a:p>
                  </a:txBody>
                  <a:tcPr marL="78095" marR="78095" marT="39048" marB="39048"/>
                </a:tc>
                <a:extLst>
                  <a:ext uri="{0D108BD9-81ED-4DB2-BD59-A6C34878D82A}">
                    <a16:rowId xmlns:a16="http://schemas.microsoft.com/office/drawing/2014/main" val="1735757392"/>
                  </a:ext>
                </a:extLst>
              </a:tr>
              <a:tr h="2057709">
                <a:tc>
                  <a:txBody>
                    <a:bodyPr/>
                    <a:lstStyle/>
                    <a:p>
                      <a:r>
                        <a:rPr lang="en-AU" sz="1500" dirty="0" err="1"/>
                        <a:t>XGBoost</a:t>
                      </a:r>
                      <a:r>
                        <a:rPr lang="en-AU" sz="1500" dirty="0"/>
                        <a:t> (XGB)</a:t>
                      </a:r>
                    </a:p>
                    <a:p>
                      <a:endParaRPr lang="en-AU" sz="1500" dirty="0"/>
                    </a:p>
                    <a:p>
                      <a:endParaRPr lang="en-AU" sz="15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Logistic Regression (</a:t>
                      </a:r>
                      <a:r>
                        <a:rPr lang="en-AU" sz="1600" dirty="0" err="1"/>
                        <a:t>LogR</a:t>
                      </a:r>
                      <a:r>
                        <a:rPr lang="en-AU" sz="16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p>
                    <a:p>
                      <a:endParaRPr lang="en-AU" sz="1500" dirty="0"/>
                    </a:p>
                  </a:txBody>
                  <a:tcPr marL="78095" marR="78095" marT="39048" marB="39048">
                    <a:lnB w="12700" cap="flat" cmpd="sng" algn="ctr">
                      <a:solidFill>
                        <a:schemeClr val="tx1"/>
                      </a:solidFill>
                      <a:prstDash val="solid"/>
                      <a:round/>
                      <a:headEnd type="none" w="med" len="med"/>
                      <a:tailEnd type="none" w="med" len="med"/>
                    </a:lnB>
                  </a:tcPr>
                </a:tc>
                <a:tc>
                  <a:txBody>
                    <a:bodyPr/>
                    <a:lstStyle/>
                    <a:p>
                      <a:r>
                        <a:rPr lang="en-US" sz="1500" dirty="0"/>
                        <a:t>Usually outperforms other models on complex datasets.</a:t>
                      </a:r>
                    </a:p>
                    <a:p>
                      <a:endParaRPr lang="en-US" sz="1500" dirty="0"/>
                    </a:p>
                    <a:p>
                      <a:endParaRPr lang="en-US" sz="1500" dirty="0"/>
                    </a:p>
                    <a:p>
                      <a:endParaRPr lang="en-US" sz="1500" dirty="0"/>
                    </a:p>
                    <a:p>
                      <a:r>
                        <a:rPr lang="en-US" sz="1000" b="1" i="0" kern="1200" dirty="0">
                          <a:solidFill>
                            <a:schemeClr val="dk1"/>
                          </a:solidFill>
                          <a:effectLst/>
                          <a:latin typeface="+mn-lt"/>
                          <a:ea typeface="+mn-ea"/>
                          <a:cs typeface="+mn-cs"/>
                        </a:rPr>
                        <a:t>Handling various data types, and requiring minimal data preprocessing, but they are also prone to overfitting.</a:t>
                      </a:r>
                      <a:endParaRPr lang="en-US" sz="1500" b="1" dirty="0"/>
                    </a:p>
                  </a:txBody>
                  <a:tcPr marL="78095" marR="78095" marT="39048" marB="39048"/>
                </a:tc>
                <a:extLst>
                  <a:ext uri="{0D108BD9-81ED-4DB2-BD59-A6C34878D82A}">
                    <a16:rowId xmlns:a16="http://schemas.microsoft.com/office/drawing/2014/main" val="1854681945"/>
                  </a:ext>
                </a:extLst>
              </a:tr>
            </a:tbl>
          </a:graphicData>
        </a:graphic>
      </p:graphicFrame>
      <p:graphicFrame>
        <p:nvGraphicFramePr>
          <p:cNvPr id="6" name="Table 5">
            <a:extLst>
              <a:ext uri="{FF2B5EF4-FFF2-40B4-BE49-F238E27FC236}">
                <a16:creationId xmlns:a16="http://schemas.microsoft.com/office/drawing/2014/main" id="{AB780DD0-EF45-3FDA-0836-66A0E86E3E0D}"/>
              </a:ext>
            </a:extLst>
          </p:cNvPr>
          <p:cNvGraphicFramePr>
            <a:graphicFrameLocks noGrp="1"/>
          </p:cNvGraphicFramePr>
          <p:nvPr>
            <p:extLst>
              <p:ext uri="{D42A27DB-BD31-4B8C-83A1-F6EECF244321}">
                <p14:modId xmlns:p14="http://schemas.microsoft.com/office/powerpoint/2010/main" val="3667838608"/>
              </p:ext>
            </p:extLst>
          </p:nvPr>
        </p:nvGraphicFramePr>
        <p:xfrm>
          <a:off x="4993950" y="4605331"/>
          <a:ext cx="3112328" cy="508225"/>
        </p:xfrm>
        <a:graphic>
          <a:graphicData uri="http://schemas.openxmlformats.org/drawingml/2006/table">
            <a:tbl>
              <a:tblPr/>
              <a:tblGrid>
                <a:gridCol w="3112328">
                  <a:extLst>
                    <a:ext uri="{9D8B030D-6E8A-4147-A177-3AD203B41FA5}">
                      <a16:colId xmlns:a16="http://schemas.microsoft.com/office/drawing/2014/main" val="2935532893"/>
                    </a:ext>
                  </a:extLst>
                </a:gridCol>
              </a:tblGrid>
              <a:tr h="508225">
                <a:tc>
                  <a:txBody>
                    <a:bodyPr/>
                    <a:lstStyle/>
                    <a:p>
                      <a:endParaRPr lang="en-AU"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16933567"/>
                  </a:ext>
                </a:extLst>
              </a:tr>
            </a:tbl>
          </a:graphicData>
        </a:graphic>
      </p:graphicFrame>
      <p:graphicFrame>
        <p:nvGraphicFramePr>
          <p:cNvPr id="7" name="Table 6">
            <a:extLst>
              <a:ext uri="{FF2B5EF4-FFF2-40B4-BE49-F238E27FC236}">
                <a16:creationId xmlns:a16="http://schemas.microsoft.com/office/drawing/2014/main" id="{00F44BA3-CAA9-D867-20D0-136F30CE0A49}"/>
              </a:ext>
            </a:extLst>
          </p:cNvPr>
          <p:cNvGraphicFramePr>
            <a:graphicFrameLocks noGrp="1"/>
          </p:cNvGraphicFramePr>
          <p:nvPr>
            <p:extLst>
              <p:ext uri="{D42A27DB-BD31-4B8C-83A1-F6EECF244321}">
                <p14:modId xmlns:p14="http://schemas.microsoft.com/office/powerpoint/2010/main" val="3594263202"/>
              </p:ext>
            </p:extLst>
          </p:nvPr>
        </p:nvGraphicFramePr>
        <p:xfrm>
          <a:off x="8106278" y="4592447"/>
          <a:ext cx="3112328" cy="508225"/>
        </p:xfrm>
        <a:graphic>
          <a:graphicData uri="http://schemas.openxmlformats.org/drawingml/2006/table">
            <a:tbl>
              <a:tblPr/>
              <a:tblGrid>
                <a:gridCol w="3112328">
                  <a:extLst>
                    <a:ext uri="{9D8B030D-6E8A-4147-A177-3AD203B41FA5}">
                      <a16:colId xmlns:a16="http://schemas.microsoft.com/office/drawing/2014/main" val="2935532893"/>
                    </a:ext>
                  </a:extLst>
                </a:gridCol>
              </a:tblGrid>
              <a:tr h="508225">
                <a:tc>
                  <a:txBody>
                    <a:bodyPr/>
                    <a:lstStyle/>
                    <a:p>
                      <a:r>
                        <a:rPr lang="en-US" sz="1000" b="1" i="0" kern="1200" dirty="0">
                          <a:solidFill>
                            <a:schemeClr val="bg1"/>
                          </a:solidFill>
                          <a:effectLst/>
                          <a:latin typeface="+mn-lt"/>
                          <a:ea typeface="+mn-ea"/>
                          <a:cs typeface="+mn-cs"/>
                        </a:rPr>
                        <a:t>Predicting categorical outcomes, can be prone to overfitting in high-dimensional datasets.</a:t>
                      </a:r>
                      <a:endParaRPr lang="en-AU" sz="1000" b="1" dirty="0">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16933567"/>
                  </a:ext>
                </a:extLst>
              </a:tr>
            </a:tbl>
          </a:graphicData>
        </a:graphic>
      </p:graphicFrame>
      <p:graphicFrame>
        <p:nvGraphicFramePr>
          <p:cNvPr id="8" name="Table 7">
            <a:extLst>
              <a:ext uri="{FF2B5EF4-FFF2-40B4-BE49-F238E27FC236}">
                <a16:creationId xmlns:a16="http://schemas.microsoft.com/office/drawing/2014/main" id="{249EB409-9D39-8525-0B9E-EC8DF20F7AB3}"/>
              </a:ext>
            </a:extLst>
          </p:cNvPr>
          <p:cNvGraphicFramePr>
            <a:graphicFrameLocks noGrp="1"/>
          </p:cNvGraphicFramePr>
          <p:nvPr>
            <p:extLst>
              <p:ext uri="{D42A27DB-BD31-4B8C-83A1-F6EECF244321}">
                <p14:modId xmlns:p14="http://schemas.microsoft.com/office/powerpoint/2010/main" val="1108953090"/>
              </p:ext>
            </p:extLst>
          </p:nvPr>
        </p:nvGraphicFramePr>
        <p:xfrm>
          <a:off x="4993950" y="5144830"/>
          <a:ext cx="3112328" cy="913353"/>
        </p:xfrm>
        <a:graphic>
          <a:graphicData uri="http://schemas.openxmlformats.org/drawingml/2006/table">
            <a:tbl>
              <a:tblPr/>
              <a:tblGrid>
                <a:gridCol w="3112328">
                  <a:extLst>
                    <a:ext uri="{9D8B030D-6E8A-4147-A177-3AD203B41FA5}">
                      <a16:colId xmlns:a16="http://schemas.microsoft.com/office/drawing/2014/main" val="2935532893"/>
                    </a:ext>
                  </a:extLst>
                </a:gridCol>
              </a:tblGrid>
              <a:tr h="913353">
                <a:tc>
                  <a:txBody>
                    <a:bodyPr/>
                    <a:lstStyle/>
                    <a:p>
                      <a:r>
                        <a:rPr lang="en-AU" dirty="0">
                          <a:solidFill>
                            <a:schemeClr val="bg1"/>
                          </a:solidFill>
                        </a:rPr>
                        <a:t>Decision Tree (DT)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16933567"/>
                  </a:ext>
                </a:extLst>
              </a:tr>
            </a:tbl>
          </a:graphicData>
        </a:graphic>
      </p:graphicFrame>
    </p:spTree>
    <p:extLst>
      <p:ext uri="{BB962C8B-B14F-4D97-AF65-F5344CB8AC3E}">
        <p14:creationId xmlns:p14="http://schemas.microsoft.com/office/powerpoint/2010/main" val="4175239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4572" y="383488"/>
            <a:ext cx="4658868" cy="1719072"/>
          </a:xfrm>
        </p:spPr>
        <p:txBody>
          <a:bodyPr vert="horz" lIns="91440" tIns="45720" rIns="91440" bIns="45720" rtlCol="0" anchor="b">
            <a:normAutofit/>
          </a:bodyPr>
          <a:lstStyle/>
          <a:p>
            <a:r>
              <a:rPr lang="en-US" sz="4000" kern="1200" dirty="0">
                <a:solidFill>
                  <a:schemeClr val="tx1"/>
                </a:solidFill>
                <a:latin typeface="+mj-lt"/>
                <a:ea typeface="+mj-ea"/>
                <a:cs typeface="+mj-cs"/>
              </a:rPr>
              <a:t>Procedure </a:t>
            </a:r>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231136"/>
            <a:ext cx="3429000" cy="3986784"/>
          </a:xfrm>
          <a:prstGeom prst="rect">
            <a:avLst/>
          </a:prstGeom>
        </p:spPr>
        <p:txBody>
          <a:bodyPr vert="horz" lIns="91440" tIns="45720" rIns="91440" bIns="45720" rtlCol="0" anchor="t">
            <a:normAutofit/>
          </a:bodyPr>
          <a:lstStyle/>
          <a:p>
            <a:pPr>
              <a:lnSpc>
                <a:spcPct val="90000"/>
              </a:lnSpc>
              <a:spcAft>
                <a:spcPts val="600"/>
              </a:spcAft>
            </a:pPr>
            <a:r>
              <a:rPr lang="en-US" sz="1500" dirty="0"/>
              <a:t>The procedure to start the analysis, I have use technologies such as Python one of the programming languages used to performing analysis. This enables me to use library packages, such as pandas, </a:t>
            </a:r>
            <a:r>
              <a:rPr lang="en-US" sz="1500" dirty="0" err="1"/>
              <a:t>numpy</a:t>
            </a:r>
            <a:r>
              <a:rPr lang="en-US" sz="1500" dirty="0"/>
              <a:t>, </a:t>
            </a:r>
            <a:r>
              <a:rPr lang="en-US" sz="1500" dirty="0" err="1"/>
              <a:t>matplotlib.pyplot</a:t>
            </a:r>
            <a:r>
              <a:rPr lang="en-US" sz="1500" dirty="0"/>
              <a:t> and seaborn to collect the data to perform data analysis on Player Performance. To achieve this, I have merged all of the eight datasets to include all the columns and data entries for each of the players information without any loss. Where columns such as Age, Heights, Weights, Status, Jersey Number, Team, Position, Year Debut, Number of Games were added.</a:t>
            </a:r>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0" y="502920"/>
            <a:ext cx="4471988"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Procedure Part 2</a:t>
            </a:r>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500" dirty="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dirty="0"/>
              <a:t>easily keep track on the players. After cleaning the data, we check the first 5 entries in our desired final data-frame with 808 rows and 52 columns. To ensure we can provide further exploration, apply feature engineering and visualizations.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 y="2444167"/>
            <a:ext cx="11439144" cy="3033089"/>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9" y="1328729"/>
            <a:ext cx="9763126" cy="33231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545" y="1170432"/>
            <a:ext cx="2042615" cy="3572256"/>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552AB-CC36-6317-3293-29698E8A3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50" y="1560294"/>
            <a:ext cx="11756094" cy="2234466"/>
          </a:xfrm>
          <a:prstGeom prst="rect">
            <a:avLst/>
          </a:prstGeom>
        </p:spPr>
      </p:pic>
    </p:spTree>
    <p:extLst>
      <p:ext uri="{BB962C8B-B14F-4D97-AF65-F5344CB8AC3E}">
        <p14:creationId xmlns:p14="http://schemas.microsoft.com/office/powerpoint/2010/main" val="285999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000">
                <a:solidFill>
                  <a:srgbClr val="FFFFFF"/>
                </a:solidFill>
              </a:rPr>
              <a:t>Data Exploration and Analysis</a:t>
            </a:r>
            <a:endParaRPr lang="en-US" sz="4000" dirty="0">
              <a:solidFill>
                <a:srgbClr val="FFFFFF"/>
              </a:solidFill>
            </a:endParaRPr>
          </a:p>
        </p:txBody>
      </p:sp>
      <p:sp>
        <p:nvSpPr>
          <p:cNvPr id="3" name="TextBox 2">
            <a:extLst>
              <a:ext uri="{FF2B5EF4-FFF2-40B4-BE49-F238E27FC236}">
                <a16:creationId xmlns:a16="http://schemas.microsoft.com/office/drawing/2014/main" id="{B15E18B0-E1B9-BFE0-2F66-B86FDB4B922C}"/>
              </a:ext>
            </a:extLst>
          </p:cNvPr>
          <p:cNvSpPr txBox="1"/>
          <p:nvPr/>
        </p:nvSpPr>
        <p:spPr>
          <a:xfrm>
            <a:off x="457202" y="3429000"/>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pic>
        <p:nvPicPr>
          <p:cNvPr id="8" name="Picture 7" descr="A screenshot of a computer&#10;&#10;Description automatically generated">
            <a:extLst>
              <a:ext uri="{FF2B5EF4-FFF2-40B4-BE49-F238E27FC236}">
                <a16:creationId xmlns:a16="http://schemas.microsoft.com/office/drawing/2014/main" id="{A73F9520-1421-DEF5-82FF-953C711A9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367" y="343862"/>
            <a:ext cx="6504429" cy="2796821"/>
          </a:xfrm>
          <a:prstGeom prst="rect">
            <a:avLst/>
          </a:prstGeom>
        </p:spPr>
      </p:pic>
      <p:pic>
        <p:nvPicPr>
          <p:cNvPr id="10" name="Picture 9" descr="A table with numbers and letters&#10;&#10;Description automatically generated">
            <a:extLst>
              <a:ext uri="{FF2B5EF4-FFF2-40B4-BE49-F238E27FC236}">
                <a16:creationId xmlns:a16="http://schemas.microsoft.com/office/drawing/2014/main" id="{285ADAE5-2875-361C-7EF3-EFFDA971A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3411354"/>
            <a:ext cx="6504430" cy="3102784"/>
          </a:xfrm>
          <a:prstGeom prst="rect">
            <a:avLst/>
          </a:prstGeom>
        </p:spPr>
      </p:pic>
    </p:spTree>
    <p:extLst>
      <p:ext uri="{BB962C8B-B14F-4D97-AF65-F5344CB8AC3E}">
        <p14:creationId xmlns:p14="http://schemas.microsoft.com/office/powerpoint/2010/main" val="2826409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5749</TotalTime>
  <Words>1245</Words>
  <Application>Microsoft Office PowerPoint</Application>
  <PresentationFormat>Widescreen</PresentationFormat>
  <Paragraphs>116</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system-ui</vt:lpstr>
      <vt:lpstr>Arial</vt:lpstr>
      <vt:lpstr>Bookman Old Style</vt:lpstr>
      <vt:lpstr>Calibri</vt:lpstr>
      <vt:lpstr>Rockwell</vt:lpstr>
      <vt:lpstr>Damask</vt:lpstr>
      <vt:lpstr>AFL 2023 Player Performance </vt:lpstr>
      <vt:lpstr>PowerPoint Presentation</vt:lpstr>
      <vt:lpstr>PowerPoint Presentation</vt:lpstr>
      <vt:lpstr>PowerPoint Presentation</vt:lpstr>
      <vt:lpstr>Procedure </vt:lpstr>
      <vt:lpstr>Procedure Part 2</vt:lpstr>
      <vt:lpstr>PowerPoint Presentation</vt:lpstr>
      <vt:lpstr>PowerPoint Presentation</vt:lpstr>
      <vt:lpstr>Data Exploration and Analysis</vt:lpstr>
      <vt:lpstr>PowerPoint Presentation</vt:lpstr>
      <vt:lpstr>Histogram of the individual features </vt:lpstr>
      <vt:lpstr>PowerPoint Presentation</vt:lpstr>
      <vt:lpstr>PowerPoint Presentation</vt:lpstr>
      <vt:lpstr>Top Player Contributions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 normalization</vt:lpstr>
      <vt:lpstr>PowerPoint Presentation</vt:lpstr>
      <vt:lpstr>PowerPoint Presentation</vt:lpstr>
      <vt:lpstr>COMPARE THEIR root MEAN Square errors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242</cp:revision>
  <dcterms:created xsi:type="dcterms:W3CDTF">2024-06-10T04:14:38Z</dcterms:created>
  <dcterms:modified xsi:type="dcterms:W3CDTF">2025-04-01T19:17:04Z</dcterms:modified>
</cp:coreProperties>
</file>