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69" r:id="rId12"/>
    <p:sldId id="270" r:id="rId13"/>
    <p:sldId id="271" r:id="rId14"/>
    <p:sldId id="272" r:id="rId15"/>
    <p:sldId id="273" r:id="rId16"/>
    <p:sldId id="278" r:id="rId17"/>
    <p:sldId id="292" r:id="rId18"/>
    <p:sldId id="291" r:id="rId19"/>
    <p:sldId id="293" r:id="rId20"/>
    <p:sldId id="282" r:id="rId21"/>
    <p:sldId id="295" r:id="rId22"/>
    <p:sldId id="294" r:id="rId23"/>
    <p:sldId id="296" r:id="rId24"/>
    <p:sldId id="297" r:id="rId25"/>
    <p:sldId id="298" r:id="rId26"/>
    <p:sldId id="299" r:id="rId27"/>
    <p:sldId id="300" r:id="rId28"/>
    <p:sldId id="301" r:id="rId29"/>
    <p:sldId id="277" r:id="rId30"/>
    <p:sldId id="2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27/08/2024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27/08/2024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27/08/2024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27/08/2024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27/08/2024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27/08/2024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27/08/2024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27/08/2024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a:solidFill>
                  <a:srgbClr val="FFFFFF"/>
                </a:solidFill>
              </a:rPr>
              <a:t>Correlation Matrix</a:t>
            </a:r>
            <a:endParaRPr lang="en-AU" sz="2000" dirty="0">
              <a:solidFill>
                <a:srgbClr val="FFFFFF"/>
              </a:solidFill>
            </a:endParaRPr>
          </a:p>
        </p:txBody>
      </p:sp>
      <p:pic>
        <p:nvPicPr>
          <p:cNvPr id="5" name="Picture 4" descr="A colorful grid with red line&#10;&#10;Description automatically generated with medium confidence">
            <a:extLst>
              <a:ext uri="{FF2B5EF4-FFF2-40B4-BE49-F238E27FC236}">
                <a16:creationId xmlns:a16="http://schemas.microsoft.com/office/drawing/2014/main" id="{72B9F122-6488-AAB7-D4DE-E52D1C17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78" y="301752"/>
            <a:ext cx="8056172" cy="6085333"/>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a:solidFill>
                  <a:srgbClr val="555555"/>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8"/>
            <a:ext cx="5602784" cy="4754947"/>
          </a:xfrm>
          <a:prstGeom prst="rect">
            <a:avLst/>
          </a:prstGeom>
        </p:spPr>
        <p:txBody>
          <a:bodyPr vert="horz" lIns="91440" tIns="45720" rIns="91440" bIns="45720" rtlCol="0">
            <a:normAutofit/>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 were added.</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5433</TotalTime>
  <Words>814</Words>
  <Application>Microsoft Office PowerPoint</Application>
  <PresentationFormat>Widescreen</PresentationFormat>
  <Paragraphs>45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160</cp:revision>
  <dcterms:created xsi:type="dcterms:W3CDTF">2024-06-10T04:14:38Z</dcterms:created>
  <dcterms:modified xsi:type="dcterms:W3CDTF">2024-08-26T15:26:37Z</dcterms:modified>
</cp:coreProperties>
</file>