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70" r:id="rId12"/>
    <p:sldId id="271" r:id="rId13"/>
    <p:sldId id="272" r:id="rId14"/>
    <p:sldId id="273" r:id="rId15"/>
    <p:sldId id="278" r:id="rId16"/>
    <p:sldId id="292" r:id="rId17"/>
    <p:sldId id="291" r:id="rId18"/>
    <p:sldId id="293" r:id="rId19"/>
    <p:sldId id="282" r:id="rId20"/>
    <p:sldId id="295" r:id="rId21"/>
    <p:sldId id="294" r:id="rId22"/>
    <p:sldId id="296" r:id="rId23"/>
    <p:sldId id="297" r:id="rId24"/>
    <p:sldId id="298" r:id="rId25"/>
    <p:sldId id="299" r:id="rId26"/>
    <p:sldId id="300" r:id="rId27"/>
    <p:sldId id="301" r:id="rId28"/>
    <p:sldId id="307" r:id="rId29"/>
    <p:sldId id="306" r:id="rId30"/>
    <p:sldId id="303" r:id="rId31"/>
    <p:sldId id="305" r:id="rId32"/>
    <p:sldId id="304" r:id="rId33"/>
    <p:sldId id="315" r:id="rId34"/>
    <p:sldId id="317" r:id="rId35"/>
    <p:sldId id="308" r:id="rId36"/>
    <p:sldId id="313" r:id="rId37"/>
    <p:sldId id="309" r:id="rId38"/>
    <p:sldId id="312" r:id="rId39"/>
    <p:sldId id="319" r:id="rId40"/>
    <p:sldId id="277" r:id="rId41"/>
    <p:sldId id="25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p:scale>
          <a:sx n="66" d="100"/>
          <a:sy n="66" d="100"/>
        </p:scale>
        <p:origin x="1998" y="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053C6-FC9B-47CC-9A2B-B033EDC2C83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3ABBCD9-7862-4D3C-BC72-2F8DAE2AED05}">
      <dgm:prSet custT="1"/>
      <dgm:spPr/>
      <dgm:t>
        <a:bodyPr/>
        <a:lstStyle/>
        <a:p>
          <a:r>
            <a:rPr lang="en-AU" sz="1050" dirty="0"/>
            <a:t>R </a:t>
          </a:r>
          <a:endParaRPr lang="en-US" sz="1050" dirty="0"/>
        </a:p>
      </dgm:t>
    </dgm:pt>
    <dgm:pt modelId="{59F21B60-728F-4B58-B7CF-16A2273E3A19}" type="parTrans" cxnId="{142FB3BA-7044-4B03-B454-A27A3ACC6E80}">
      <dgm:prSet/>
      <dgm:spPr/>
      <dgm:t>
        <a:bodyPr/>
        <a:lstStyle/>
        <a:p>
          <a:endParaRPr lang="en-US" sz="1050"/>
        </a:p>
      </dgm:t>
    </dgm:pt>
    <dgm:pt modelId="{113B6AA0-B772-4AA7-A5C5-5DDFBDD3A0C6}" type="sibTrans" cxnId="{142FB3BA-7044-4B03-B454-A27A3ACC6E80}">
      <dgm:prSet/>
      <dgm:spPr/>
      <dgm:t>
        <a:bodyPr/>
        <a:lstStyle/>
        <a:p>
          <a:endParaRPr lang="en-US" sz="1050"/>
        </a:p>
      </dgm:t>
    </dgm:pt>
    <dgm:pt modelId="{E9237589-3F7F-41DC-88DE-BD7444985389}">
      <dgm:prSet custT="1"/>
      <dgm:spPr/>
      <dgm:t>
        <a:bodyPr/>
        <a:lstStyle/>
        <a:p>
          <a:r>
            <a:rPr lang="en-AU" sz="1050" dirty="0"/>
            <a:t>D</a:t>
          </a:r>
          <a:endParaRPr lang="en-US" sz="1050" dirty="0"/>
        </a:p>
      </dgm:t>
    </dgm:pt>
    <dgm:pt modelId="{5C99D4A9-7E48-45E3-B2F4-E20BC8A048E3}" type="parTrans" cxnId="{F10E907D-7CF5-4B7A-AF30-C13C4D939998}">
      <dgm:prSet/>
      <dgm:spPr/>
      <dgm:t>
        <a:bodyPr/>
        <a:lstStyle/>
        <a:p>
          <a:endParaRPr lang="en-US" sz="1050"/>
        </a:p>
      </dgm:t>
    </dgm:pt>
    <dgm:pt modelId="{82BCF745-01E5-4763-8EC1-6C8A945BC99F}" type="sibTrans" cxnId="{F10E907D-7CF5-4B7A-AF30-C13C4D939998}">
      <dgm:prSet/>
      <dgm:spPr/>
      <dgm:t>
        <a:bodyPr/>
        <a:lstStyle/>
        <a:p>
          <a:endParaRPr lang="en-US" sz="1050"/>
        </a:p>
      </dgm:t>
    </dgm:pt>
    <dgm:pt modelId="{56299B48-78E6-4758-876B-543CB5AA79B5}">
      <dgm:prSet custT="1"/>
      <dgm:spPr/>
      <dgm:t>
        <a:bodyPr/>
        <a:lstStyle/>
        <a:p>
          <a:r>
            <a:rPr lang="en-AU" sz="1050"/>
            <a:t>M</a:t>
          </a:r>
          <a:endParaRPr lang="en-US" sz="1050"/>
        </a:p>
      </dgm:t>
    </dgm:pt>
    <dgm:pt modelId="{D2BE0C6D-E43B-4B63-B9A2-DCC4AA71C2A6}" type="parTrans" cxnId="{12F06959-FE5D-499D-A63C-556A3457F58E}">
      <dgm:prSet/>
      <dgm:spPr/>
      <dgm:t>
        <a:bodyPr/>
        <a:lstStyle/>
        <a:p>
          <a:endParaRPr lang="en-US" sz="1050"/>
        </a:p>
      </dgm:t>
    </dgm:pt>
    <dgm:pt modelId="{54D5CD56-AB4F-4799-B187-19EA88E308C5}" type="sibTrans" cxnId="{12F06959-FE5D-499D-A63C-556A3457F58E}">
      <dgm:prSet/>
      <dgm:spPr/>
      <dgm:t>
        <a:bodyPr/>
        <a:lstStyle/>
        <a:p>
          <a:endParaRPr lang="en-US" sz="1050"/>
        </a:p>
      </dgm:t>
    </dgm:pt>
    <dgm:pt modelId="{910D0D07-258C-4BA0-9C85-2FDB18305D3B}">
      <dgm:prSet custT="1"/>
      <dgm:spPr/>
      <dgm:t>
        <a:bodyPr/>
        <a:lstStyle/>
        <a:p>
          <a:r>
            <a:rPr lang="en-AU" sz="1050" dirty="0"/>
            <a:t>T</a:t>
          </a:r>
          <a:endParaRPr lang="en-US" sz="1050" dirty="0"/>
        </a:p>
      </dgm:t>
    </dgm:pt>
    <dgm:pt modelId="{4CD0A58C-3353-40D8-A0B4-67F3FB06B56E}" type="parTrans" cxnId="{8CA195B5-6B6A-4A18-950E-63F5DE8E1E74}">
      <dgm:prSet/>
      <dgm:spPr/>
      <dgm:t>
        <a:bodyPr/>
        <a:lstStyle/>
        <a:p>
          <a:endParaRPr lang="en-US" sz="1050"/>
        </a:p>
      </dgm:t>
    </dgm:pt>
    <dgm:pt modelId="{52BA7B92-12CA-43E6-9154-A7A633515961}" type="sibTrans" cxnId="{8CA195B5-6B6A-4A18-950E-63F5DE8E1E74}">
      <dgm:prSet/>
      <dgm:spPr/>
      <dgm:t>
        <a:bodyPr/>
        <a:lstStyle/>
        <a:p>
          <a:endParaRPr lang="en-US" sz="1050"/>
        </a:p>
      </dgm:t>
    </dgm:pt>
    <dgm:pt modelId="{2F034A0F-B54E-4B28-A7C0-0CCD979D1B3E}">
      <dgm:prSet custT="1"/>
      <dgm:spPr/>
      <dgm:t>
        <a:bodyPr/>
        <a:lstStyle/>
        <a:p>
          <a:r>
            <a:rPr lang="en-AU" sz="1050" dirty="0"/>
            <a:t>CLR</a:t>
          </a:r>
          <a:endParaRPr lang="en-US" sz="1050" dirty="0"/>
        </a:p>
      </dgm:t>
    </dgm:pt>
    <dgm:pt modelId="{1AD5F869-DFA0-473C-B443-8CF029158C63}" type="parTrans" cxnId="{493AECB8-7F8E-4FB3-837B-2D10FDDE969D}">
      <dgm:prSet/>
      <dgm:spPr/>
      <dgm:t>
        <a:bodyPr/>
        <a:lstStyle/>
        <a:p>
          <a:endParaRPr lang="en-US" sz="1050"/>
        </a:p>
      </dgm:t>
    </dgm:pt>
    <dgm:pt modelId="{A1674709-DAB5-4D64-A6E4-7E8728BD83C5}" type="sibTrans" cxnId="{493AECB8-7F8E-4FB3-837B-2D10FDDE969D}">
      <dgm:prSet/>
      <dgm:spPr/>
      <dgm:t>
        <a:bodyPr/>
        <a:lstStyle/>
        <a:p>
          <a:endParaRPr lang="en-US" sz="1050"/>
        </a:p>
      </dgm:t>
    </dgm:pt>
    <dgm:pt modelId="{0A3EAF16-6F88-4412-AAFE-9F1994C238D1}">
      <dgm:prSet custT="1"/>
      <dgm:spPr/>
      <dgm:t>
        <a:bodyPr/>
        <a:lstStyle/>
        <a:p>
          <a:r>
            <a:rPr lang="en-US" sz="1050" dirty="0"/>
            <a:t>M</a:t>
          </a:r>
        </a:p>
      </dgm:t>
    </dgm:pt>
    <dgm:pt modelId="{1ACDEE21-5ACF-4A25-BD47-B932B3B921E0}" type="parTrans" cxnId="{3B70125F-6C27-42CC-8128-E70001BFDA01}">
      <dgm:prSet/>
      <dgm:spPr/>
      <dgm:t>
        <a:bodyPr/>
        <a:lstStyle/>
        <a:p>
          <a:endParaRPr lang="en-AU" sz="1050"/>
        </a:p>
      </dgm:t>
    </dgm:pt>
    <dgm:pt modelId="{B2268A0E-EC26-4259-BC40-6907692817F9}" type="sibTrans" cxnId="{3B70125F-6C27-42CC-8128-E70001BFDA01}">
      <dgm:prSet/>
      <dgm:spPr/>
      <dgm:t>
        <a:bodyPr/>
        <a:lstStyle/>
        <a:p>
          <a:endParaRPr lang="en-AU" sz="1050"/>
        </a:p>
      </dgm:t>
    </dgm:pt>
    <dgm:pt modelId="{E8631351-C6A9-4F25-AD9F-4A4B4459C0A1}">
      <dgm:prSet custT="1"/>
      <dgm:spPr/>
      <dgm:t>
        <a:bodyPr/>
        <a:lstStyle/>
        <a:p>
          <a:r>
            <a:rPr lang="en-AU" sz="1050" dirty="0"/>
            <a:t>SL</a:t>
          </a:r>
          <a:endParaRPr lang="en-US" sz="1050" dirty="0"/>
        </a:p>
      </dgm:t>
    </dgm:pt>
    <dgm:pt modelId="{5E16D981-3A3B-40D0-BEE8-9762EFBBCB9C}" type="parTrans" cxnId="{08EFD900-145C-4304-B360-FEF86A24025A}">
      <dgm:prSet/>
      <dgm:spPr/>
      <dgm:t>
        <a:bodyPr/>
        <a:lstStyle/>
        <a:p>
          <a:endParaRPr lang="en-AU" sz="1050"/>
        </a:p>
      </dgm:t>
    </dgm:pt>
    <dgm:pt modelId="{B8570EAA-1AC2-4AB0-9310-E308213956D5}" type="sibTrans" cxnId="{08EFD900-145C-4304-B360-FEF86A24025A}">
      <dgm:prSet/>
      <dgm:spPr/>
      <dgm:t>
        <a:bodyPr/>
        <a:lstStyle/>
        <a:p>
          <a:endParaRPr lang="en-AU" sz="1050"/>
        </a:p>
      </dgm:t>
    </dgm:pt>
    <dgm:pt modelId="{7062B309-833A-4CCE-8654-8C2E116EAF51}">
      <dgm:prSet custT="1"/>
      <dgm:spPr/>
      <dgm:t>
        <a:bodyPr/>
        <a:lstStyle/>
        <a:p>
          <a:r>
            <a:rPr lang="en-AU" sz="1050" dirty="0"/>
            <a:t>SI </a:t>
          </a:r>
          <a:endParaRPr lang="en-US" sz="1050" dirty="0"/>
        </a:p>
      </dgm:t>
    </dgm:pt>
    <dgm:pt modelId="{63AC71D2-AA1C-440B-B94D-CA5A903E6D6F}" type="parTrans" cxnId="{47F219A9-1070-4CCE-B594-FD0DF0A0A7A0}">
      <dgm:prSet/>
      <dgm:spPr/>
      <dgm:t>
        <a:bodyPr/>
        <a:lstStyle/>
        <a:p>
          <a:endParaRPr lang="en-AU" sz="1050"/>
        </a:p>
      </dgm:t>
    </dgm:pt>
    <dgm:pt modelId="{0A44E7FD-E0EE-4E13-B609-21097838BF83}" type="sibTrans" cxnId="{47F219A9-1070-4CCE-B594-FD0DF0A0A7A0}">
      <dgm:prSet/>
      <dgm:spPr/>
      <dgm:t>
        <a:bodyPr/>
        <a:lstStyle/>
        <a:p>
          <a:endParaRPr lang="en-AU" sz="1050"/>
        </a:p>
      </dgm:t>
    </dgm:pt>
    <dgm:pt modelId="{5B9822A9-C262-4B3B-8269-0F6E7355A79D}">
      <dgm:prSet custT="1"/>
      <dgm:spPr/>
      <dgm:t>
        <a:bodyPr/>
        <a:lstStyle/>
        <a:p>
          <a:r>
            <a:rPr lang="en-AU" sz="1050" dirty="0"/>
            <a:t>CC</a:t>
          </a:r>
          <a:endParaRPr lang="en-US" sz="1050" dirty="0"/>
        </a:p>
      </dgm:t>
    </dgm:pt>
    <dgm:pt modelId="{3AC1DC3E-F2E4-468B-8413-995DD6367EEC}" type="parTrans" cxnId="{905CAB4A-3067-4F74-8734-F020BCB034C7}">
      <dgm:prSet/>
      <dgm:spPr/>
      <dgm:t>
        <a:bodyPr/>
        <a:lstStyle/>
        <a:p>
          <a:endParaRPr lang="en-AU" sz="1050"/>
        </a:p>
      </dgm:t>
    </dgm:pt>
    <dgm:pt modelId="{150AFEF8-D40E-449D-80E8-F94B09A24791}" type="sibTrans" cxnId="{905CAB4A-3067-4F74-8734-F020BCB034C7}">
      <dgm:prSet/>
      <dgm:spPr/>
      <dgm:t>
        <a:bodyPr/>
        <a:lstStyle/>
        <a:p>
          <a:endParaRPr lang="en-AU" sz="1050"/>
        </a:p>
      </dgm:t>
    </dgm:pt>
    <dgm:pt modelId="{9C280D58-76AA-4B8B-8761-29FDCB33417B}">
      <dgm:prSet custT="1"/>
      <dgm:spPr/>
      <dgm:t>
        <a:bodyPr/>
        <a:lstStyle/>
        <a:p>
          <a:r>
            <a:rPr lang="en-AU" sz="1050" dirty="0"/>
            <a:t>SC</a:t>
          </a:r>
          <a:endParaRPr lang="en-US" sz="1050" dirty="0"/>
        </a:p>
      </dgm:t>
    </dgm:pt>
    <dgm:pt modelId="{46A218FE-8485-471B-B181-50AF0EE6D1D8}" type="parTrans" cxnId="{B3F3AABF-FC63-463F-B353-EB3266A977A2}">
      <dgm:prSet/>
      <dgm:spPr/>
      <dgm:t>
        <a:bodyPr/>
        <a:lstStyle/>
        <a:p>
          <a:endParaRPr lang="en-AU" sz="1050"/>
        </a:p>
      </dgm:t>
    </dgm:pt>
    <dgm:pt modelId="{85D4A07B-7002-4A50-AD1A-7676D593535E}" type="sibTrans" cxnId="{B3F3AABF-FC63-463F-B353-EB3266A977A2}">
      <dgm:prSet/>
      <dgm:spPr/>
      <dgm:t>
        <a:bodyPr/>
        <a:lstStyle/>
        <a:p>
          <a:endParaRPr lang="en-AU" sz="1050"/>
        </a:p>
      </dgm:t>
    </dgm:pt>
    <dgm:pt modelId="{C6376540-4A6F-4A70-9DD8-F75DED1351EC}">
      <dgm:prSet custT="1"/>
      <dgm:spPr/>
      <dgm:t>
        <a:bodyPr/>
        <a:lstStyle/>
        <a:p>
          <a:r>
            <a:rPr lang="en-AU" sz="1050" dirty="0"/>
            <a:t> IP</a:t>
          </a:r>
          <a:endParaRPr lang="en-US" sz="1050" dirty="0"/>
        </a:p>
      </dgm:t>
    </dgm:pt>
    <dgm:pt modelId="{FFB50023-E85C-4548-8DF6-E70BF6A2972F}" type="parTrans" cxnId="{48B19255-D33D-47E9-8CBA-F416827BE060}">
      <dgm:prSet/>
      <dgm:spPr/>
      <dgm:t>
        <a:bodyPr/>
        <a:lstStyle/>
        <a:p>
          <a:endParaRPr lang="en-AU" sz="1050"/>
        </a:p>
      </dgm:t>
    </dgm:pt>
    <dgm:pt modelId="{1E886407-8100-4FF9-9BA1-B3603737CC71}" type="sibTrans" cxnId="{48B19255-D33D-47E9-8CBA-F416827BE060}">
      <dgm:prSet/>
      <dgm:spPr/>
      <dgm:t>
        <a:bodyPr/>
        <a:lstStyle/>
        <a:p>
          <a:endParaRPr lang="en-AU" sz="1050"/>
        </a:p>
      </dgm:t>
    </dgm:pt>
    <dgm:pt modelId="{14026E13-8F34-4C7E-A386-DE63B69E4B75}">
      <dgm:prSet custT="1"/>
      <dgm:spPr/>
      <dgm:t>
        <a:bodyPr/>
        <a:lstStyle/>
        <a:p>
          <a:r>
            <a:rPr lang="en-AU" sz="1050"/>
            <a:t>UP</a:t>
          </a:r>
          <a:endParaRPr lang="en-US" sz="1050" dirty="0"/>
        </a:p>
      </dgm:t>
    </dgm:pt>
    <dgm:pt modelId="{C8A2A201-5113-4E36-9BD1-015B011E5A7E}" type="parTrans" cxnId="{7ED482DB-3FCA-437E-8BD3-B60E4B29F73E}">
      <dgm:prSet/>
      <dgm:spPr/>
      <dgm:t>
        <a:bodyPr/>
        <a:lstStyle/>
        <a:p>
          <a:endParaRPr lang="en-AU" sz="1050"/>
        </a:p>
      </dgm:t>
    </dgm:pt>
    <dgm:pt modelId="{2DCC7076-DB35-4346-8C8C-E8E43A621390}" type="sibTrans" cxnId="{7ED482DB-3FCA-437E-8BD3-B60E4B29F73E}">
      <dgm:prSet/>
      <dgm:spPr/>
      <dgm:t>
        <a:bodyPr/>
        <a:lstStyle/>
        <a:p>
          <a:endParaRPr lang="en-AU" sz="1050"/>
        </a:p>
      </dgm:t>
    </dgm:pt>
    <dgm:pt modelId="{7D8AAFC3-E264-4A14-85BD-7DE1D5E61F46}">
      <dgm:prSet custT="1"/>
      <dgm:spPr/>
      <dgm:t>
        <a:bodyPr/>
        <a:lstStyle/>
        <a:p>
          <a:r>
            <a:rPr lang="en-AU" sz="1050" dirty="0"/>
            <a:t>CP</a:t>
          </a:r>
          <a:endParaRPr lang="en-US" sz="1050" dirty="0"/>
        </a:p>
      </dgm:t>
    </dgm:pt>
    <dgm:pt modelId="{F5B1FE6C-2D4A-4B04-98FD-5BCACF7253A8}" type="parTrans" cxnId="{BF1CDB71-27F3-4595-874D-627F3FFA675E}">
      <dgm:prSet/>
      <dgm:spPr/>
      <dgm:t>
        <a:bodyPr/>
        <a:lstStyle/>
        <a:p>
          <a:endParaRPr lang="en-AU" sz="1050"/>
        </a:p>
      </dgm:t>
    </dgm:pt>
    <dgm:pt modelId="{C162180D-ED8C-41E1-9D95-C2A3778869BD}" type="sibTrans" cxnId="{BF1CDB71-27F3-4595-874D-627F3FFA675E}">
      <dgm:prSet/>
      <dgm:spPr/>
      <dgm:t>
        <a:bodyPr/>
        <a:lstStyle/>
        <a:p>
          <a:endParaRPr lang="en-AU" sz="1050"/>
        </a:p>
      </dgm:t>
    </dgm:pt>
    <dgm:pt modelId="{20952B1A-34BA-4BFF-A07B-04D58E8823CD}">
      <dgm:prSet custT="1"/>
      <dgm:spPr/>
      <dgm:t>
        <a:bodyPr/>
        <a:lstStyle/>
        <a:p>
          <a:r>
            <a:rPr lang="en-AU" sz="1050" dirty="0"/>
            <a:t>R50s</a:t>
          </a:r>
          <a:endParaRPr lang="en-US" sz="1050" dirty="0"/>
        </a:p>
      </dgm:t>
    </dgm:pt>
    <dgm:pt modelId="{95E77112-47C3-4963-A2B5-B48D8B5565F1}" type="parTrans" cxnId="{CD6BA51F-5225-4EA6-87BC-EE52C391F242}">
      <dgm:prSet/>
      <dgm:spPr/>
      <dgm:t>
        <a:bodyPr/>
        <a:lstStyle/>
        <a:p>
          <a:endParaRPr lang="en-AU" sz="1050"/>
        </a:p>
      </dgm:t>
    </dgm:pt>
    <dgm:pt modelId="{2A58E647-E87E-468D-A53D-524DB10F3D84}" type="sibTrans" cxnId="{CD6BA51F-5225-4EA6-87BC-EE52C391F242}">
      <dgm:prSet/>
      <dgm:spPr/>
      <dgm:t>
        <a:bodyPr/>
        <a:lstStyle/>
        <a:p>
          <a:endParaRPr lang="en-AU" sz="1050"/>
        </a:p>
      </dgm:t>
    </dgm:pt>
    <dgm:pt modelId="{0C2CAF5E-EB21-4E70-B23A-72B4564F1973}">
      <dgm:prSet custT="1"/>
      <dgm:spPr/>
      <dgm:t>
        <a:bodyPr/>
        <a:lstStyle/>
        <a:p>
          <a:r>
            <a:rPr lang="en-AU" sz="1050" dirty="0"/>
            <a:t>C</a:t>
          </a:r>
          <a:endParaRPr lang="en-US" sz="1050" dirty="0"/>
        </a:p>
      </dgm:t>
    </dgm:pt>
    <dgm:pt modelId="{3AE5FEC0-326E-4C89-BD44-EF4C48333B6A}" type="parTrans" cxnId="{F74999E7-E56C-401D-A6A3-BE51E4EF8D26}">
      <dgm:prSet/>
      <dgm:spPr/>
      <dgm:t>
        <a:bodyPr/>
        <a:lstStyle/>
        <a:p>
          <a:endParaRPr lang="en-AU" sz="1050"/>
        </a:p>
      </dgm:t>
    </dgm:pt>
    <dgm:pt modelId="{46DB08D3-9A0E-435D-9E6C-70CCBE924CE8}" type="sibTrans" cxnId="{F74999E7-E56C-401D-A6A3-BE51E4EF8D26}">
      <dgm:prSet/>
      <dgm:spPr/>
      <dgm:t>
        <a:bodyPr/>
        <a:lstStyle/>
        <a:p>
          <a:endParaRPr lang="en-AU" sz="1050"/>
        </a:p>
      </dgm:t>
    </dgm:pt>
    <dgm:pt modelId="{43C9A81B-B01E-4B9D-BFAB-1E0C6309EF0D}">
      <dgm:prSet custT="1"/>
      <dgm:spPr/>
      <dgm:t>
        <a:bodyPr/>
        <a:lstStyle/>
        <a:p>
          <a:r>
            <a:rPr lang="en-AU" sz="1050" dirty="0"/>
            <a:t>i50s</a:t>
          </a:r>
          <a:endParaRPr lang="en-US" sz="1050" dirty="0"/>
        </a:p>
      </dgm:t>
    </dgm:pt>
    <dgm:pt modelId="{6BC8AAC4-00CB-4A8C-BCC8-C8A703043D11}" type="parTrans" cxnId="{E18C1BEF-E663-46D4-813C-04B2C6FE90CB}">
      <dgm:prSet/>
      <dgm:spPr/>
      <dgm:t>
        <a:bodyPr/>
        <a:lstStyle/>
        <a:p>
          <a:endParaRPr lang="en-AU" sz="1050"/>
        </a:p>
      </dgm:t>
    </dgm:pt>
    <dgm:pt modelId="{02AFC4D5-FFDE-4A91-940D-BCBDEA2CD80C}" type="sibTrans" cxnId="{E18C1BEF-E663-46D4-813C-04B2C6FE90CB}">
      <dgm:prSet/>
      <dgm:spPr/>
      <dgm:t>
        <a:bodyPr/>
        <a:lstStyle/>
        <a:p>
          <a:endParaRPr lang="en-AU" sz="1050"/>
        </a:p>
      </dgm:t>
    </dgm:pt>
    <dgm:pt modelId="{07DFA639-9EDE-4820-93DC-4F0C230E8F25}">
      <dgm:prSet custT="1"/>
      <dgm:spPr/>
      <dgm:t>
        <a:bodyPr/>
        <a:lstStyle/>
        <a:p>
          <a:r>
            <a:rPr lang="en-US" sz="1050" dirty="0"/>
            <a:t>FA</a:t>
          </a:r>
        </a:p>
      </dgm:t>
    </dgm:pt>
    <dgm:pt modelId="{146E43A7-45D4-4A6A-BC73-6DEEA9B963BE}" type="parTrans" cxnId="{3C450FC8-8BA0-4C08-ABCC-EA20F967A641}">
      <dgm:prSet/>
      <dgm:spPr/>
      <dgm:t>
        <a:bodyPr/>
        <a:lstStyle/>
        <a:p>
          <a:endParaRPr lang="en-AU" sz="1050"/>
        </a:p>
      </dgm:t>
    </dgm:pt>
    <dgm:pt modelId="{DC138D98-C607-49E7-9031-40CA339243FB}" type="sibTrans" cxnId="{3C450FC8-8BA0-4C08-ABCC-EA20F967A641}">
      <dgm:prSet/>
      <dgm:spPr/>
      <dgm:t>
        <a:bodyPr/>
        <a:lstStyle/>
        <a:p>
          <a:endParaRPr lang="en-AU" sz="1050"/>
        </a:p>
      </dgm:t>
    </dgm:pt>
    <dgm:pt modelId="{A3953E25-4D41-4FAD-900B-C32005AE5B31}">
      <dgm:prSet custT="1"/>
      <dgm:spPr/>
      <dgm:t>
        <a:bodyPr/>
        <a:lstStyle/>
        <a:p>
          <a:r>
            <a:rPr lang="en-AU" sz="1050" dirty="0"/>
            <a:t>H</a:t>
          </a:r>
          <a:endParaRPr lang="en-US" sz="1050" dirty="0"/>
        </a:p>
      </dgm:t>
    </dgm:pt>
    <dgm:pt modelId="{8432AD2C-5B4D-4EAF-842D-EC9AE4D82D36}" type="parTrans" cxnId="{A6B84FA2-30AF-4B1F-B929-598AEBE8624A}">
      <dgm:prSet/>
      <dgm:spPr/>
      <dgm:t>
        <a:bodyPr/>
        <a:lstStyle/>
        <a:p>
          <a:endParaRPr lang="en-AU" sz="1050"/>
        </a:p>
      </dgm:t>
    </dgm:pt>
    <dgm:pt modelId="{A41021B1-71DC-41D6-B5B2-A98079568D8E}" type="sibTrans" cxnId="{A6B84FA2-30AF-4B1F-B929-598AEBE8624A}">
      <dgm:prSet/>
      <dgm:spPr/>
      <dgm:t>
        <a:bodyPr/>
        <a:lstStyle/>
        <a:p>
          <a:endParaRPr lang="en-AU" sz="1050"/>
        </a:p>
      </dgm:t>
    </dgm:pt>
    <dgm:pt modelId="{4C2D3502-0A02-49A0-ACD8-3EF58DD58417}">
      <dgm:prSet custT="1"/>
      <dgm:spPr/>
      <dgm:t>
        <a:bodyPr/>
        <a:lstStyle/>
        <a:p>
          <a:r>
            <a:rPr lang="en-US" sz="1050" dirty="0"/>
            <a:t>HO</a:t>
          </a:r>
        </a:p>
      </dgm:t>
    </dgm:pt>
    <dgm:pt modelId="{C75D171B-96F5-4978-9CF5-BAE171052EA2}" type="parTrans" cxnId="{9B36F647-789E-4C37-BD8F-7065C7A152FE}">
      <dgm:prSet/>
      <dgm:spPr/>
      <dgm:t>
        <a:bodyPr/>
        <a:lstStyle/>
        <a:p>
          <a:endParaRPr lang="en-AU" sz="1050"/>
        </a:p>
      </dgm:t>
    </dgm:pt>
    <dgm:pt modelId="{039E7811-84C0-4035-B0EC-DE20538768F6}" type="sibTrans" cxnId="{9B36F647-789E-4C37-BD8F-7065C7A152FE}">
      <dgm:prSet/>
      <dgm:spPr/>
      <dgm:t>
        <a:bodyPr/>
        <a:lstStyle/>
        <a:p>
          <a:endParaRPr lang="en-AU" sz="1050"/>
        </a:p>
      </dgm:t>
    </dgm:pt>
    <dgm:pt modelId="{0CC64F88-E2C9-4C23-B847-7AFBF886594F}">
      <dgm:prSet custT="1"/>
      <dgm:spPr/>
      <dgm:t>
        <a:bodyPr/>
        <a:lstStyle/>
        <a:p>
          <a:r>
            <a:rPr lang="en-US" sz="1050" dirty="0"/>
            <a:t>SAG</a:t>
          </a:r>
        </a:p>
      </dgm:t>
    </dgm:pt>
    <dgm:pt modelId="{B8E228E2-0AA6-45B4-AFBA-D58AA693A68C}" type="sibTrans" cxnId="{63B50F16-F4E9-4AE0-9062-6833D241579F}">
      <dgm:prSet/>
      <dgm:spPr/>
      <dgm:t>
        <a:bodyPr/>
        <a:lstStyle/>
        <a:p>
          <a:endParaRPr lang="en-AU" sz="1050"/>
        </a:p>
      </dgm:t>
    </dgm:pt>
    <dgm:pt modelId="{965EE73A-E9CA-4F9F-A235-B0346E8D85DE}" type="parTrans" cxnId="{63B50F16-F4E9-4AE0-9062-6833D241579F}">
      <dgm:prSet/>
      <dgm:spPr/>
      <dgm:t>
        <a:bodyPr/>
        <a:lstStyle/>
        <a:p>
          <a:endParaRPr lang="en-AU" sz="1050"/>
        </a:p>
      </dgm:t>
    </dgm:pt>
    <dgm:pt modelId="{9863144A-CF9C-4F3C-899B-215D0647A27F}">
      <dgm:prSet custT="1"/>
      <dgm:spPr/>
      <dgm:t>
        <a:bodyPr/>
        <a:lstStyle/>
        <a:p>
          <a:r>
            <a:rPr lang="en-AU" sz="1050" dirty="0"/>
            <a:t>FF</a:t>
          </a:r>
          <a:endParaRPr lang="en-US" sz="1050" dirty="0"/>
        </a:p>
      </dgm:t>
    </dgm:pt>
    <dgm:pt modelId="{A572796F-1FFA-4F49-A2D5-8C23F3293A9D}" type="sibTrans" cxnId="{4A514EB7-51F3-4987-B493-8D128B330827}">
      <dgm:prSet/>
      <dgm:spPr/>
      <dgm:t>
        <a:bodyPr/>
        <a:lstStyle/>
        <a:p>
          <a:endParaRPr lang="en-AU" sz="1050"/>
        </a:p>
      </dgm:t>
    </dgm:pt>
    <dgm:pt modelId="{FD421F40-BFCF-44B0-B4CF-A466F77E50DC}" type="parTrans" cxnId="{4A514EB7-51F3-4987-B493-8D128B330827}">
      <dgm:prSet/>
      <dgm:spPr/>
      <dgm:t>
        <a:bodyPr/>
        <a:lstStyle/>
        <a:p>
          <a:endParaRPr lang="en-AU" sz="1050"/>
        </a:p>
      </dgm:t>
    </dgm:pt>
    <dgm:pt modelId="{95D52CFB-4B68-451E-BA38-F0B3C4B933B8}">
      <dgm:prSet/>
      <dgm:spPr/>
      <dgm:t>
        <a:bodyPr/>
        <a:lstStyle/>
        <a:p>
          <a:r>
            <a:rPr lang="en-US" dirty="0"/>
            <a:t>GA</a:t>
          </a:r>
        </a:p>
      </dgm:t>
    </dgm:pt>
    <dgm:pt modelId="{3ABBE73F-C9F5-4BF5-A2FD-DEFBABB51FD6}" type="parTrans" cxnId="{AB4E76B0-8069-4B31-9AC4-F8DADED3AAF1}">
      <dgm:prSet/>
      <dgm:spPr/>
      <dgm:t>
        <a:bodyPr/>
        <a:lstStyle/>
        <a:p>
          <a:endParaRPr lang="en-AU"/>
        </a:p>
      </dgm:t>
    </dgm:pt>
    <dgm:pt modelId="{ED1E24DA-F98C-480F-86D6-D37C529F0959}" type="sibTrans" cxnId="{AB4E76B0-8069-4B31-9AC4-F8DADED3AAF1}">
      <dgm:prSet/>
      <dgm:spPr/>
      <dgm:t>
        <a:bodyPr/>
        <a:lstStyle/>
        <a:p>
          <a:endParaRPr lang="en-AU"/>
        </a:p>
      </dgm:t>
    </dgm:pt>
    <dgm:pt modelId="{A6FA1934-C13A-412B-933A-22D3BE9163EA}">
      <dgm:prSet/>
      <dgm:spPr/>
      <dgm:t>
        <a:bodyPr/>
        <a:lstStyle/>
        <a:p>
          <a:r>
            <a:rPr lang="en-US" dirty="0"/>
            <a:t>K</a:t>
          </a:r>
        </a:p>
      </dgm:t>
    </dgm:pt>
    <dgm:pt modelId="{FA415333-064A-442A-9808-1DE894A45F0C}" type="parTrans" cxnId="{53CE7FF3-B8DD-4DA6-8ACF-1A61BC687233}">
      <dgm:prSet/>
      <dgm:spPr/>
      <dgm:t>
        <a:bodyPr/>
        <a:lstStyle/>
        <a:p>
          <a:endParaRPr lang="en-AU"/>
        </a:p>
      </dgm:t>
    </dgm:pt>
    <dgm:pt modelId="{C41B8036-1586-4A45-896C-B23FA73B2BBF}" type="sibTrans" cxnId="{53CE7FF3-B8DD-4DA6-8ACF-1A61BC687233}">
      <dgm:prSet/>
      <dgm:spPr/>
      <dgm:t>
        <a:bodyPr/>
        <a:lstStyle/>
        <a:p>
          <a:endParaRPr lang="en-AU"/>
        </a:p>
      </dgm:t>
    </dgm:pt>
    <dgm:pt modelId="{3A166901-E53C-4FD2-869A-633DF9F7BCFC}" type="pres">
      <dgm:prSet presAssocID="{4D8053C6-FC9B-47CC-9A2B-B033EDC2C836}" presName="linear" presStyleCnt="0">
        <dgm:presLayoutVars>
          <dgm:animLvl val="lvl"/>
          <dgm:resizeHandles val="exact"/>
        </dgm:presLayoutVars>
      </dgm:prSet>
      <dgm:spPr/>
    </dgm:pt>
    <dgm:pt modelId="{6E2B1E73-9A4A-4C54-95B5-CEBE9969873B}" type="pres">
      <dgm:prSet presAssocID="{F3ABBCD9-7862-4D3C-BC72-2F8DAE2AED05}" presName="parentText" presStyleLbl="node1" presStyleIdx="0" presStyleCnt="23">
        <dgm:presLayoutVars>
          <dgm:chMax val="0"/>
          <dgm:bulletEnabled val="1"/>
        </dgm:presLayoutVars>
      </dgm:prSet>
      <dgm:spPr/>
    </dgm:pt>
    <dgm:pt modelId="{37DF3D9A-C309-4A1D-A077-CE149EF0DCC3}" type="pres">
      <dgm:prSet presAssocID="{113B6AA0-B772-4AA7-A5C5-5DDFBDD3A0C6}" presName="spacer" presStyleCnt="0"/>
      <dgm:spPr/>
    </dgm:pt>
    <dgm:pt modelId="{2F7C2B1C-ABEA-403B-9F27-EDF03DE2BB1C}" type="pres">
      <dgm:prSet presAssocID="{E9237589-3F7F-41DC-88DE-BD7444985389}" presName="parentText" presStyleLbl="node1" presStyleIdx="1" presStyleCnt="23">
        <dgm:presLayoutVars>
          <dgm:chMax val="0"/>
          <dgm:bulletEnabled val="1"/>
        </dgm:presLayoutVars>
      </dgm:prSet>
      <dgm:spPr/>
    </dgm:pt>
    <dgm:pt modelId="{8FF0CCEA-C1E5-4144-9361-325605B5169A}" type="pres">
      <dgm:prSet presAssocID="{82BCF745-01E5-4763-8EC1-6C8A945BC99F}" presName="spacer" presStyleCnt="0"/>
      <dgm:spPr/>
    </dgm:pt>
    <dgm:pt modelId="{7A75BF83-C64F-422D-8C28-0F159A6062C5}" type="pres">
      <dgm:prSet presAssocID="{56299B48-78E6-4758-876B-543CB5AA79B5}" presName="parentText" presStyleLbl="node1" presStyleIdx="2" presStyleCnt="23">
        <dgm:presLayoutVars>
          <dgm:chMax val="0"/>
          <dgm:bulletEnabled val="1"/>
        </dgm:presLayoutVars>
      </dgm:prSet>
      <dgm:spPr/>
    </dgm:pt>
    <dgm:pt modelId="{7521DC77-335A-4FD8-BD34-F4BE73ADC92D}" type="pres">
      <dgm:prSet presAssocID="{54D5CD56-AB4F-4799-B187-19EA88E308C5}" presName="spacer" presStyleCnt="0"/>
      <dgm:spPr/>
    </dgm:pt>
    <dgm:pt modelId="{57735C91-52DD-4382-AF4C-F9F33EFC3739}" type="pres">
      <dgm:prSet presAssocID="{910D0D07-258C-4BA0-9C85-2FDB18305D3B}" presName="parentText" presStyleLbl="node1" presStyleIdx="3" presStyleCnt="23">
        <dgm:presLayoutVars>
          <dgm:chMax val="0"/>
          <dgm:bulletEnabled val="1"/>
        </dgm:presLayoutVars>
      </dgm:prSet>
      <dgm:spPr/>
    </dgm:pt>
    <dgm:pt modelId="{E69B97CF-6CBC-4837-97AB-403BCB427A07}" type="pres">
      <dgm:prSet presAssocID="{52BA7B92-12CA-43E6-9154-A7A633515961}" presName="spacer" presStyleCnt="0"/>
      <dgm:spPr/>
    </dgm:pt>
    <dgm:pt modelId="{37FF0D3D-C969-4238-A68C-71148158ABA4}" type="pres">
      <dgm:prSet presAssocID="{2F034A0F-B54E-4B28-A7C0-0CCD979D1B3E}" presName="parentText" presStyleLbl="node1" presStyleIdx="4" presStyleCnt="23">
        <dgm:presLayoutVars>
          <dgm:chMax val="0"/>
          <dgm:bulletEnabled val="1"/>
        </dgm:presLayoutVars>
      </dgm:prSet>
      <dgm:spPr/>
    </dgm:pt>
    <dgm:pt modelId="{26FDCB0A-D3F0-4B87-B9D2-8CA524321675}" type="pres">
      <dgm:prSet presAssocID="{A1674709-DAB5-4D64-A6E4-7E8728BD83C5}" presName="spacer" presStyleCnt="0"/>
      <dgm:spPr/>
    </dgm:pt>
    <dgm:pt modelId="{3D29A63F-07D4-40CF-939A-6EFCE5873CCE}" type="pres">
      <dgm:prSet presAssocID="{A6FA1934-C13A-412B-933A-22D3BE9163EA}" presName="parentText" presStyleLbl="node1" presStyleIdx="5" presStyleCnt="23">
        <dgm:presLayoutVars>
          <dgm:chMax val="0"/>
          <dgm:bulletEnabled val="1"/>
        </dgm:presLayoutVars>
      </dgm:prSet>
      <dgm:spPr/>
    </dgm:pt>
    <dgm:pt modelId="{16EC1983-75E3-4455-9072-CF4F1EC507CE}" type="pres">
      <dgm:prSet presAssocID="{C41B8036-1586-4A45-896C-B23FA73B2BBF}" presName="spacer" presStyleCnt="0"/>
      <dgm:spPr/>
    </dgm:pt>
    <dgm:pt modelId="{03EFCD0E-BB1A-41C4-84D8-E9AADE51CF1B}" type="pres">
      <dgm:prSet presAssocID="{4C2D3502-0A02-49A0-ACD8-3EF58DD58417}" presName="parentText" presStyleLbl="node1" presStyleIdx="6" presStyleCnt="23">
        <dgm:presLayoutVars>
          <dgm:chMax val="0"/>
          <dgm:bulletEnabled val="1"/>
        </dgm:presLayoutVars>
      </dgm:prSet>
      <dgm:spPr/>
    </dgm:pt>
    <dgm:pt modelId="{2C98F16F-41CC-41E1-93FC-67687634DDFB}" type="pres">
      <dgm:prSet presAssocID="{039E7811-84C0-4035-B0EC-DE20538768F6}" presName="spacer" presStyleCnt="0"/>
      <dgm:spPr/>
    </dgm:pt>
    <dgm:pt modelId="{632AADFB-DF73-4AF6-B708-14F1DF1BDC32}" type="pres">
      <dgm:prSet presAssocID="{A3953E25-4D41-4FAD-900B-C32005AE5B31}" presName="parentText" presStyleLbl="node1" presStyleIdx="7" presStyleCnt="23">
        <dgm:presLayoutVars>
          <dgm:chMax val="0"/>
          <dgm:bulletEnabled val="1"/>
        </dgm:presLayoutVars>
      </dgm:prSet>
      <dgm:spPr/>
    </dgm:pt>
    <dgm:pt modelId="{EBDE2A41-7CE3-4471-8FA9-66E444710CA0}" type="pres">
      <dgm:prSet presAssocID="{A41021B1-71DC-41D6-B5B2-A98079568D8E}" presName="spacer" presStyleCnt="0"/>
      <dgm:spPr/>
    </dgm:pt>
    <dgm:pt modelId="{C889B6B8-9E09-42B8-99C6-386EFF1873DE}" type="pres">
      <dgm:prSet presAssocID="{9863144A-CF9C-4F3C-899B-215D0647A27F}" presName="parentText" presStyleLbl="node1" presStyleIdx="8" presStyleCnt="23">
        <dgm:presLayoutVars>
          <dgm:chMax val="0"/>
          <dgm:bulletEnabled val="1"/>
        </dgm:presLayoutVars>
      </dgm:prSet>
      <dgm:spPr/>
    </dgm:pt>
    <dgm:pt modelId="{DDBD2A5F-8DCA-4EBC-9E3D-C4C483419D38}" type="pres">
      <dgm:prSet presAssocID="{A572796F-1FFA-4F49-A2D5-8C23F3293A9D}" presName="spacer" presStyleCnt="0"/>
      <dgm:spPr/>
    </dgm:pt>
    <dgm:pt modelId="{93BBF56D-FDA2-43AD-A5E5-83EE567860EE}" type="pres">
      <dgm:prSet presAssocID="{07DFA639-9EDE-4820-93DC-4F0C230E8F25}" presName="parentText" presStyleLbl="node1" presStyleIdx="9" presStyleCnt="23">
        <dgm:presLayoutVars>
          <dgm:chMax val="0"/>
          <dgm:bulletEnabled val="1"/>
        </dgm:presLayoutVars>
      </dgm:prSet>
      <dgm:spPr/>
    </dgm:pt>
    <dgm:pt modelId="{4C018A65-980A-4E0E-AB03-3124098ACD2C}" type="pres">
      <dgm:prSet presAssocID="{DC138D98-C607-49E7-9031-40CA339243FB}" presName="spacer" presStyleCnt="0"/>
      <dgm:spPr/>
    </dgm:pt>
    <dgm:pt modelId="{4003A6F2-144E-4A8B-875A-BE09D6232D9A}" type="pres">
      <dgm:prSet presAssocID="{43C9A81B-B01E-4B9D-BFAB-1E0C6309EF0D}" presName="parentText" presStyleLbl="node1" presStyleIdx="10" presStyleCnt="23">
        <dgm:presLayoutVars>
          <dgm:chMax val="0"/>
          <dgm:bulletEnabled val="1"/>
        </dgm:presLayoutVars>
      </dgm:prSet>
      <dgm:spPr/>
    </dgm:pt>
    <dgm:pt modelId="{66B32381-8352-4C60-BF2D-7EBBFA23417B}" type="pres">
      <dgm:prSet presAssocID="{02AFC4D5-FFDE-4A91-940D-BCBDEA2CD80C}" presName="spacer" presStyleCnt="0"/>
      <dgm:spPr/>
    </dgm:pt>
    <dgm:pt modelId="{031698E6-0723-47D8-9EF9-324471B3A02A}" type="pres">
      <dgm:prSet presAssocID="{0C2CAF5E-EB21-4E70-B23A-72B4564F1973}" presName="parentText" presStyleLbl="node1" presStyleIdx="11" presStyleCnt="23">
        <dgm:presLayoutVars>
          <dgm:chMax val="0"/>
          <dgm:bulletEnabled val="1"/>
        </dgm:presLayoutVars>
      </dgm:prSet>
      <dgm:spPr/>
    </dgm:pt>
    <dgm:pt modelId="{62E09D99-1BA1-4AB2-AD17-A918F2BC329B}" type="pres">
      <dgm:prSet presAssocID="{46DB08D3-9A0E-435D-9E6C-70CCBE924CE8}" presName="spacer" presStyleCnt="0"/>
      <dgm:spPr/>
    </dgm:pt>
    <dgm:pt modelId="{2442E07C-CDDD-46BB-A7C2-859758EA0F28}" type="pres">
      <dgm:prSet presAssocID="{20952B1A-34BA-4BFF-A07B-04D58E8823CD}" presName="parentText" presStyleLbl="node1" presStyleIdx="12" presStyleCnt="23">
        <dgm:presLayoutVars>
          <dgm:chMax val="0"/>
          <dgm:bulletEnabled val="1"/>
        </dgm:presLayoutVars>
      </dgm:prSet>
      <dgm:spPr/>
    </dgm:pt>
    <dgm:pt modelId="{39DD008E-B685-4408-AAD9-FDFBA66CBB78}" type="pres">
      <dgm:prSet presAssocID="{2A58E647-E87E-468D-A53D-524DB10F3D84}" presName="spacer" presStyleCnt="0"/>
      <dgm:spPr/>
    </dgm:pt>
    <dgm:pt modelId="{AD01BCD5-DB81-4935-BF4D-2B5DEA7D3046}" type="pres">
      <dgm:prSet presAssocID="{7D8AAFC3-E264-4A14-85BD-7DE1D5E61F46}" presName="parentText" presStyleLbl="node1" presStyleIdx="13" presStyleCnt="23">
        <dgm:presLayoutVars>
          <dgm:chMax val="0"/>
          <dgm:bulletEnabled val="1"/>
        </dgm:presLayoutVars>
      </dgm:prSet>
      <dgm:spPr/>
    </dgm:pt>
    <dgm:pt modelId="{09D93A9B-8CBE-4CFE-90E9-E01F5BF22E2B}" type="pres">
      <dgm:prSet presAssocID="{C162180D-ED8C-41E1-9D95-C2A3778869BD}" presName="spacer" presStyleCnt="0"/>
      <dgm:spPr/>
    </dgm:pt>
    <dgm:pt modelId="{A88AC2E9-1511-4129-B3F0-0A493CE23AA3}" type="pres">
      <dgm:prSet presAssocID="{14026E13-8F34-4C7E-A386-DE63B69E4B75}" presName="parentText" presStyleLbl="node1" presStyleIdx="14" presStyleCnt="23">
        <dgm:presLayoutVars>
          <dgm:chMax val="0"/>
          <dgm:bulletEnabled val="1"/>
        </dgm:presLayoutVars>
      </dgm:prSet>
      <dgm:spPr/>
    </dgm:pt>
    <dgm:pt modelId="{21D86D28-AE19-4F58-BD1D-014826026215}" type="pres">
      <dgm:prSet presAssocID="{2DCC7076-DB35-4346-8C8C-E8E43A621390}" presName="spacer" presStyleCnt="0"/>
      <dgm:spPr/>
    </dgm:pt>
    <dgm:pt modelId="{9E7AD6A6-073F-4944-B212-686108B7078C}" type="pres">
      <dgm:prSet presAssocID="{C6376540-4A6F-4A70-9DD8-F75DED1351EC}" presName="parentText" presStyleLbl="node1" presStyleIdx="15" presStyleCnt="23">
        <dgm:presLayoutVars>
          <dgm:chMax val="0"/>
          <dgm:bulletEnabled val="1"/>
        </dgm:presLayoutVars>
      </dgm:prSet>
      <dgm:spPr/>
    </dgm:pt>
    <dgm:pt modelId="{1062B5FB-AA7E-4128-B818-58E35B3AC3D0}" type="pres">
      <dgm:prSet presAssocID="{1E886407-8100-4FF9-9BA1-B3603737CC71}" presName="spacer" presStyleCnt="0"/>
      <dgm:spPr/>
    </dgm:pt>
    <dgm:pt modelId="{E91C7138-2B97-465A-8121-97AFD2D3EADD}" type="pres">
      <dgm:prSet presAssocID="{9C280D58-76AA-4B8B-8761-29FDCB33417B}" presName="parentText" presStyleLbl="node1" presStyleIdx="16" presStyleCnt="23">
        <dgm:presLayoutVars>
          <dgm:chMax val="0"/>
          <dgm:bulletEnabled val="1"/>
        </dgm:presLayoutVars>
      </dgm:prSet>
      <dgm:spPr/>
    </dgm:pt>
    <dgm:pt modelId="{9ED20C32-72C5-4A19-B538-790F95FEADBB}" type="pres">
      <dgm:prSet presAssocID="{85D4A07B-7002-4A50-AD1A-7676D593535E}" presName="spacer" presStyleCnt="0"/>
      <dgm:spPr/>
    </dgm:pt>
    <dgm:pt modelId="{039E8D85-07FB-43CE-950D-4F2C1F414B0E}" type="pres">
      <dgm:prSet presAssocID="{5B9822A9-C262-4B3B-8269-0F6E7355A79D}" presName="parentText" presStyleLbl="node1" presStyleIdx="17" presStyleCnt="23">
        <dgm:presLayoutVars>
          <dgm:chMax val="0"/>
          <dgm:bulletEnabled val="1"/>
        </dgm:presLayoutVars>
      </dgm:prSet>
      <dgm:spPr/>
    </dgm:pt>
    <dgm:pt modelId="{32F5CE95-734F-4B6A-8489-7B7A420F7E8C}" type="pres">
      <dgm:prSet presAssocID="{150AFEF8-D40E-449D-80E8-F94B09A24791}" presName="spacer" presStyleCnt="0"/>
      <dgm:spPr/>
    </dgm:pt>
    <dgm:pt modelId="{550C02BF-F59F-4D05-881E-A0738612165D}" type="pres">
      <dgm:prSet presAssocID="{7062B309-833A-4CCE-8654-8C2E116EAF51}" presName="parentText" presStyleLbl="node1" presStyleIdx="18" presStyleCnt="23">
        <dgm:presLayoutVars>
          <dgm:chMax val="0"/>
          <dgm:bulletEnabled val="1"/>
        </dgm:presLayoutVars>
      </dgm:prSet>
      <dgm:spPr/>
    </dgm:pt>
    <dgm:pt modelId="{17D9BF9E-0277-4538-BCCB-1689D994B3D7}" type="pres">
      <dgm:prSet presAssocID="{0A44E7FD-E0EE-4E13-B609-21097838BF83}" presName="spacer" presStyleCnt="0"/>
      <dgm:spPr/>
    </dgm:pt>
    <dgm:pt modelId="{05A1AAAD-5EC9-4E0E-B6EA-8418492F7AF4}" type="pres">
      <dgm:prSet presAssocID="{95D52CFB-4B68-451E-BA38-F0B3C4B933B8}" presName="parentText" presStyleLbl="node1" presStyleIdx="19" presStyleCnt="23">
        <dgm:presLayoutVars>
          <dgm:chMax val="0"/>
          <dgm:bulletEnabled val="1"/>
        </dgm:presLayoutVars>
      </dgm:prSet>
      <dgm:spPr/>
    </dgm:pt>
    <dgm:pt modelId="{65FAE135-840D-4738-8766-D611D3A77489}" type="pres">
      <dgm:prSet presAssocID="{ED1E24DA-F98C-480F-86D6-D37C529F0959}" presName="spacer" presStyleCnt="0"/>
      <dgm:spPr/>
    </dgm:pt>
    <dgm:pt modelId="{93D17750-671D-4C06-8D1B-B73FFE37E52D}" type="pres">
      <dgm:prSet presAssocID="{E8631351-C6A9-4F25-AD9F-4A4B4459C0A1}" presName="parentText" presStyleLbl="node1" presStyleIdx="20" presStyleCnt="23">
        <dgm:presLayoutVars>
          <dgm:chMax val="0"/>
          <dgm:bulletEnabled val="1"/>
        </dgm:presLayoutVars>
      </dgm:prSet>
      <dgm:spPr/>
    </dgm:pt>
    <dgm:pt modelId="{748B75EB-9ABD-4366-97B2-A20247D9FAEA}" type="pres">
      <dgm:prSet presAssocID="{B8570EAA-1AC2-4AB0-9310-E308213956D5}" presName="spacer" presStyleCnt="0"/>
      <dgm:spPr/>
    </dgm:pt>
    <dgm:pt modelId="{B1E09629-FD65-4C57-A25E-D3FED8380A60}" type="pres">
      <dgm:prSet presAssocID="{0CC64F88-E2C9-4C23-B847-7AFBF886594F}" presName="parentText" presStyleLbl="node1" presStyleIdx="21" presStyleCnt="23">
        <dgm:presLayoutVars>
          <dgm:chMax val="0"/>
          <dgm:bulletEnabled val="1"/>
        </dgm:presLayoutVars>
      </dgm:prSet>
      <dgm:spPr/>
    </dgm:pt>
    <dgm:pt modelId="{0A2770DF-F0B7-4AA8-866C-00363A88360A}" type="pres">
      <dgm:prSet presAssocID="{B8E228E2-0AA6-45B4-AFBA-D58AA693A68C}" presName="spacer" presStyleCnt="0"/>
      <dgm:spPr/>
    </dgm:pt>
    <dgm:pt modelId="{4F81B75A-A777-4894-A77B-3E07E5C5EF91}" type="pres">
      <dgm:prSet presAssocID="{0A3EAF16-6F88-4412-AAFE-9F1994C238D1}" presName="parentText" presStyleLbl="node1" presStyleIdx="22" presStyleCnt="23">
        <dgm:presLayoutVars>
          <dgm:chMax val="0"/>
          <dgm:bulletEnabled val="1"/>
        </dgm:presLayoutVars>
      </dgm:prSet>
      <dgm:spPr/>
    </dgm:pt>
  </dgm:ptLst>
  <dgm:cxnLst>
    <dgm:cxn modelId="{08EFD900-145C-4304-B360-FEF86A24025A}" srcId="{4D8053C6-FC9B-47CC-9A2B-B033EDC2C836}" destId="{E8631351-C6A9-4F25-AD9F-4A4B4459C0A1}" srcOrd="20" destOrd="0" parTransId="{5E16D981-3A3B-40D0-BEE8-9762EFBBCB9C}" sibTransId="{B8570EAA-1AC2-4AB0-9310-E308213956D5}"/>
    <dgm:cxn modelId="{E7CC7901-A1A8-4B5C-9477-3D51DB25DF24}" type="presOf" srcId="{56299B48-78E6-4758-876B-543CB5AA79B5}" destId="{7A75BF83-C64F-422D-8C28-0F159A6062C5}" srcOrd="0" destOrd="0" presId="urn:microsoft.com/office/officeart/2005/8/layout/vList2"/>
    <dgm:cxn modelId="{51DD660A-5FF1-4D32-A05C-290E61567085}" type="presOf" srcId="{910D0D07-258C-4BA0-9C85-2FDB18305D3B}" destId="{57735C91-52DD-4382-AF4C-F9F33EFC3739}" srcOrd="0" destOrd="0" presId="urn:microsoft.com/office/officeart/2005/8/layout/vList2"/>
    <dgm:cxn modelId="{29E70914-9EF3-4509-AAF2-8B73E0447507}" type="presOf" srcId="{2F034A0F-B54E-4B28-A7C0-0CCD979D1B3E}" destId="{37FF0D3D-C969-4238-A68C-71148158ABA4}" srcOrd="0" destOrd="0" presId="urn:microsoft.com/office/officeart/2005/8/layout/vList2"/>
    <dgm:cxn modelId="{63B50F16-F4E9-4AE0-9062-6833D241579F}" srcId="{4D8053C6-FC9B-47CC-9A2B-B033EDC2C836}" destId="{0CC64F88-E2C9-4C23-B847-7AFBF886594F}" srcOrd="21" destOrd="0" parTransId="{965EE73A-E9CA-4F9F-A235-B0346E8D85DE}" sibTransId="{B8E228E2-0AA6-45B4-AFBA-D58AA693A68C}"/>
    <dgm:cxn modelId="{CD6BA51F-5225-4EA6-87BC-EE52C391F242}" srcId="{4D8053C6-FC9B-47CC-9A2B-B033EDC2C836}" destId="{20952B1A-34BA-4BFF-A07B-04D58E8823CD}" srcOrd="12" destOrd="0" parTransId="{95E77112-47C3-4963-A2B5-B48D8B5565F1}" sibTransId="{2A58E647-E87E-468D-A53D-524DB10F3D84}"/>
    <dgm:cxn modelId="{FC767B34-E044-4742-AC40-F42ECFC2989C}" type="presOf" srcId="{20952B1A-34BA-4BFF-A07B-04D58E8823CD}" destId="{2442E07C-CDDD-46BB-A7C2-859758EA0F28}" srcOrd="0" destOrd="0" presId="urn:microsoft.com/office/officeart/2005/8/layout/vList2"/>
    <dgm:cxn modelId="{3B70125F-6C27-42CC-8128-E70001BFDA01}" srcId="{4D8053C6-FC9B-47CC-9A2B-B033EDC2C836}" destId="{0A3EAF16-6F88-4412-AAFE-9F1994C238D1}" srcOrd="22" destOrd="0" parTransId="{1ACDEE21-5ACF-4A25-BD47-B932B3B921E0}" sibTransId="{B2268A0E-EC26-4259-BC40-6907692817F9}"/>
    <dgm:cxn modelId="{885C8B60-C655-469F-A2AB-697FBFCA9AFD}" type="presOf" srcId="{A3953E25-4D41-4FAD-900B-C32005AE5B31}" destId="{632AADFB-DF73-4AF6-B708-14F1DF1BDC32}" srcOrd="0" destOrd="0" presId="urn:microsoft.com/office/officeart/2005/8/layout/vList2"/>
    <dgm:cxn modelId="{DB830A67-F883-429B-8F5B-81446ABC18FB}" type="presOf" srcId="{0A3EAF16-6F88-4412-AAFE-9F1994C238D1}" destId="{4F81B75A-A777-4894-A77B-3E07E5C5EF91}" srcOrd="0" destOrd="0" presId="urn:microsoft.com/office/officeart/2005/8/layout/vList2"/>
    <dgm:cxn modelId="{9B36F647-789E-4C37-BD8F-7065C7A152FE}" srcId="{4D8053C6-FC9B-47CC-9A2B-B033EDC2C836}" destId="{4C2D3502-0A02-49A0-ACD8-3EF58DD58417}" srcOrd="6" destOrd="0" parTransId="{C75D171B-96F5-4978-9CF5-BAE171052EA2}" sibTransId="{039E7811-84C0-4035-B0EC-DE20538768F6}"/>
    <dgm:cxn modelId="{2990C048-E6B9-4048-AE04-3FDFD78A4776}" type="presOf" srcId="{95D52CFB-4B68-451E-BA38-F0B3C4B933B8}" destId="{05A1AAAD-5EC9-4E0E-B6EA-8418492F7AF4}" srcOrd="0" destOrd="0" presId="urn:microsoft.com/office/officeart/2005/8/layout/vList2"/>
    <dgm:cxn modelId="{905CAB4A-3067-4F74-8734-F020BCB034C7}" srcId="{4D8053C6-FC9B-47CC-9A2B-B033EDC2C836}" destId="{5B9822A9-C262-4B3B-8269-0F6E7355A79D}" srcOrd="17" destOrd="0" parTransId="{3AC1DC3E-F2E4-468B-8413-995DD6367EEC}" sibTransId="{150AFEF8-D40E-449D-80E8-F94B09A24791}"/>
    <dgm:cxn modelId="{BF1CDB71-27F3-4595-874D-627F3FFA675E}" srcId="{4D8053C6-FC9B-47CC-9A2B-B033EDC2C836}" destId="{7D8AAFC3-E264-4A14-85BD-7DE1D5E61F46}" srcOrd="13" destOrd="0" parTransId="{F5B1FE6C-2D4A-4B04-98FD-5BCACF7253A8}" sibTransId="{C162180D-ED8C-41E1-9D95-C2A3778869BD}"/>
    <dgm:cxn modelId="{48B19255-D33D-47E9-8CBA-F416827BE060}" srcId="{4D8053C6-FC9B-47CC-9A2B-B033EDC2C836}" destId="{C6376540-4A6F-4A70-9DD8-F75DED1351EC}" srcOrd="15" destOrd="0" parTransId="{FFB50023-E85C-4548-8DF6-E70BF6A2972F}" sibTransId="{1E886407-8100-4FF9-9BA1-B3603737CC71}"/>
    <dgm:cxn modelId="{12F06959-FE5D-499D-A63C-556A3457F58E}" srcId="{4D8053C6-FC9B-47CC-9A2B-B033EDC2C836}" destId="{56299B48-78E6-4758-876B-543CB5AA79B5}" srcOrd="2" destOrd="0" parTransId="{D2BE0C6D-E43B-4B63-B9A2-DCC4AA71C2A6}" sibTransId="{54D5CD56-AB4F-4799-B187-19EA88E308C5}"/>
    <dgm:cxn modelId="{F10E907D-7CF5-4B7A-AF30-C13C4D939998}" srcId="{4D8053C6-FC9B-47CC-9A2B-B033EDC2C836}" destId="{E9237589-3F7F-41DC-88DE-BD7444985389}" srcOrd="1" destOrd="0" parTransId="{5C99D4A9-7E48-45E3-B2F4-E20BC8A048E3}" sibTransId="{82BCF745-01E5-4763-8EC1-6C8A945BC99F}"/>
    <dgm:cxn modelId="{AD35788A-18E4-4727-A7FF-EB6CA46CD6DA}" type="presOf" srcId="{E8631351-C6A9-4F25-AD9F-4A4B4459C0A1}" destId="{93D17750-671D-4C06-8D1B-B73FFE37E52D}" srcOrd="0" destOrd="0" presId="urn:microsoft.com/office/officeart/2005/8/layout/vList2"/>
    <dgm:cxn modelId="{B120598B-83B2-4831-A02F-3061CCF3F01A}" type="presOf" srcId="{07DFA639-9EDE-4820-93DC-4F0C230E8F25}" destId="{93BBF56D-FDA2-43AD-A5E5-83EE567860EE}" srcOrd="0" destOrd="0" presId="urn:microsoft.com/office/officeart/2005/8/layout/vList2"/>
    <dgm:cxn modelId="{C21A658C-CBD9-43A3-A04B-51CA08BEC545}" type="presOf" srcId="{9863144A-CF9C-4F3C-899B-215D0647A27F}" destId="{C889B6B8-9E09-42B8-99C6-386EFF1873DE}" srcOrd="0" destOrd="0" presId="urn:microsoft.com/office/officeart/2005/8/layout/vList2"/>
    <dgm:cxn modelId="{638B0292-C2EC-4AB9-BB8E-CED5F5B2ABAA}" type="presOf" srcId="{9C280D58-76AA-4B8B-8761-29FDCB33417B}" destId="{E91C7138-2B97-465A-8121-97AFD2D3EADD}" srcOrd="0" destOrd="0" presId="urn:microsoft.com/office/officeart/2005/8/layout/vList2"/>
    <dgm:cxn modelId="{6FA33E95-3A0B-41AA-8641-E2D58B436212}" type="presOf" srcId="{43C9A81B-B01E-4B9D-BFAB-1E0C6309EF0D}" destId="{4003A6F2-144E-4A8B-875A-BE09D6232D9A}" srcOrd="0" destOrd="0" presId="urn:microsoft.com/office/officeart/2005/8/layout/vList2"/>
    <dgm:cxn modelId="{1699AA98-6690-49F7-88B8-EACC27AC31F3}" type="presOf" srcId="{7062B309-833A-4CCE-8654-8C2E116EAF51}" destId="{550C02BF-F59F-4D05-881E-A0738612165D}" srcOrd="0" destOrd="0" presId="urn:microsoft.com/office/officeart/2005/8/layout/vList2"/>
    <dgm:cxn modelId="{5F06BE9E-D46B-497D-88FD-EF78C5DEE509}" type="presOf" srcId="{7D8AAFC3-E264-4A14-85BD-7DE1D5E61F46}" destId="{AD01BCD5-DB81-4935-BF4D-2B5DEA7D3046}" srcOrd="0" destOrd="0" presId="urn:microsoft.com/office/officeart/2005/8/layout/vList2"/>
    <dgm:cxn modelId="{A6B84FA2-30AF-4B1F-B929-598AEBE8624A}" srcId="{4D8053C6-FC9B-47CC-9A2B-B033EDC2C836}" destId="{A3953E25-4D41-4FAD-900B-C32005AE5B31}" srcOrd="7" destOrd="0" parTransId="{8432AD2C-5B4D-4EAF-842D-EC9AE4D82D36}" sibTransId="{A41021B1-71DC-41D6-B5B2-A98079568D8E}"/>
    <dgm:cxn modelId="{47F219A9-1070-4CCE-B594-FD0DF0A0A7A0}" srcId="{4D8053C6-FC9B-47CC-9A2B-B033EDC2C836}" destId="{7062B309-833A-4CCE-8654-8C2E116EAF51}" srcOrd="18" destOrd="0" parTransId="{63AC71D2-AA1C-440B-B94D-CA5A903E6D6F}" sibTransId="{0A44E7FD-E0EE-4E13-B609-21097838BF83}"/>
    <dgm:cxn modelId="{5749EFAD-A8CE-4931-9ABA-F1111BE8E93D}" type="presOf" srcId="{A6FA1934-C13A-412B-933A-22D3BE9163EA}" destId="{3D29A63F-07D4-40CF-939A-6EFCE5873CCE}" srcOrd="0" destOrd="0" presId="urn:microsoft.com/office/officeart/2005/8/layout/vList2"/>
    <dgm:cxn modelId="{AB4E76B0-8069-4B31-9AC4-F8DADED3AAF1}" srcId="{4D8053C6-FC9B-47CC-9A2B-B033EDC2C836}" destId="{95D52CFB-4B68-451E-BA38-F0B3C4B933B8}" srcOrd="19" destOrd="0" parTransId="{3ABBE73F-C9F5-4BF5-A2FD-DEFBABB51FD6}" sibTransId="{ED1E24DA-F98C-480F-86D6-D37C529F0959}"/>
    <dgm:cxn modelId="{8CA195B5-6B6A-4A18-950E-63F5DE8E1E74}" srcId="{4D8053C6-FC9B-47CC-9A2B-B033EDC2C836}" destId="{910D0D07-258C-4BA0-9C85-2FDB18305D3B}" srcOrd="3" destOrd="0" parTransId="{4CD0A58C-3353-40D8-A0B4-67F3FB06B56E}" sibTransId="{52BA7B92-12CA-43E6-9154-A7A633515961}"/>
    <dgm:cxn modelId="{4A514EB7-51F3-4987-B493-8D128B330827}" srcId="{4D8053C6-FC9B-47CC-9A2B-B033EDC2C836}" destId="{9863144A-CF9C-4F3C-899B-215D0647A27F}" srcOrd="8" destOrd="0" parTransId="{FD421F40-BFCF-44B0-B4CF-A466F77E50DC}" sibTransId="{A572796F-1FFA-4F49-A2D5-8C23F3293A9D}"/>
    <dgm:cxn modelId="{493AECB8-7F8E-4FB3-837B-2D10FDDE969D}" srcId="{4D8053C6-FC9B-47CC-9A2B-B033EDC2C836}" destId="{2F034A0F-B54E-4B28-A7C0-0CCD979D1B3E}" srcOrd="4" destOrd="0" parTransId="{1AD5F869-DFA0-473C-B443-8CF029158C63}" sibTransId="{A1674709-DAB5-4D64-A6E4-7E8728BD83C5}"/>
    <dgm:cxn modelId="{142FB3BA-7044-4B03-B454-A27A3ACC6E80}" srcId="{4D8053C6-FC9B-47CC-9A2B-B033EDC2C836}" destId="{F3ABBCD9-7862-4D3C-BC72-2F8DAE2AED05}" srcOrd="0" destOrd="0" parTransId="{59F21B60-728F-4B58-B7CF-16A2273E3A19}" sibTransId="{113B6AA0-B772-4AA7-A5C5-5DDFBDD3A0C6}"/>
    <dgm:cxn modelId="{B3F3AABF-FC63-463F-B353-EB3266A977A2}" srcId="{4D8053C6-FC9B-47CC-9A2B-B033EDC2C836}" destId="{9C280D58-76AA-4B8B-8761-29FDCB33417B}" srcOrd="16" destOrd="0" parTransId="{46A218FE-8485-471B-B181-50AF0EE6D1D8}" sibTransId="{85D4A07B-7002-4A50-AD1A-7676D593535E}"/>
    <dgm:cxn modelId="{58B0D3C7-23D6-44D9-8CE6-3F291D72306C}" type="presOf" srcId="{0C2CAF5E-EB21-4E70-B23A-72B4564F1973}" destId="{031698E6-0723-47D8-9EF9-324471B3A02A}" srcOrd="0" destOrd="0" presId="urn:microsoft.com/office/officeart/2005/8/layout/vList2"/>
    <dgm:cxn modelId="{3C450FC8-8BA0-4C08-ABCC-EA20F967A641}" srcId="{4D8053C6-FC9B-47CC-9A2B-B033EDC2C836}" destId="{07DFA639-9EDE-4820-93DC-4F0C230E8F25}" srcOrd="9" destOrd="0" parTransId="{146E43A7-45D4-4A6A-BC73-6DEEA9B963BE}" sibTransId="{DC138D98-C607-49E7-9031-40CA339243FB}"/>
    <dgm:cxn modelId="{A00DB1CB-8D45-42B7-AFF8-2F557E218C12}" type="presOf" srcId="{5B9822A9-C262-4B3B-8269-0F6E7355A79D}" destId="{039E8D85-07FB-43CE-950D-4F2C1F414B0E}" srcOrd="0" destOrd="0" presId="urn:microsoft.com/office/officeart/2005/8/layout/vList2"/>
    <dgm:cxn modelId="{9250D2D7-A2C3-4485-BA4A-DF63B6F19938}" type="presOf" srcId="{14026E13-8F34-4C7E-A386-DE63B69E4B75}" destId="{A88AC2E9-1511-4129-B3F0-0A493CE23AA3}" srcOrd="0" destOrd="0" presId="urn:microsoft.com/office/officeart/2005/8/layout/vList2"/>
    <dgm:cxn modelId="{9ACD1DD8-9742-416C-9D0E-7FAC797729F5}" type="presOf" srcId="{F3ABBCD9-7862-4D3C-BC72-2F8DAE2AED05}" destId="{6E2B1E73-9A4A-4C54-95B5-CEBE9969873B}" srcOrd="0" destOrd="0" presId="urn:microsoft.com/office/officeart/2005/8/layout/vList2"/>
    <dgm:cxn modelId="{BE1444D9-FEB5-484B-B0EA-A525C48283F3}" type="presOf" srcId="{4C2D3502-0A02-49A0-ACD8-3EF58DD58417}" destId="{03EFCD0E-BB1A-41C4-84D8-E9AADE51CF1B}" srcOrd="0" destOrd="0" presId="urn:microsoft.com/office/officeart/2005/8/layout/vList2"/>
    <dgm:cxn modelId="{975060DA-1F8F-4C6B-B173-620AE96A665E}" type="presOf" srcId="{E9237589-3F7F-41DC-88DE-BD7444985389}" destId="{2F7C2B1C-ABEA-403B-9F27-EDF03DE2BB1C}" srcOrd="0" destOrd="0" presId="urn:microsoft.com/office/officeart/2005/8/layout/vList2"/>
    <dgm:cxn modelId="{7ED482DB-3FCA-437E-8BD3-B60E4B29F73E}" srcId="{4D8053C6-FC9B-47CC-9A2B-B033EDC2C836}" destId="{14026E13-8F34-4C7E-A386-DE63B69E4B75}" srcOrd="14" destOrd="0" parTransId="{C8A2A201-5113-4E36-9BD1-015B011E5A7E}" sibTransId="{2DCC7076-DB35-4346-8C8C-E8E43A621390}"/>
    <dgm:cxn modelId="{F74999E7-E56C-401D-A6A3-BE51E4EF8D26}" srcId="{4D8053C6-FC9B-47CC-9A2B-B033EDC2C836}" destId="{0C2CAF5E-EB21-4E70-B23A-72B4564F1973}" srcOrd="11" destOrd="0" parTransId="{3AE5FEC0-326E-4C89-BD44-EF4C48333B6A}" sibTransId="{46DB08D3-9A0E-435D-9E6C-70CCBE924CE8}"/>
    <dgm:cxn modelId="{0532C7EB-4718-4600-9C42-F8E33DDC5E1C}" type="presOf" srcId="{C6376540-4A6F-4A70-9DD8-F75DED1351EC}" destId="{9E7AD6A6-073F-4944-B212-686108B7078C}" srcOrd="0" destOrd="0" presId="urn:microsoft.com/office/officeart/2005/8/layout/vList2"/>
    <dgm:cxn modelId="{E18C1BEF-E663-46D4-813C-04B2C6FE90CB}" srcId="{4D8053C6-FC9B-47CC-9A2B-B033EDC2C836}" destId="{43C9A81B-B01E-4B9D-BFAB-1E0C6309EF0D}" srcOrd="10" destOrd="0" parTransId="{6BC8AAC4-00CB-4A8C-BCC8-C8A703043D11}" sibTransId="{02AFC4D5-FFDE-4A91-940D-BCBDEA2CD80C}"/>
    <dgm:cxn modelId="{32C1B2EF-2511-42DE-B4CE-CD268A5E500F}" type="presOf" srcId="{4D8053C6-FC9B-47CC-9A2B-B033EDC2C836}" destId="{3A166901-E53C-4FD2-869A-633DF9F7BCFC}" srcOrd="0" destOrd="0" presId="urn:microsoft.com/office/officeart/2005/8/layout/vList2"/>
    <dgm:cxn modelId="{53CE7FF3-B8DD-4DA6-8ACF-1A61BC687233}" srcId="{4D8053C6-FC9B-47CC-9A2B-B033EDC2C836}" destId="{A6FA1934-C13A-412B-933A-22D3BE9163EA}" srcOrd="5" destOrd="0" parTransId="{FA415333-064A-442A-9808-1DE894A45F0C}" sibTransId="{C41B8036-1586-4A45-896C-B23FA73B2BBF}"/>
    <dgm:cxn modelId="{A4E75CFC-C3BF-45B6-AB9C-51A2153FD89B}" type="presOf" srcId="{0CC64F88-E2C9-4C23-B847-7AFBF886594F}" destId="{B1E09629-FD65-4C57-A25E-D3FED8380A60}" srcOrd="0" destOrd="0" presId="urn:microsoft.com/office/officeart/2005/8/layout/vList2"/>
    <dgm:cxn modelId="{B3DCF12C-3D4C-403C-9852-5069B65E3BC2}" type="presParOf" srcId="{3A166901-E53C-4FD2-869A-633DF9F7BCFC}" destId="{6E2B1E73-9A4A-4C54-95B5-CEBE9969873B}" srcOrd="0" destOrd="0" presId="urn:microsoft.com/office/officeart/2005/8/layout/vList2"/>
    <dgm:cxn modelId="{C6B8107B-D355-4BFB-A5AC-F2E01DF0E811}" type="presParOf" srcId="{3A166901-E53C-4FD2-869A-633DF9F7BCFC}" destId="{37DF3D9A-C309-4A1D-A077-CE149EF0DCC3}" srcOrd="1" destOrd="0" presId="urn:microsoft.com/office/officeart/2005/8/layout/vList2"/>
    <dgm:cxn modelId="{D71F0D33-AC5C-4104-BDFC-9052EC27DCB3}" type="presParOf" srcId="{3A166901-E53C-4FD2-869A-633DF9F7BCFC}" destId="{2F7C2B1C-ABEA-403B-9F27-EDF03DE2BB1C}" srcOrd="2" destOrd="0" presId="urn:microsoft.com/office/officeart/2005/8/layout/vList2"/>
    <dgm:cxn modelId="{C46EE71C-33F9-4492-A0F5-6E2AA9932AB1}" type="presParOf" srcId="{3A166901-E53C-4FD2-869A-633DF9F7BCFC}" destId="{8FF0CCEA-C1E5-4144-9361-325605B5169A}" srcOrd="3" destOrd="0" presId="urn:microsoft.com/office/officeart/2005/8/layout/vList2"/>
    <dgm:cxn modelId="{38725C28-E229-44BD-AB76-B2EA484030D9}" type="presParOf" srcId="{3A166901-E53C-4FD2-869A-633DF9F7BCFC}" destId="{7A75BF83-C64F-422D-8C28-0F159A6062C5}" srcOrd="4" destOrd="0" presId="urn:microsoft.com/office/officeart/2005/8/layout/vList2"/>
    <dgm:cxn modelId="{42B905B8-78C9-476A-B9A5-174B3EF516AB}" type="presParOf" srcId="{3A166901-E53C-4FD2-869A-633DF9F7BCFC}" destId="{7521DC77-335A-4FD8-BD34-F4BE73ADC92D}" srcOrd="5" destOrd="0" presId="urn:microsoft.com/office/officeart/2005/8/layout/vList2"/>
    <dgm:cxn modelId="{3D870C89-2D1F-49F6-AA40-EF19FD26DDB8}" type="presParOf" srcId="{3A166901-E53C-4FD2-869A-633DF9F7BCFC}" destId="{57735C91-52DD-4382-AF4C-F9F33EFC3739}" srcOrd="6" destOrd="0" presId="urn:microsoft.com/office/officeart/2005/8/layout/vList2"/>
    <dgm:cxn modelId="{E3410692-A32B-460E-BE7F-CBCAA548A385}" type="presParOf" srcId="{3A166901-E53C-4FD2-869A-633DF9F7BCFC}" destId="{E69B97CF-6CBC-4837-97AB-403BCB427A07}" srcOrd="7" destOrd="0" presId="urn:microsoft.com/office/officeart/2005/8/layout/vList2"/>
    <dgm:cxn modelId="{7F464D61-FA85-45CD-A3BE-2C0BF8B91C9C}" type="presParOf" srcId="{3A166901-E53C-4FD2-869A-633DF9F7BCFC}" destId="{37FF0D3D-C969-4238-A68C-71148158ABA4}" srcOrd="8" destOrd="0" presId="urn:microsoft.com/office/officeart/2005/8/layout/vList2"/>
    <dgm:cxn modelId="{8A8E7C97-54C5-4487-92E6-DCC4753EBE7E}" type="presParOf" srcId="{3A166901-E53C-4FD2-869A-633DF9F7BCFC}" destId="{26FDCB0A-D3F0-4B87-B9D2-8CA524321675}" srcOrd="9" destOrd="0" presId="urn:microsoft.com/office/officeart/2005/8/layout/vList2"/>
    <dgm:cxn modelId="{C0A29BFA-2FB7-45D7-94D4-3E63F6BB8331}" type="presParOf" srcId="{3A166901-E53C-4FD2-869A-633DF9F7BCFC}" destId="{3D29A63F-07D4-40CF-939A-6EFCE5873CCE}" srcOrd="10" destOrd="0" presId="urn:microsoft.com/office/officeart/2005/8/layout/vList2"/>
    <dgm:cxn modelId="{7E2B3CBA-0B8B-4D8F-93E4-0F2FD3C108DA}" type="presParOf" srcId="{3A166901-E53C-4FD2-869A-633DF9F7BCFC}" destId="{16EC1983-75E3-4455-9072-CF4F1EC507CE}" srcOrd="11" destOrd="0" presId="urn:microsoft.com/office/officeart/2005/8/layout/vList2"/>
    <dgm:cxn modelId="{C64BC452-137C-4105-9749-6EB76CF14EAF}" type="presParOf" srcId="{3A166901-E53C-4FD2-869A-633DF9F7BCFC}" destId="{03EFCD0E-BB1A-41C4-84D8-E9AADE51CF1B}" srcOrd="12" destOrd="0" presId="urn:microsoft.com/office/officeart/2005/8/layout/vList2"/>
    <dgm:cxn modelId="{A83F6E2A-3167-4314-A10B-DF8F189F540A}" type="presParOf" srcId="{3A166901-E53C-4FD2-869A-633DF9F7BCFC}" destId="{2C98F16F-41CC-41E1-93FC-67687634DDFB}" srcOrd="13" destOrd="0" presId="urn:microsoft.com/office/officeart/2005/8/layout/vList2"/>
    <dgm:cxn modelId="{94E5E9BF-E802-45A1-B6E6-18CE2C1A113D}" type="presParOf" srcId="{3A166901-E53C-4FD2-869A-633DF9F7BCFC}" destId="{632AADFB-DF73-4AF6-B708-14F1DF1BDC32}" srcOrd="14" destOrd="0" presId="urn:microsoft.com/office/officeart/2005/8/layout/vList2"/>
    <dgm:cxn modelId="{6A3F141A-65BA-47C9-BB0F-AFAA7CB6CEF2}" type="presParOf" srcId="{3A166901-E53C-4FD2-869A-633DF9F7BCFC}" destId="{EBDE2A41-7CE3-4471-8FA9-66E444710CA0}" srcOrd="15" destOrd="0" presId="urn:microsoft.com/office/officeart/2005/8/layout/vList2"/>
    <dgm:cxn modelId="{35FB1E5B-09A9-400E-9F35-7822955E1924}" type="presParOf" srcId="{3A166901-E53C-4FD2-869A-633DF9F7BCFC}" destId="{C889B6B8-9E09-42B8-99C6-386EFF1873DE}" srcOrd="16" destOrd="0" presId="urn:microsoft.com/office/officeart/2005/8/layout/vList2"/>
    <dgm:cxn modelId="{7C2E7DCD-13B6-474A-9843-C9EDCD1E175D}" type="presParOf" srcId="{3A166901-E53C-4FD2-869A-633DF9F7BCFC}" destId="{DDBD2A5F-8DCA-4EBC-9E3D-C4C483419D38}" srcOrd="17" destOrd="0" presId="urn:microsoft.com/office/officeart/2005/8/layout/vList2"/>
    <dgm:cxn modelId="{B563CC71-7F7A-43C1-9682-37A072896765}" type="presParOf" srcId="{3A166901-E53C-4FD2-869A-633DF9F7BCFC}" destId="{93BBF56D-FDA2-43AD-A5E5-83EE567860EE}" srcOrd="18" destOrd="0" presId="urn:microsoft.com/office/officeart/2005/8/layout/vList2"/>
    <dgm:cxn modelId="{3ED59168-BC6B-4AB7-9418-9B7FC0CABE21}" type="presParOf" srcId="{3A166901-E53C-4FD2-869A-633DF9F7BCFC}" destId="{4C018A65-980A-4E0E-AB03-3124098ACD2C}" srcOrd="19" destOrd="0" presId="urn:microsoft.com/office/officeart/2005/8/layout/vList2"/>
    <dgm:cxn modelId="{14CDFD1D-C6DA-4968-A3F9-FB133844961C}" type="presParOf" srcId="{3A166901-E53C-4FD2-869A-633DF9F7BCFC}" destId="{4003A6F2-144E-4A8B-875A-BE09D6232D9A}" srcOrd="20" destOrd="0" presId="urn:microsoft.com/office/officeart/2005/8/layout/vList2"/>
    <dgm:cxn modelId="{ABE64665-9208-4362-A2FF-1840941B714C}" type="presParOf" srcId="{3A166901-E53C-4FD2-869A-633DF9F7BCFC}" destId="{66B32381-8352-4C60-BF2D-7EBBFA23417B}" srcOrd="21" destOrd="0" presId="urn:microsoft.com/office/officeart/2005/8/layout/vList2"/>
    <dgm:cxn modelId="{EE04DC54-CE87-4EBD-A48F-A2D047F30A67}" type="presParOf" srcId="{3A166901-E53C-4FD2-869A-633DF9F7BCFC}" destId="{031698E6-0723-47D8-9EF9-324471B3A02A}" srcOrd="22" destOrd="0" presId="urn:microsoft.com/office/officeart/2005/8/layout/vList2"/>
    <dgm:cxn modelId="{A37604E2-160F-41A1-9FF5-5D569BEAD532}" type="presParOf" srcId="{3A166901-E53C-4FD2-869A-633DF9F7BCFC}" destId="{62E09D99-1BA1-4AB2-AD17-A918F2BC329B}" srcOrd="23" destOrd="0" presId="urn:microsoft.com/office/officeart/2005/8/layout/vList2"/>
    <dgm:cxn modelId="{332D7160-4ADF-4067-BC14-F7CEFFF033DF}" type="presParOf" srcId="{3A166901-E53C-4FD2-869A-633DF9F7BCFC}" destId="{2442E07C-CDDD-46BB-A7C2-859758EA0F28}" srcOrd="24" destOrd="0" presId="urn:microsoft.com/office/officeart/2005/8/layout/vList2"/>
    <dgm:cxn modelId="{2B95E47F-B26E-4A5A-824C-B44AE7DFF0CD}" type="presParOf" srcId="{3A166901-E53C-4FD2-869A-633DF9F7BCFC}" destId="{39DD008E-B685-4408-AAD9-FDFBA66CBB78}" srcOrd="25" destOrd="0" presId="urn:microsoft.com/office/officeart/2005/8/layout/vList2"/>
    <dgm:cxn modelId="{DEDE4620-F4F7-4A44-9A06-11B2AC77AF7A}" type="presParOf" srcId="{3A166901-E53C-4FD2-869A-633DF9F7BCFC}" destId="{AD01BCD5-DB81-4935-BF4D-2B5DEA7D3046}" srcOrd="26" destOrd="0" presId="urn:microsoft.com/office/officeart/2005/8/layout/vList2"/>
    <dgm:cxn modelId="{AF65346F-FBCD-4D96-A3ED-A4033473BB19}" type="presParOf" srcId="{3A166901-E53C-4FD2-869A-633DF9F7BCFC}" destId="{09D93A9B-8CBE-4CFE-90E9-E01F5BF22E2B}" srcOrd="27" destOrd="0" presId="urn:microsoft.com/office/officeart/2005/8/layout/vList2"/>
    <dgm:cxn modelId="{062CB2BA-C261-4BBB-A594-00B139329875}" type="presParOf" srcId="{3A166901-E53C-4FD2-869A-633DF9F7BCFC}" destId="{A88AC2E9-1511-4129-B3F0-0A493CE23AA3}" srcOrd="28" destOrd="0" presId="urn:microsoft.com/office/officeart/2005/8/layout/vList2"/>
    <dgm:cxn modelId="{7158648C-70C2-4F65-9E88-3625D56BD80C}" type="presParOf" srcId="{3A166901-E53C-4FD2-869A-633DF9F7BCFC}" destId="{21D86D28-AE19-4F58-BD1D-014826026215}" srcOrd="29" destOrd="0" presId="urn:microsoft.com/office/officeart/2005/8/layout/vList2"/>
    <dgm:cxn modelId="{E191A83F-647D-4BAC-B07F-6991BC42DD08}" type="presParOf" srcId="{3A166901-E53C-4FD2-869A-633DF9F7BCFC}" destId="{9E7AD6A6-073F-4944-B212-686108B7078C}" srcOrd="30" destOrd="0" presId="urn:microsoft.com/office/officeart/2005/8/layout/vList2"/>
    <dgm:cxn modelId="{F82ECCC2-5BEB-4EA9-A09E-3B90591C8B61}" type="presParOf" srcId="{3A166901-E53C-4FD2-869A-633DF9F7BCFC}" destId="{1062B5FB-AA7E-4128-B818-58E35B3AC3D0}" srcOrd="31" destOrd="0" presId="urn:microsoft.com/office/officeart/2005/8/layout/vList2"/>
    <dgm:cxn modelId="{002D336A-2932-4AA5-8F39-E2C91F1F3988}" type="presParOf" srcId="{3A166901-E53C-4FD2-869A-633DF9F7BCFC}" destId="{E91C7138-2B97-465A-8121-97AFD2D3EADD}" srcOrd="32" destOrd="0" presId="urn:microsoft.com/office/officeart/2005/8/layout/vList2"/>
    <dgm:cxn modelId="{D8F6B01A-4EF7-4283-BB8C-8BD4F8D318A5}" type="presParOf" srcId="{3A166901-E53C-4FD2-869A-633DF9F7BCFC}" destId="{9ED20C32-72C5-4A19-B538-790F95FEADBB}" srcOrd="33" destOrd="0" presId="urn:microsoft.com/office/officeart/2005/8/layout/vList2"/>
    <dgm:cxn modelId="{AB5605A0-9067-491C-8B44-44EA7DEEDDFF}" type="presParOf" srcId="{3A166901-E53C-4FD2-869A-633DF9F7BCFC}" destId="{039E8D85-07FB-43CE-950D-4F2C1F414B0E}" srcOrd="34" destOrd="0" presId="urn:microsoft.com/office/officeart/2005/8/layout/vList2"/>
    <dgm:cxn modelId="{F4C441D4-3C02-427C-B399-B9559EECD24F}" type="presParOf" srcId="{3A166901-E53C-4FD2-869A-633DF9F7BCFC}" destId="{32F5CE95-734F-4B6A-8489-7B7A420F7E8C}" srcOrd="35" destOrd="0" presId="urn:microsoft.com/office/officeart/2005/8/layout/vList2"/>
    <dgm:cxn modelId="{86CE2207-BC2C-48A4-84B6-568895E7B713}" type="presParOf" srcId="{3A166901-E53C-4FD2-869A-633DF9F7BCFC}" destId="{550C02BF-F59F-4D05-881E-A0738612165D}" srcOrd="36" destOrd="0" presId="urn:microsoft.com/office/officeart/2005/8/layout/vList2"/>
    <dgm:cxn modelId="{9999138D-67FD-4270-A00E-ECE6B87415F5}" type="presParOf" srcId="{3A166901-E53C-4FD2-869A-633DF9F7BCFC}" destId="{17D9BF9E-0277-4538-BCCB-1689D994B3D7}" srcOrd="37" destOrd="0" presId="urn:microsoft.com/office/officeart/2005/8/layout/vList2"/>
    <dgm:cxn modelId="{DA0F8BAB-EAF7-4F8A-8E2D-55C1396710D6}" type="presParOf" srcId="{3A166901-E53C-4FD2-869A-633DF9F7BCFC}" destId="{05A1AAAD-5EC9-4E0E-B6EA-8418492F7AF4}" srcOrd="38" destOrd="0" presId="urn:microsoft.com/office/officeart/2005/8/layout/vList2"/>
    <dgm:cxn modelId="{9A6FB004-292C-423A-AA01-CD705D34D38F}" type="presParOf" srcId="{3A166901-E53C-4FD2-869A-633DF9F7BCFC}" destId="{65FAE135-840D-4738-8766-D611D3A77489}" srcOrd="39" destOrd="0" presId="urn:microsoft.com/office/officeart/2005/8/layout/vList2"/>
    <dgm:cxn modelId="{E1B29EF8-B913-47FD-80B4-EF927C32F036}" type="presParOf" srcId="{3A166901-E53C-4FD2-869A-633DF9F7BCFC}" destId="{93D17750-671D-4C06-8D1B-B73FFE37E52D}" srcOrd="40" destOrd="0" presId="urn:microsoft.com/office/officeart/2005/8/layout/vList2"/>
    <dgm:cxn modelId="{F85DBFFF-DD1D-4954-B544-26CA964ABC5E}" type="presParOf" srcId="{3A166901-E53C-4FD2-869A-633DF9F7BCFC}" destId="{748B75EB-9ABD-4366-97B2-A20247D9FAEA}" srcOrd="41" destOrd="0" presId="urn:microsoft.com/office/officeart/2005/8/layout/vList2"/>
    <dgm:cxn modelId="{9447C360-58E3-4510-BAF5-24A5418FBD8C}" type="presParOf" srcId="{3A166901-E53C-4FD2-869A-633DF9F7BCFC}" destId="{B1E09629-FD65-4C57-A25E-D3FED8380A60}" srcOrd="42" destOrd="0" presId="urn:microsoft.com/office/officeart/2005/8/layout/vList2"/>
    <dgm:cxn modelId="{6AAA9C5E-319D-44B2-A672-B8A5562B1B1E}" type="presParOf" srcId="{3A166901-E53C-4FD2-869A-633DF9F7BCFC}" destId="{0A2770DF-F0B7-4AA8-866C-00363A88360A}" srcOrd="43" destOrd="0" presId="urn:microsoft.com/office/officeart/2005/8/layout/vList2"/>
    <dgm:cxn modelId="{7B2851CB-962B-4690-9F88-42631F99126C}" type="presParOf" srcId="{3A166901-E53C-4FD2-869A-633DF9F7BCFC}" destId="{4F81B75A-A777-4894-A77B-3E07E5C5EF91}" srcOrd="4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B1E73-9A4A-4C54-95B5-CEBE9969873B}">
      <dsp:nvSpPr>
        <dsp:cNvPr id="0" name=""/>
        <dsp:cNvSpPr/>
      </dsp:nvSpPr>
      <dsp:spPr>
        <a:xfrm>
          <a:off x="0" y="41574"/>
          <a:ext cx="6711950" cy="25155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R </a:t>
          </a:r>
          <a:endParaRPr lang="en-US" sz="1050" kern="1200" dirty="0"/>
        </a:p>
      </dsp:txBody>
      <dsp:txXfrm>
        <a:off x="12280" y="53854"/>
        <a:ext cx="6687390" cy="226990"/>
      </dsp:txXfrm>
    </dsp:sp>
    <dsp:sp modelId="{2F7C2B1C-ABEA-403B-9F27-EDF03DE2BB1C}">
      <dsp:nvSpPr>
        <dsp:cNvPr id="0" name=""/>
        <dsp:cNvSpPr/>
      </dsp:nvSpPr>
      <dsp:spPr>
        <a:xfrm>
          <a:off x="0" y="321924"/>
          <a:ext cx="6711950" cy="251550"/>
        </a:xfrm>
        <a:prstGeom prst="roundRect">
          <a:avLst/>
        </a:prstGeom>
        <a:gradFill rotWithShape="0">
          <a:gsLst>
            <a:gs pos="0">
              <a:schemeClr val="accent5">
                <a:hueOff val="-837703"/>
                <a:satOff val="938"/>
                <a:lumOff val="54"/>
                <a:alphaOff val="0"/>
                <a:tint val="94000"/>
                <a:satMod val="100000"/>
                <a:lumMod val="104000"/>
              </a:schemeClr>
            </a:gs>
            <a:gs pos="69000">
              <a:schemeClr val="accent5">
                <a:hueOff val="-837703"/>
                <a:satOff val="938"/>
                <a:lumOff val="54"/>
                <a:alphaOff val="0"/>
                <a:shade val="86000"/>
                <a:satMod val="130000"/>
                <a:lumMod val="102000"/>
              </a:schemeClr>
            </a:gs>
            <a:gs pos="100000">
              <a:schemeClr val="accent5">
                <a:hueOff val="-837703"/>
                <a:satOff val="938"/>
                <a:lumOff val="5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D</a:t>
          </a:r>
          <a:endParaRPr lang="en-US" sz="1050" kern="1200" dirty="0"/>
        </a:p>
      </dsp:txBody>
      <dsp:txXfrm>
        <a:off x="12280" y="334204"/>
        <a:ext cx="6687390" cy="226990"/>
      </dsp:txXfrm>
    </dsp:sp>
    <dsp:sp modelId="{7A75BF83-C64F-422D-8C28-0F159A6062C5}">
      <dsp:nvSpPr>
        <dsp:cNvPr id="0" name=""/>
        <dsp:cNvSpPr/>
      </dsp:nvSpPr>
      <dsp:spPr>
        <a:xfrm>
          <a:off x="0" y="602274"/>
          <a:ext cx="6711950" cy="251550"/>
        </a:xfrm>
        <a:prstGeom prst="roundRect">
          <a:avLst/>
        </a:prstGeom>
        <a:gradFill rotWithShape="0">
          <a:gsLst>
            <a:gs pos="0">
              <a:schemeClr val="accent5">
                <a:hueOff val="-1675405"/>
                <a:satOff val="1875"/>
                <a:lumOff val="107"/>
                <a:alphaOff val="0"/>
                <a:tint val="94000"/>
                <a:satMod val="100000"/>
                <a:lumMod val="104000"/>
              </a:schemeClr>
            </a:gs>
            <a:gs pos="69000">
              <a:schemeClr val="accent5">
                <a:hueOff val="-1675405"/>
                <a:satOff val="1875"/>
                <a:lumOff val="107"/>
                <a:alphaOff val="0"/>
                <a:shade val="86000"/>
                <a:satMod val="130000"/>
                <a:lumMod val="102000"/>
              </a:schemeClr>
            </a:gs>
            <a:gs pos="100000">
              <a:schemeClr val="accent5">
                <a:hueOff val="-1675405"/>
                <a:satOff val="1875"/>
                <a:lumOff val="10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a:t>M</a:t>
          </a:r>
          <a:endParaRPr lang="en-US" sz="1050" kern="1200"/>
        </a:p>
      </dsp:txBody>
      <dsp:txXfrm>
        <a:off x="12280" y="614554"/>
        <a:ext cx="6687390" cy="226990"/>
      </dsp:txXfrm>
    </dsp:sp>
    <dsp:sp modelId="{57735C91-52DD-4382-AF4C-F9F33EFC3739}">
      <dsp:nvSpPr>
        <dsp:cNvPr id="0" name=""/>
        <dsp:cNvSpPr/>
      </dsp:nvSpPr>
      <dsp:spPr>
        <a:xfrm>
          <a:off x="0" y="882624"/>
          <a:ext cx="6711950" cy="251550"/>
        </a:xfrm>
        <a:prstGeom prst="roundRect">
          <a:avLst/>
        </a:prstGeom>
        <a:gradFill rotWithShape="0">
          <a:gsLst>
            <a:gs pos="0">
              <a:schemeClr val="accent5">
                <a:hueOff val="-2513108"/>
                <a:satOff val="2813"/>
                <a:lumOff val="161"/>
                <a:alphaOff val="0"/>
                <a:tint val="94000"/>
                <a:satMod val="100000"/>
                <a:lumMod val="104000"/>
              </a:schemeClr>
            </a:gs>
            <a:gs pos="69000">
              <a:schemeClr val="accent5">
                <a:hueOff val="-2513108"/>
                <a:satOff val="2813"/>
                <a:lumOff val="161"/>
                <a:alphaOff val="0"/>
                <a:shade val="86000"/>
                <a:satMod val="130000"/>
                <a:lumMod val="102000"/>
              </a:schemeClr>
            </a:gs>
            <a:gs pos="100000">
              <a:schemeClr val="accent5">
                <a:hueOff val="-2513108"/>
                <a:satOff val="2813"/>
                <a:lumOff val="16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T</a:t>
          </a:r>
          <a:endParaRPr lang="en-US" sz="1050" kern="1200" dirty="0"/>
        </a:p>
      </dsp:txBody>
      <dsp:txXfrm>
        <a:off x="12280" y="894904"/>
        <a:ext cx="6687390" cy="226990"/>
      </dsp:txXfrm>
    </dsp:sp>
    <dsp:sp modelId="{37FF0D3D-C969-4238-A68C-71148158ABA4}">
      <dsp:nvSpPr>
        <dsp:cNvPr id="0" name=""/>
        <dsp:cNvSpPr/>
      </dsp:nvSpPr>
      <dsp:spPr>
        <a:xfrm>
          <a:off x="0" y="1162974"/>
          <a:ext cx="6711950" cy="251550"/>
        </a:xfrm>
        <a:prstGeom prst="roundRect">
          <a:avLst/>
        </a:prstGeom>
        <a:gradFill rotWithShape="0">
          <a:gsLst>
            <a:gs pos="0">
              <a:schemeClr val="accent5">
                <a:hueOff val="-3350811"/>
                <a:satOff val="3750"/>
                <a:lumOff val="214"/>
                <a:alphaOff val="0"/>
                <a:tint val="94000"/>
                <a:satMod val="100000"/>
                <a:lumMod val="104000"/>
              </a:schemeClr>
            </a:gs>
            <a:gs pos="69000">
              <a:schemeClr val="accent5">
                <a:hueOff val="-3350811"/>
                <a:satOff val="3750"/>
                <a:lumOff val="214"/>
                <a:alphaOff val="0"/>
                <a:shade val="86000"/>
                <a:satMod val="130000"/>
                <a:lumMod val="102000"/>
              </a:schemeClr>
            </a:gs>
            <a:gs pos="100000">
              <a:schemeClr val="accent5">
                <a:hueOff val="-3350811"/>
                <a:satOff val="3750"/>
                <a:lumOff val="21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CLR</a:t>
          </a:r>
          <a:endParaRPr lang="en-US" sz="1050" kern="1200" dirty="0"/>
        </a:p>
      </dsp:txBody>
      <dsp:txXfrm>
        <a:off x="12280" y="1175254"/>
        <a:ext cx="6687390" cy="226990"/>
      </dsp:txXfrm>
    </dsp:sp>
    <dsp:sp modelId="{3D29A63F-07D4-40CF-939A-6EFCE5873CCE}">
      <dsp:nvSpPr>
        <dsp:cNvPr id="0" name=""/>
        <dsp:cNvSpPr/>
      </dsp:nvSpPr>
      <dsp:spPr>
        <a:xfrm>
          <a:off x="0" y="1443324"/>
          <a:ext cx="6711950" cy="251550"/>
        </a:xfrm>
        <a:prstGeom prst="roundRect">
          <a:avLst/>
        </a:prstGeom>
        <a:gradFill rotWithShape="0">
          <a:gsLst>
            <a:gs pos="0">
              <a:schemeClr val="accent5">
                <a:hueOff val="-4188513"/>
                <a:satOff val="4688"/>
                <a:lumOff val="268"/>
                <a:alphaOff val="0"/>
                <a:tint val="94000"/>
                <a:satMod val="100000"/>
                <a:lumMod val="104000"/>
              </a:schemeClr>
            </a:gs>
            <a:gs pos="69000">
              <a:schemeClr val="accent5">
                <a:hueOff val="-4188513"/>
                <a:satOff val="4688"/>
                <a:lumOff val="268"/>
                <a:alphaOff val="0"/>
                <a:shade val="86000"/>
                <a:satMod val="130000"/>
                <a:lumMod val="102000"/>
              </a:schemeClr>
            </a:gs>
            <a:gs pos="100000">
              <a:schemeClr val="accent5">
                <a:hueOff val="-4188513"/>
                <a:satOff val="4688"/>
                <a:lumOff val="26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K</a:t>
          </a:r>
        </a:p>
      </dsp:txBody>
      <dsp:txXfrm>
        <a:off x="12280" y="1455604"/>
        <a:ext cx="6687390" cy="226990"/>
      </dsp:txXfrm>
    </dsp:sp>
    <dsp:sp modelId="{03EFCD0E-BB1A-41C4-84D8-E9AADE51CF1B}">
      <dsp:nvSpPr>
        <dsp:cNvPr id="0" name=""/>
        <dsp:cNvSpPr/>
      </dsp:nvSpPr>
      <dsp:spPr>
        <a:xfrm>
          <a:off x="0" y="1723674"/>
          <a:ext cx="6711950" cy="251550"/>
        </a:xfrm>
        <a:prstGeom prst="roundRect">
          <a:avLst/>
        </a:prstGeom>
        <a:gradFill rotWithShape="0">
          <a:gsLst>
            <a:gs pos="0">
              <a:schemeClr val="accent5">
                <a:hueOff val="-5026216"/>
                <a:satOff val="5625"/>
                <a:lumOff val="321"/>
                <a:alphaOff val="0"/>
                <a:tint val="94000"/>
                <a:satMod val="100000"/>
                <a:lumMod val="104000"/>
              </a:schemeClr>
            </a:gs>
            <a:gs pos="69000">
              <a:schemeClr val="accent5">
                <a:hueOff val="-5026216"/>
                <a:satOff val="5625"/>
                <a:lumOff val="321"/>
                <a:alphaOff val="0"/>
                <a:shade val="86000"/>
                <a:satMod val="130000"/>
                <a:lumMod val="102000"/>
              </a:schemeClr>
            </a:gs>
            <a:gs pos="100000">
              <a:schemeClr val="accent5">
                <a:hueOff val="-5026216"/>
                <a:satOff val="5625"/>
                <a:lumOff val="32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HO</a:t>
          </a:r>
        </a:p>
      </dsp:txBody>
      <dsp:txXfrm>
        <a:off x="12280" y="1735954"/>
        <a:ext cx="6687390" cy="226990"/>
      </dsp:txXfrm>
    </dsp:sp>
    <dsp:sp modelId="{632AADFB-DF73-4AF6-B708-14F1DF1BDC32}">
      <dsp:nvSpPr>
        <dsp:cNvPr id="0" name=""/>
        <dsp:cNvSpPr/>
      </dsp:nvSpPr>
      <dsp:spPr>
        <a:xfrm>
          <a:off x="0" y="2004024"/>
          <a:ext cx="6711950" cy="251550"/>
        </a:xfrm>
        <a:prstGeom prst="roundRect">
          <a:avLst/>
        </a:prstGeom>
        <a:gradFill rotWithShape="0">
          <a:gsLst>
            <a:gs pos="0">
              <a:schemeClr val="accent5">
                <a:hueOff val="-5863918"/>
                <a:satOff val="6563"/>
                <a:lumOff val="375"/>
                <a:alphaOff val="0"/>
                <a:tint val="94000"/>
                <a:satMod val="100000"/>
                <a:lumMod val="104000"/>
              </a:schemeClr>
            </a:gs>
            <a:gs pos="69000">
              <a:schemeClr val="accent5">
                <a:hueOff val="-5863918"/>
                <a:satOff val="6563"/>
                <a:lumOff val="375"/>
                <a:alphaOff val="0"/>
                <a:shade val="86000"/>
                <a:satMod val="130000"/>
                <a:lumMod val="102000"/>
              </a:schemeClr>
            </a:gs>
            <a:gs pos="100000">
              <a:schemeClr val="accent5">
                <a:hueOff val="-5863918"/>
                <a:satOff val="6563"/>
                <a:lumOff val="37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H</a:t>
          </a:r>
          <a:endParaRPr lang="en-US" sz="1050" kern="1200" dirty="0"/>
        </a:p>
      </dsp:txBody>
      <dsp:txXfrm>
        <a:off x="12280" y="2016304"/>
        <a:ext cx="6687390" cy="226990"/>
      </dsp:txXfrm>
    </dsp:sp>
    <dsp:sp modelId="{C889B6B8-9E09-42B8-99C6-386EFF1873DE}">
      <dsp:nvSpPr>
        <dsp:cNvPr id="0" name=""/>
        <dsp:cNvSpPr/>
      </dsp:nvSpPr>
      <dsp:spPr>
        <a:xfrm>
          <a:off x="0" y="2284374"/>
          <a:ext cx="6711950" cy="251550"/>
        </a:xfrm>
        <a:prstGeom prst="roundRect">
          <a:avLst/>
        </a:prstGeom>
        <a:gradFill rotWithShape="0">
          <a:gsLst>
            <a:gs pos="0">
              <a:schemeClr val="accent5">
                <a:hueOff val="-6701621"/>
                <a:satOff val="7500"/>
                <a:lumOff val="428"/>
                <a:alphaOff val="0"/>
                <a:tint val="94000"/>
                <a:satMod val="100000"/>
                <a:lumMod val="104000"/>
              </a:schemeClr>
            </a:gs>
            <a:gs pos="69000">
              <a:schemeClr val="accent5">
                <a:hueOff val="-6701621"/>
                <a:satOff val="7500"/>
                <a:lumOff val="428"/>
                <a:alphaOff val="0"/>
                <a:shade val="86000"/>
                <a:satMod val="130000"/>
                <a:lumMod val="102000"/>
              </a:schemeClr>
            </a:gs>
            <a:gs pos="100000">
              <a:schemeClr val="accent5">
                <a:hueOff val="-6701621"/>
                <a:satOff val="7500"/>
                <a:lumOff val="42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FF</a:t>
          </a:r>
          <a:endParaRPr lang="en-US" sz="1050" kern="1200" dirty="0"/>
        </a:p>
      </dsp:txBody>
      <dsp:txXfrm>
        <a:off x="12280" y="2296654"/>
        <a:ext cx="6687390" cy="226990"/>
      </dsp:txXfrm>
    </dsp:sp>
    <dsp:sp modelId="{93BBF56D-FDA2-43AD-A5E5-83EE567860EE}">
      <dsp:nvSpPr>
        <dsp:cNvPr id="0" name=""/>
        <dsp:cNvSpPr/>
      </dsp:nvSpPr>
      <dsp:spPr>
        <a:xfrm>
          <a:off x="0" y="2564724"/>
          <a:ext cx="6711950" cy="251550"/>
        </a:xfrm>
        <a:prstGeom prst="roundRect">
          <a:avLst/>
        </a:prstGeom>
        <a:gradFill rotWithShape="0">
          <a:gsLst>
            <a:gs pos="0">
              <a:schemeClr val="accent5">
                <a:hueOff val="-7539323"/>
                <a:satOff val="8438"/>
                <a:lumOff val="482"/>
                <a:alphaOff val="0"/>
                <a:tint val="94000"/>
                <a:satMod val="100000"/>
                <a:lumMod val="104000"/>
              </a:schemeClr>
            </a:gs>
            <a:gs pos="69000">
              <a:schemeClr val="accent5">
                <a:hueOff val="-7539323"/>
                <a:satOff val="8438"/>
                <a:lumOff val="482"/>
                <a:alphaOff val="0"/>
                <a:shade val="86000"/>
                <a:satMod val="130000"/>
                <a:lumMod val="102000"/>
              </a:schemeClr>
            </a:gs>
            <a:gs pos="100000">
              <a:schemeClr val="accent5">
                <a:hueOff val="-7539323"/>
                <a:satOff val="8438"/>
                <a:lumOff val="48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FA</a:t>
          </a:r>
        </a:p>
      </dsp:txBody>
      <dsp:txXfrm>
        <a:off x="12280" y="2577004"/>
        <a:ext cx="6687390" cy="226990"/>
      </dsp:txXfrm>
    </dsp:sp>
    <dsp:sp modelId="{4003A6F2-144E-4A8B-875A-BE09D6232D9A}">
      <dsp:nvSpPr>
        <dsp:cNvPr id="0" name=""/>
        <dsp:cNvSpPr/>
      </dsp:nvSpPr>
      <dsp:spPr>
        <a:xfrm>
          <a:off x="0" y="2845074"/>
          <a:ext cx="6711950" cy="251550"/>
        </a:xfrm>
        <a:prstGeom prst="roundRect">
          <a:avLst/>
        </a:prstGeom>
        <a:gradFill rotWithShape="0">
          <a:gsLst>
            <a:gs pos="0">
              <a:schemeClr val="accent5">
                <a:hueOff val="-8377027"/>
                <a:satOff val="9375"/>
                <a:lumOff val="535"/>
                <a:alphaOff val="0"/>
                <a:tint val="94000"/>
                <a:satMod val="100000"/>
                <a:lumMod val="104000"/>
              </a:schemeClr>
            </a:gs>
            <a:gs pos="69000">
              <a:schemeClr val="accent5">
                <a:hueOff val="-8377027"/>
                <a:satOff val="9375"/>
                <a:lumOff val="535"/>
                <a:alphaOff val="0"/>
                <a:shade val="86000"/>
                <a:satMod val="130000"/>
                <a:lumMod val="102000"/>
              </a:schemeClr>
            </a:gs>
            <a:gs pos="100000">
              <a:schemeClr val="accent5">
                <a:hueOff val="-8377027"/>
                <a:satOff val="9375"/>
                <a:lumOff val="53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i50s</a:t>
          </a:r>
          <a:endParaRPr lang="en-US" sz="1050" kern="1200" dirty="0"/>
        </a:p>
      </dsp:txBody>
      <dsp:txXfrm>
        <a:off x="12280" y="2857354"/>
        <a:ext cx="6687390" cy="226990"/>
      </dsp:txXfrm>
    </dsp:sp>
    <dsp:sp modelId="{031698E6-0723-47D8-9EF9-324471B3A02A}">
      <dsp:nvSpPr>
        <dsp:cNvPr id="0" name=""/>
        <dsp:cNvSpPr/>
      </dsp:nvSpPr>
      <dsp:spPr>
        <a:xfrm>
          <a:off x="0" y="3125424"/>
          <a:ext cx="6711950" cy="251550"/>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a:t>
          </a:r>
          <a:endParaRPr lang="en-US" sz="1050" kern="1200" dirty="0"/>
        </a:p>
      </dsp:txBody>
      <dsp:txXfrm>
        <a:off x="12280" y="3137704"/>
        <a:ext cx="6687390" cy="226990"/>
      </dsp:txXfrm>
    </dsp:sp>
    <dsp:sp modelId="{2442E07C-CDDD-46BB-A7C2-859758EA0F28}">
      <dsp:nvSpPr>
        <dsp:cNvPr id="0" name=""/>
        <dsp:cNvSpPr/>
      </dsp:nvSpPr>
      <dsp:spPr>
        <a:xfrm>
          <a:off x="0" y="3405774"/>
          <a:ext cx="6711950" cy="251550"/>
        </a:xfrm>
        <a:prstGeom prst="roundRect">
          <a:avLst/>
        </a:prstGeom>
        <a:gradFill rotWithShape="0">
          <a:gsLst>
            <a:gs pos="0">
              <a:schemeClr val="accent5">
                <a:hueOff val="-10052432"/>
                <a:satOff val="11250"/>
                <a:lumOff val="642"/>
                <a:alphaOff val="0"/>
                <a:tint val="94000"/>
                <a:satMod val="100000"/>
                <a:lumMod val="104000"/>
              </a:schemeClr>
            </a:gs>
            <a:gs pos="69000">
              <a:schemeClr val="accent5">
                <a:hueOff val="-10052432"/>
                <a:satOff val="11250"/>
                <a:lumOff val="642"/>
                <a:alphaOff val="0"/>
                <a:shade val="86000"/>
                <a:satMod val="130000"/>
                <a:lumMod val="102000"/>
              </a:schemeClr>
            </a:gs>
            <a:gs pos="100000">
              <a:schemeClr val="accent5">
                <a:hueOff val="-10052432"/>
                <a:satOff val="11250"/>
                <a:lumOff val="64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R50s</a:t>
          </a:r>
          <a:endParaRPr lang="en-US" sz="1050" kern="1200" dirty="0"/>
        </a:p>
      </dsp:txBody>
      <dsp:txXfrm>
        <a:off x="12280" y="3418054"/>
        <a:ext cx="6687390" cy="226990"/>
      </dsp:txXfrm>
    </dsp:sp>
    <dsp:sp modelId="{AD01BCD5-DB81-4935-BF4D-2B5DEA7D3046}">
      <dsp:nvSpPr>
        <dsp:cNvPr id="0" name=""/>
        <dsp:cNvSpPr/>
      </dsp:nvSpPr>
      <dsp:spPr>
        <a:xfrm>
          <a:off x="0" y="3686124"/>
          <a:ext cx="6711950" cy="251550"/>
        </a:xfrm>
        <a:prstGeom prst="roundRect">
          <a:avLst/>
        </a:prstGeom>
        <a:gradFill rotWithShape="0">
          <a:gsLst>
            <a:gs pos="0">
              <a:schemeClr val="accent5">
                <a:hueOff val="-10890134"/>
                <a:satOff val="12188"/>
                <a:lumOff val="696"/>
                <a:alphaOff val="0"/>
                <a:tint val="94000"/>
                <a:satMod val="100000"/>
                <a:lumMod val="104000"/>
              </a:schemeClr>
            </a:gs>
            <a:gs pos="69000">
              <a:schemeClr val="accent5">
                <a:hueOff val="-10890134"/>
                <a:satOff val="12188"/>
                <a:lumOff val="696"/>
                <a:alphaOff val="0"/>
                <a:shade val="86000"/>
                <a:satMod val="130000"/>
                <a:lumMod val="102000"/>
              </a:schemeClr>
            </a:gs>
            <a:gs pos="100000">
              <a:schemeClr val="accent5">
                <a:hueOff val="-10890134"/>
                <a:satOff val="12188"/>
                <a:lumOff val="69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CP</a:t>
          </a:r>
          <a:endParaRPr lang="en-US" sz="1050" kern="1200" dirty="0"/>
        </a:p>
      </dsp:txBody>
      <dsp:txXfrm>
        <a:off x="12280" y="3698404"/>
        <a:ext cx="6687390" cy="226990"/>
      </dsp:txXfrm>
    </dsp:sp>
    <dsp:sp modelId="{A88AC2E9-1511-4129-B3F0-0A493CE23AA3}">
      <dsp:nvSpPr>
        <dsp:cNvPr id="0" name=""/>
        <dsp:cNvSpPr/>
      </dsp:nvSpPr>
      <dsp:spPr>
        <a:xfrm>
          <a:off x="0" y="3966474"/>
          <a:ext cx="6711950" cy="251550"/>
        </a:xfrm>
        <a:prstGeom prst="roundRect">
          <a:avLst/>
        </a:prstGeom>
        <a:gradFill rotWithShape="0">
          <a:gsLst>
            <a:gs pos="0">
              <a:schemeClr val="accent5">
                <a:hueOff val="-11727837"/>
                <a:satOff val="13125"/>
                <a:lumOff val="749"/>
                <a:alphaOff val="0"/>
                <a:tint val="94000"/>
                <a:satMod val="100000"/>
                <a:lumMod val="104000"/>
              </a:schemeClr>
            </a:gs>
            <a:gs pos="69000">
              <a:schemeClr val="accent5">
                <a:hueOff val="-11727837"/>
                <a:satOff val="13125"/>
                <a:lumOff val="749"/>
                <a:alphaOff val="0"/>
                <a:shade val="86000"/>
                <a:satMod val="130000"/>
                <a:lumMod val="102000"/>
              </a:schemeClr>
            </a:gs>
            <a:gs pos="100000">
              <a:schemeClr val="accent5">
                <a:hueOff val="-11727837"/>
                <a:satOff val="13125"/>
                <a:lumOff val="74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a:t>UP</a:t>
          </a:r>
          <a:endParaRPr lang="en-US" sz="1050" kern="1200" dirty="0"/>
        </a:p>
      </dsp:txBody>
      <dsp:txXfrm>
        <a:off x="12280" y="3978754"/>
        <a:ext cx="6687390" cy="226990"/>
      </dsp:txXfrm>
    </dsp:sp>
    <dsp:sp modelId="{9E7AD6A6-073F-4944-B212-686108B7078C}">
      <dsp:nvSpPr>
        <dsp:cNvPr id="0" name=""/>
        <dsp:cNvSpPr/>
      </dsp:nvSpPr>
      <dsp:spPr>
        <a:xfrm>
          <a:off x="0" y="4246824"/>
          <a:ext cx="6711950" cy="251550"/>
        </a:xfrm>
        <a:prstGeom prst="roundRect">
          <a:avLst/>
        </a:prstGeom>
        <a:gradFill rotWithShape="0">
          <a:gsLst>
            <a:gs pos="0">
              <a:schemeClr val="accent5">
                <a:hueOff val="-12565540"/>
                <a:satOff val="14063"/>
                <a:lumOff val="803"/>
                <a:alphaOff val="0"/>
                <a:tint val="94000"/>
                <a:satMod val="100000"/>
                <a:lumMod val="104000"/>
              </a:schemeClr>
            </a:gs>
            <a:gs pos="69000">
              <a:schemeClr val="accent5">
                <a:hueOff val="-12565540"/>
                <a:satOff val="14063"/>
                <a:lumOff val="803"/>
                <a:alphaOff val="0"/>
                <a:shade val="86000"/>
                <a:satMod val="130000"/>
                <a:lumMod val="102000"/>
              </a:schemeClr>
            </a:gs>
            <a:gs pos="100000">
              <a:schemeClr val="accent5">
                <a:hueOff val="-12565540"/>
                <a:satOff val="14063"/>
                <a:lumOff val="80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 IP</a:t>
          </a:r>
          <a:endParaRPr lang="en-US" sz="1050" kern="1200" dirty="0"/>
        </a:p>
      </dsp:txBody>
      <dsp:txXfrm>
        <a:off x="12280" y="4259104"/>
        <a:ext cx="6687390" cy="226990"/>
      </dsp:txXfrm>
    </dsp:sp>
    <dsp:sp modelId="{E91C7138-2B97-465A-8121-97AFD2D3EADD}">
      <dsp:nvSpPr>
        <dsp:cNvPr id="0" name=""/>
        <dsp:cNvSpPr/>
      </dsp:nvSpPr>
      <dsp:spPr>
        <a:xfrm>
          <a:off x="0" y="4527174"/>
          <a:ext cx="6711950" cy="251550"/>
        </a:xfrm>
        <a:prstGeom prst="roundRect">
          <a:avLst/>
        </a:prstGeom>
        <a:gradFill rotWithShape="0">
          <a:gsLst>
            <a:gs pos="0">
              <a:schemeClr val="accent5">
                <a:hueOff val="-13403242"/>
                <a:satOff val="15000"/>
                <a:lumOff val="856"/>
                <a:alphaOff val="0"/>
                <a:tint val="94000"/>
                <a:satMod val="100000"/>
                <a:lumMod val="104000"/>
              </a:schemeClr>
            </a:gs>
            <a:gs pos="69000">
              <a:schemeClr val="accent5">
                <a:hueOff val="-13403242"/>
                <a:satOff val="15000"/>
                <a:lumOff val="856"/>
                <a:alphaOff val="0"/>
                <a:shade val="86000"/>
                <a:satMod val="130000"/>
                <a:lumMod val="102000"/>
              </a:schemeClr>
            </a:gs>
            <a:gs pos="100000">
              <a:schemeClr val="accent5">
                <a:hueOff val="-13403242"/>
                <a:satOff val="15000"/>
                <a:lumOff val="85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SC</a:t>
          </a:r>
          <a:endParaRPr lang="en-US" sz="1050" kern="1200" dirty="0"/>
        </a:p>
      </dsp:txBody>
      <dsp:txXfrm>
        <a:off x="12280" y="4539454"/>
        <a:ext cx="6687390" cy="226990"/>
      </dsp:txXfrm>
    </dsp:sp>
    <dsp:sp modelId="{039E8D85-07FB-43CE-950D-4F2C1F414B0E}">
      <dsp:nvSpPr>
        <dsp:cNvPr id="0" name=""/>
        <dsp:cNvSpPr/>
      </dsp:nvSpPr>
      <dsp:spPr>
        <a:xfrm>
          <a:off x="0" y="4807524"/>
          <a:ext cx="6711950" cy="251550"/>
        </a:xfrm>
        <a:prstGeom prst="roundRect">
          <a:avLst/>
        </a:prstGeom>
        <a:gradFill rotWithShape="0">
          <a:gsLst>
            <a:gs pos="0">
              <a:schemeClr val="accent5">
                <a:hueOff val="-14240944"/>
                <a:satOff val="15938"/>
                <a:lumOff val="910"/>
                <a:alphaOff val="0"/>
                <a:tint val="94000"/>
                <a:satMod val="100000"/>
                <a:lumMod val="104000"/>
              </a:schemeClr>
            </a:gs>
            <a:gs pos="69000">
              <a:schemeClr val="accent5">
                <a:hueOff val="-14240944"/>
                <a:satOff val="15938"/>
                <a:lumOff val="910"/>
                <a:alphaOff val="0"/>
                <a:shade val="86000"/>
                <a:satMod val="130000"/>
                <a:lumMod val="102000"/>
              </a:schemeClr>
            </a:gs>
            <a:gs pos="100000">
              <a:schemeClr val="accent5">
                <a:hueOff val="-14240944"/>
                <a:satOff val="15938"/>
                <a:lumOff val="91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CC</a:t>
          </a:r>
          <a:endParaRPr lang="en-US" sz="1050" kern="1200" dirty="0"/>
        </a:p>
      </dsp:txBody>
      <dsp:txXfrm>
        <a:off x="12280" y="4819804"/>
        <a:ext cx="6687390" cy="226990"/>
      </dsp:txXfrm>
    </dsp:sp>
    <dsp:sp modelId="{550C02BF-F59F-4D05-881E-A0738612165D}">
      <dsp:nvSpPr>
        <dsp:cNvPr id="0" name=""/>
        <dsp:cNvSpPr/>
      </dsp:nvSpPr>
      <dsp:spPr>
        <a:xfrm>
          <a:off x="0" y="5087874"/>
          <a:ext cx="6711950" cy="251550"/>
        </a:xfrm>
        <a:prstGeom prst="roundRect">
          <a:avLst/>
        </a:prstGeom>
        <a:gradFill rotWithShape="0">
          <a:gsLst>
            <a:gs pos="0">
              <a:schemeClr val="accent5">
                <a:hueOff val="-15078647"/>
                <a:satOff val="16875"/>
                <a:lumOff val="963"/>
                <a:alphaOff val="0"/>
                <a:tint val="94000"/>
                <a:satMod val="100000"/>
                <a:lumMod val="104000"/>
              </a:schemeClr>
            </a:gs>
            <a:gs pos="69000">
              <a:schemeClr val="accent5">
                <a:hueOff val="-15078647"/>
                <a:satOff val="16875"/>
                <a:lumOff val="963"/>
                <a:alphaOff val="0"/>
                <a:shade val="86000"/>
                <a:satMod val="130000"/>
                <a:lumMod val="102000"/>
              </a:schemeClr>
            </a:gs>
            <a:gs pos="100000">
              <a:schemeClr val="accent5">
                <a:hueOff val="-15078647"/>
                <a:satOff val="16875"/>
                <a:lumOff val="96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SI </a:t>
          </a:r>
          <a:endParaRPr lang="en-US" sz="1050" kern="1200" dirty="0"/>
        </a:p>
      </dsp:txBody>
      <dsp:txXfrm>
        <a:off x="12280" y="5100154"/>
        <a:ext cx="6687390" cy="226990"/>
      </dsp:txXfrm>
    </dsp:sp>
    <dsp:sp modelId="{05A1AAAD-5EC9-4E0E-B6EA-8418492F7AF4}">
      <dsp:nvSpPr>
        <dsp:cNvPr id="0" name=""/>
        <dsp:cNvSpPr/>
      </dsp:nvSpPr>
      <dsp:spPr>
        <a:xfrm>
          <a:off x="0" y="5368224"/>
          <a:ext cx="6711950" cy="251550"/>
        </a:xfrm>
        <a:prstGeom prst="roundRect">
          <a:avLst/>
        </a:prstGeom>
        <a:gradFill rotWithShape="0">
          <a:gsLst>
            <a:gs pos="0">
              <a:schemeClr val="accent5">
                <a:hueOff val="-15916349"/>
                <a:satOff val="17813"/>
                <a:lumOff val="1017"/>
                <a:alphaOff val="0"/>
                <a:tint val="94000"/>
                <a:satMod val="100000"/>
                <a:lumMod val="104000"/>
              </a:schemeClr>
            </a:gs>
            <a:gs pos="69000">
              <a:schemeClr val="accent5">
                <a:hueOff val="-15916349"/>
                <a:satOff val="17813"/>
                <a:lumOff val="1017"/>
                <a:alphaOff val="0"/>
                <a:shade val="86000"/>
                <a:satMod val="130000"/>
                <a:lumMod val="102000"/>
              </a:schemeClr>
            </a:gs>
            <a:gs pos="100000">
              <a:schemeClr val="accent5">
                <a:hueOff val="-15916349"/>
                <a:satOff val="17813"/>
                <a:lumOff val="101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GA</a:t>
          </a:r>
        </a:p>
      </dsp:txBody>
      <dsp:txXfrm>
        <a:off x="12280" y="5380504"/>
        <a:ext cx="6687390" cy="226990"/>
      </dsp:txXfrm>
    </dsp:sp>
    <dsp:sp modelId="{93D17750-671D-4C06-8D1B-B73FFE37E52D}">
      <dsp:nvSpPr>
        <dsp:cNvPr id="0" name=""/>
        <dsp:cNvSpPr/>
      </dsp:nvSpPr>
      <dsp:spPr>
        <a:xfrm>
          <a:off x="0" y="5648575"/>
          <a:ext cx="6711950" cy="251550"/>
        </a:xfrm>
        <a:prstGeom prst="roundRect">
          <a:avLst/>
        </a:prstGeom>
        <a:gradFill rotWithShape="0">
          <a:gsLst>
            <a:gs pos="0">
              <a:schemeClr val="accent5">
                <a:hueOff val="-16754053"/>
                <a:satOff val="18750"/>
                <a:lumOff val="1070"/>
                <a:alphaOff val="0"/>
                <a:tint val="94000"/>
                <a:satMod val="100000"/>
                <a:lumMod val="104000"/>
              </a:schemeClr>
            </a:gs>
            <a:gs pos="69000">
              <a:schemeClr val="accent5">
                <a:hueOff val="-16754053"/>
                <a:satOff val="18750"/>
                <a:lumOff val="1070"/>
                <a:alphaOff val="0"/>
                <a:shade val="86000"/>
                <a:satMod val="130000"/>
                <a:lumMod val="102000"/>
              </a:schemeClr>
            </a:gs>
            <a:gs pos="100000">
              <a:schemeClr val="accent5">
                <a:hueOff val="-16754053"/>
                <a:satOff val="18750"/>
                <a:lumOff val="107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SL</a:t>
          </a:r>
          <a:endParaRPr lang="en-US" sz="1050" kern="1200" dirty="0"/>
        </a:p>
      </dsp:txBody>
      <dsp:txXfrm>
        <a:off x="12280" y="5660855"/>
        <a:ext cx="6687390" cy="226990"/>
      </dsp:txXfrm>
    </dsp:sp>
    <dsp:sp modelId="{B1E09629-FD65-4C57-A25E-D3FED8380A60}">
      <dsp:nvSpPr>
        <dsp:cNvPr id="0" name=""/>
        <dsp:cNvSpPr/>
      </dsp:nvSpPr>
      <dsp:spPr>
        <a:xfrm>
          <a:off x="0" y="5928925"/>
          <a:ext cx="6711950" cy="251550"/>
        </a:xfrm>
        <a:prstGeom prst="roundRect">
          <a:avLst/>
        </a:prstGeom>
        <a:gradFill rotWithShape="0">
          <a:gsLst>
            <a:gs pos="0">
              <a:schemeClr val="accent5">
                <a:hueOff val="-17591755"/>
                <a:satOff val="19688"/>
                <a:lumOff val="1124"/>
                <a:alphaOff val="0"/>
                <a:tint val="94000"/>
                <a:satMod val="100000"/>
                <a:lumMod val="104000"/>
              </a:schemeClr>
            </a:gs>
            <a:gs pos="69000">
              <a:schemeClr val="accent5">
                <a:hueOff val="-17591755"/>
                <a:satOff val="19688"/>
                <a:lumOff val="1124"/>
                <a:alphaOff val="0"/>
                <a:shade val="86000"/>
                <a:satMod val="130000"/>
                <a:lumMod val="102000"/>
              </a:schemeClr>
            </a:gs>
            <a:gs pos="100000">
              <a:schemeClr val="accent5">
                <a:hueOff val="-17591755"/>
                <a:satOff val="19688"/>
                <a:lumOff val="112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SAG</a:t>
          </a:r>
        </a:p>
      </dsp:txBody>
      <dsp:txXfrm>
        <a:off x="12280" y="5941205"/>
        <a:ext cx="6687390" cy="226990"/>
      </dsp:txXfrm>
    </dsp:sp>
    <dsp:sp modelId="{4F81B75A-A777-4894-A77B-3E07E5C5EF91}">
      <dsp:nvSpPr>
        <dsp:cNvPr id="0" name=""/>
        <dsp:cNvSpPr/>
      </dsp:nvSpPr>
      <dsp:spPr>
        <a:xfrm>
          <a:off x="0" y="6209275"/>
          <a:ext cx="6711950" cy="251550"/>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M</a:t>
          </a:r>
        </a:p>
      </dsp:txBody>
      <dsp:txXfrm>
        <a:off x="12280" y="6221555"/>
        <a:ext cx="6687390" cy="226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2/04/2025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2/04/2025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2/04/2025</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dirty="0">
                <a:solidFill>
                  <a:srgbClr val="555555"/>
                </a:solidFill>
                <a:highlight>
                  <a:srgbClr val="FFFFFF"/>
                </a:highlight>
                <a:latin typeface="system-ui"/>
                <a:ea typeface="+mn-ea"/>
                <a:cs typeface="+mn-cs"/>
              </a:rPr>
              <a:t>The goal for this project is to evaluate player performance evaluation and predicting fantasy points,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dirty="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3B40A7-4DC9-267E-199B-9B313B24D1A9}"/>
              </a:ext>
            </a:extLst>
          </p:cNvPr>
          <p:cNvSpPr txBox="1"/>
          <p:nvPr/>
        </p:nvSpPr>
        <p:spPr>
          <a:xfrm>
            <a:off x="6435091" y="628651"/>
            <a:ext cx="5080634" cy="349567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solidFill>
                  <a:srgbClr val="FFFFFF"/>
                </a:solidFill>
                <a:effectLst>
                  <a:outerShdw blurRad="50800" dist="63500" dir="2700000" algn="tl" rotWithShape="0">
                    <a:srgbClr val="000000">
                      <a:alpha val="48000"/>
                    </a:srgbClr>
                  </a:outerShdw>
                </a:effectLst>
                <a:latin typeface="+mj-lt"/>
                <a:ea typeface="+mj-ea"/>
                <a:cs typeface="+mj-cs"/>
              </a:rPr>
              <a:t>Predicting Fantasy Points</a:t>
            </a:r>
          </a:p>
        </p:txBody>
      </p:sp>
      <p:sp>
        <p:nvSpPr>
          <p:cNvPr id="11" name="Rectangle 10">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A96B25-CF32-292E-13C8-0E908CA8B0CD}"/>
              </a:ext>
            </a:extLst>
          </p:cNvPr>
          <p:cNvPicPr>
            <a:picLocks noChangeAspect="1"/>
          </p:cNvPicPr>
          <p:nvPr/>
        </p:nvPicPr>
        <p:blipFill>
          <a:blip r:embed="rId2"/>
          <a:stretch>
            <a:fillRect/>
          </a:stretch>
        </p:blipFill>
        <p:spPr>
          <a:xfrm>
            <a:off x="1550493" y="1114868"/>
            <a:ext cx="3633187" cy="4628265"/>
          </a:xfrm>
          <a:prstGeom prst="rect">
            <a:avLst/>
          </a:prstGeom>
        </p:spPr>
      </p:pic>
      <p:sp>
        <p:nvSpPr>
          <p:cNvPr id="13" name="Rectangle 12">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80742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E1612FF-2D29-543C-F751-E75C57D29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69" y="799815"/>
            <a:ext cx="6135064" cy="3369849"/>
          </a:xfrm>
          <a:prstGeom prst="rect">
            <a:avLst/>
          </a:prstGeom>
        </p:spPr>
      </p:pic>
      <p:pic>
        <p:nvPicPr>
          <p:cNvPr id="7" name="Picture 6">
            <a:extLst>
              <a:ext uri="{FF2B5EF4-FFF2-40B4-BE49-F238E27FC236}">
                <a16:creationId xmlns:a16="http://schemas.microsoft.com/office/drawing/2014/main" id="{C8FD9767-C295-1004-6825-CCE2FD60B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669" y="4305241"/>
            <a:ext cx="6135064" cy="838317"/>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418B3B6D-B6BB-7F3D-6B0C-F7E11846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 y="612649"/>
            <a:ext cx="7150609" cy="5395876"/>
          </a:xfrm>
          <a:prstGeom prst="rect">
            <a:avLst/>
          </a:prstGeom>
        </p:spPr>
      </p:pic>
      <p:sp>
        <p:nvSpPr>
          <p:cNvPr id="8" name="TextBox 7">
            <a:extLst>
              <a:ext uri="{FF2B5EF4-FFF2-40B4-BE49-F238E27FC236}">
                <a16:creationId xmlns:a16="http://schemas.microsoft.com/office/drawing/2014/main" id="{BF47CE14-9F87-D1E0-4BFA-813097DB2FE0}"/>
              </a:ext>
            </a:extLst>
          </p:cNvPr>
          <p:cNvSpPr txBox="1"/>
          <p:nvPr/>
        </p:nvSpPr>
        <p:spPr>
          <a:xfrm>
            <a:off x="7756155" y="1124712"/>
            <a:ext cx="3875014" cy="2308324"/>
          </a:xfrm>
          <a:prstGeom prst="rect">
            <a:avLst/>
          </a:prstGeom>
          <a:noFill/>
        </p:spPr>
        <p:txBody>
          <a:bodyPr wrap="square" rtlCol="0">
            <a:spAutoFit/>
          </a:bodyPr>
          <a:lstStyle/>
          <a:p>
            <a:r>
              <a:rPr lang="en-AU" dirty="0"/>
              <a:t>It is important to remove any outliers and further clean, format any remaining in our full dataset to </a:t>
            </a:r>
          </a:p>
          <a:p>
            <a:r>
              <a:rPr lang="en-AU" dirty="0"/>
              <a:t>avoid potential errors, reducing noise, variances, </a:t>
            </a:r>
          </a:p>
          <a:p>
            <a:r>
              <a:rPr lang="en-AU" dirty="0"/>
              <a:t>or bias. In which it can help improve our accuracy in terms of our Machine Learning Models.</a:t>
            </a:r>
          </a:p>
        </p:txBody>
      </p:sp>
    </p:spTree>
    <p:extLst>
      <p:ext uri="{BB962C8B-B14F-4D97-AF65-F5344CB8AC3E}">
        <p14:creationId xmlns:p14="http://schemas.microsoft.com/office/powerpoint/2010/main" val="3976815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6847243-A5C6-63CF-B457-D9B223766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96" y="672358"/>
            <a:ext cx="9330213" cy="5366980"/>
          </a:xfrm>
          <a:prstGeom prst="rect">
            <a:avLst/>
          </a:prstGeom>
        </p:spPr>
      </p:pic>
    </p:spTree>
    <p:extLst>
      <p:ext uri="{BB962C8B-B14F-4D97-AF65-F5344CB8AC3E}">
        <p14:creationId xmlns:p14="http://schemas.microsoft.com/office/powerpoint/2010/main" val="171174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850392" y="393192"/>
            <a:ext cx="3289683" cy="523220"/>
          </a:xfrm>
          <a:prstGeom prst="rect">
            <a:avLst/>
          </a:prstGeom>
          <a:noFill/>
        </p:spPr>
        <p:txBody>
          <a:bodyPr wrap="none" rtlCol="0">
            <a:spAutoFit/>
          </a:bodyPr>
          <a:lstStyle/>
          <a:p>
            <a:r>
              <a:rPr lang="en-AU" sz="2800" dirty="0"/>
              <a:t>One-hot Encoding </a:t>
            </a:r>
          </a:p>
        </p:txBody>
      </p:sp>
      <p:pic>
        <p:nvPicPr>
          <p:cNvPr id="6" name="Picture 5" descr="A screenshot of a computer&#10;&#10;Description automatically generated">
            <a:extLst>
              <a:ext uri="{FF2B5EF4-FFF2-40B4-BE49-F238E27FC236}">
                <a16:creationId xmlns:a16="http://schemas.microsoft.com/office/drawing/2014/main" id="{3F700714-CFA3-557C-C797-32CD6B51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19" y="1056944"/>
            <a:ext cx="7428112" cy="4831792"/>
          </a:xfrm>
          <a:prstGeom prst="rect">
            <a:avLst/>
          </a:prstGeom>
        </p:spPr>
      </p:pic>
      <p:sp>
        <p:nvSpPr>
          <p:cNvPr id="7" name="TextBox 6">
            <a:extLst>
              <a:ext uri="{FF2B5EF4-FFF2-40B4-BE49-F238E27FC236}">
                <a16:creationId xmlns:a16="http://schemas.microsoft.com/office/drawing/2014/main" id="{64714046-BAC3-7E89-A34E-D8931FA1A99A}"/>
              </a:ext>
            </a:extLst>
          </p:cNvPr>
          <p:cNvSpPr txBox="1"/>
          <p:nvPr/>
        </p:nvSpPr>
        <p:spPr>
          <a:xfrm>
            <a:off x="7964679" y="1056944"/>
            <a:ext cx="3243792" cy="2585323"/>
          </a:xfrm>
          <a:prstGeom prst="rect">
            <a:avLst/>
          </a:prstGeom>
          <a:noFill/>
        </p:spPr>
        <p:txBody>
          <a:bodyPr wrap="square" rtlCol="0">
            <a:spAutoFit/>
          </a:bodyPr>
          <a:lstStyle/>
          <a:p>
            <a:r>
              <a:rPr lang="en-AU" dirty="0"/>
              <a:t>One-hot encoding is a method use to </a:t>
            </a:r>
          </a:p>
          <a:p>
            <a:r>
              <a:rPr lang="en-AU" dirty="0"/>
              <a:t>Characterised from categorical data by numeric vectors without any false </a:t>
            </a:r>
          </a:p>
          <a:p>
            <a:r>
              <a:rPr lang="en-AU" dirty="0"/>
              <a:t>relationships between them. In which it can easily fit into various Machine Learning Models. </a:t>
            </a:r>
          </a:p>
        </p:txBody>
      </p:sp>
    </p:spTree>
    <p:extLst>
      <p:ext uri="{BB962C8B-B14F-4D97-AF65-F5344CB8AC3E}">
        <p14:creationId xmlns:p14="http://schemas.microsoft.com/office/powerpoint/2010/main" val="93025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ED29899F-74BC-74E6-D685-8A0A67FDD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761" y="1047750"/>
            <a:ext cx="8081039" cy="5403338"/>
          </a:xfrm>
          <a:prstGeom prst="rect">
            <a:avLst/>
          </a:prstGeom>
        </p:spPr>
      </p:pic>
      <p:sp>
        <p:nvSpPr>
          <p:cNvPr id="4" name="TextBox 3">
            <a:extLst>
              <a:ext uri="{FF2B5EF4-FFF2-40B4-BE49-F238E27FC236}">
                <a16:creationId xmlns:a16="http://schemas.microsoft.com/office/drawing/2014/main" id="{78950CE1-11C8-891E-2040-0C5C6628F51B}"/>
              </a:ext>
            </a:extLst>
          </p:cNvPr>
          <p:cNvSpPr txBox="1"/>
          <p:nvPr/>
        </p:nvSpPr>
        <p:spPr>
          <a:xfrm>
            <a:off x="3886200" y="198046"/>
            <a:ext cx="4111638" cy="646331"/>
          </a:xfrm>
          <a:prstGeom prst="rect">
            <a:avLst/>
          </a:prstGeom>
          <a:noFill/>
        </p:spPr>
        <p:txBody>
          <a:bodyPr wrap="none" rtlCol="0">
            <a:spAutoFit/>
          </a:bodyPr>
          <a:lstStyle/>
          <a:p>
            <a:r>
              <a:rPr lang="en-AU" sz="3600" dirty="0"/>
              <a:t>Correlation Matrix</a:t>
            </a:r>
          </a:p>
        </p:txBody>
      </p:sp>
    </p:spTree>
    <p:extLst>
      <p:ext uri="{BB962C8B-B14F-4D97-AF65-F5344CB8AC3E}">
        <p14:creationId xmlns:p14="http://schemas.microsoft.com/office/powerpoint/2010/main" val="1830917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9C4BC-CD76-E738-0B3D-E609AE43C70E}"/>
              </a:ext>
            </a:extLst>
          </p:cNvPr>
          <p:cNvSpPr txBox="1"/>
          <p:nvPr/>
        </p:nvSpPr>
        <p:spPr>
          <a:xfrm>
            <a:off x="752475" y="609600"/>
            <a:ext cx="3448050" cy="560331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400" b="1" cap="all" dirty="0">
                <a:effectLst>
                  <a:outerShdw blurRad="50800" dist="63500" dir="2700000" algn="tl" rotWithShape="0">
                    <a:srgbClr val="000000">
                      <a:alpha val="48000"/>
                    </a:srgbClr>
                  </a:outerShdw>
                </a:effectLst>
                <a:latin typeface="+mj-lt"/>
                <a:ea typeface="+mj-ea"/>
                <a:cs typeface="+mj-cs"/>
              </a:rPr>
              <a:t>After dropping features that has less than 0.50 for the correlation value, we have </a:t>
            </a:r>
          </a:p>
        </p:txBody>
      </p:sp>
      <p:graphicFrame>
        <p:nvGraphicFramePr>
          <p:cNvPr id="13" name="TextBox 4">
            <a:extLst>
              <a:ext uri="{FF2B5EF4-FFF2-40B4-BE49-F238E27FC236}">
                <a16:creationId xmlns:a16="http://schemas.microsoft.com/office/drawing/2014/main" id="{8E1A6185-065F-162E-6640-64EA1A23E6C2}"/>
              </a:ext>
            </a:extLst>
          </p:cNvPr>
          <p:cNvGraphicFramePr/>
          <p:nvPr>
            <p:extLst>
              <p:ext uri="{D42A27DB-BD31-4B8C-83A1-F6EECF244321}">
                <p14:modId xmlns:p14="http://schemas.microsoft.com/office/powerpoint/2010/main" val="1162351272"/>
              </p:ext>
            </p:extLst>
          </p:nvPr>
        </p:nvGraphicFramePr>
        <p:xfrm>
          <a:off x="5127625" y="228600"/>
          <a:ext cx="6711950" cy="650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122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EAD33A6-3E13-6C41-EC64-9AFCD62C8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81" y="248548"/>
            <a:ext cx="6753987" cy="4314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962753-1894-23E3-4A17-5772CF63A055}"/>
              </a:ext>
            </a:extLst>
          </p:cNvPr>
          <p:cNvSpPr txBox="1"/>
          <p:nvPr/>
        </p:nvSpPr>
        <p:spPr>
          <a:xfrm>
            <a:off x="493777" y="383569"/>
            <a:ext cx="3584447" cy="3693319"/>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p:txBody>
      </p:sp>
      <p:pic>
        <p:nvPicPr>
          <p:cNvPr id="6" name="Picture 5" descr="A white rectangular object with black text&#10;&#10;Description automatically generated">
            <a:extLst>
              <a:ext uri="{FF2B5EF4-FFF2-40B4-BE49-F238E27FC236}">
                <a16:creationId xmlns:a16="http://schemas.microsoft.com/office/drawing/2014/main" id="{EBB58806-68F0-D198-6A5D-ABBB7B9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94" y="5083586"/>
            <a:ext cx="10898874" cy="1390844"/>
          </a:xfrm>
          <a:prstGeom prst="rect">
            <a:avLst/>
          </a:prstGeom>
        </p:spPr>
      </p:pic>
    </p:spTree>
    <p:extLst>
      <p:ext uri="{BB962C8B-B14F-4D97-AF65-F5344CB8AC3E}">
        <p14:creationId xmlns:p14="http://schemas.microsoft.com/office/powerpoint/2010/main" val="259855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D6E96C1-AA08-BC28-D956-2CDFC778D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191" y="2133419"/>
            <a:ext cx="6424497" cy="2591162"/>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196516-CDB7-7B21-C0BE-8826D6DBBD20}"/>
              </a:ext>
            </a:extLst>
          </p:cNvPr>
          <p:cNvSpPr txBox="1"/>
          <p:nvPr/>
        </p:nvSpPr>
        <p:spPr>
          <a:xfrm>
            <a:off x="913794" y="5386500"/>
            <a:ext cx="10364412" cy="126490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a:t>
            </a:r>
          </a:p>
        </p:txBody>
      </p:sp>
      <p:pic>
        <p:nvPicPr>
          <p:cNvPr id="6" name="Picture 5" descr="A screenshot of a computer program&#10;&#10;AI-generated content may be incorrect.">
            <a:extLst>
              <a:ext uri="{FF2B5EF4-FFF2-40B4-BE49-F238E27FC236}">
                <a16:creationId xmlns:a16="http://schemas.microsoft.com/office/drawing/2014/main" id="{397E75F0-D9E6-001A-763F-E8286630367B}"/>
              </a:ext>
            </a:extLst>
          </p:cNvPr>
          <p:cNvPicPr>
            <a:picLocks noChangeAspect="1"/>
          </p:cNvPicPr>
          <p:nvPr/>
        </p:nvPicPr>
        <p:blipFill>
          <a:blip r:embed="rId3">
            <a:extLst>
              <a:ext uri="{28A0092B-C50C-407E-A947-70E740481C1C}">
                <a14:useLocalDpi xmlns:a14="http://schemas.microsoft.com/office/drawing/2010/main" val="0"/>
              </a:ext>
            </a:extLst>
          </a:blip>
          <a:srcRect l="-1" r="235" b="23381"/>
          <a:stretch/>
        </p:blipFill>
        <p:spPr>
          <a:xfrm>
            <a:off x="3048197" y="126152"/>
            <a:ext cx="6081290" cy="5781161"/>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DB02F6-CC71-EED3-833C-837950BAED3E}"/>
              </a:ext>
            </a:extLst>
          </p:cNvPr>
          <p:cNvSpPr txBox="1"/>
          <p:nvPr/>
        </p:nvSpPr>
        <p:spPr>
          <a:xfrm>
            <a:off x="1026497" y="-52852"/>
            <a:ext cx="10430934" cy="1922107"/>
          </a:xfrm>
          <a:prstGeom prst="rect">
            <a:avLst/>
          </a:prstGeom>
        </p:spPr>
        <p:txBody>
          <a:bodyPr vert="horz" lIns="91440" tIns="45720" rIns="91440" bIns="45720" rtlCol="0" anchor="ctr">
            <a:normAutofit/>
          </a:bodyPr>
          <a:lstStyle/>
          <a:p>
            <a:pPr defTabSz="914400">
              <a:lnSpc>
                <a:spcPct val="120000"/>
              </a:lnSpc>
              <a:spcBef>
                <a:spcPct val="0"/>
              </a:spcBef>
              <a:spcAft>
                <a:spcPts val="600"/>
              </a:spcAft>
            </a:pPr>
            <a:r>
              <a:rPr lang="en-US" b="1" cap="all" dirty="0">
                <a:effectLst>
                  <a:outerShdw blurRad="50800" dist="38100" dir="2700000" algn="tl" rotWithShape="0">
                    <a:srgbClr val="000000">
                      <a:alpha val="48000"/>
                    </a:srgbClr>
                  </a:outerShdw>
                </a:effectLst>
              </a:rPr>
              <a:t>Compare which model is the best fit on the testing and validation data</a:t>
            </a:r>
          </a:p>
        </p:txBody>
      </p:sp>
      <p:sp>
        <p:nvSpPr>
          <p:cNvPr id="3" name="TextBox 2">
            <a:extLst>
              <a:ext uri="{FF2B5EF4-FFF2-40B4-BE49-F238E27FC236}">
                <a16:creationId xmlns:a16="http://schemas.microsoft.com/office/drawing/2014/main" id="{9E6D98D8-48F5-CFB6-053E-5F9EEC9EFE06}"/>
              </a:ext>
            </a:extLst>
          </p:cNvPr>
          <p:cNvSpPr txBox="1"/>
          <p:nvPr/>
        </p:nvSpPr>
        <p:spPr>
          <a:xfrm>
            <a:off x="1751518" y="6314541"/>
            <a:ext cx="2149435" cy="369332"/>
          </a:xfrm>
          <a:prstGeom prst="rect">
            <a:avLst/>
          </a:prstGeom>
          <a:noFill/>
        </p:spPr>
        <p:txBody>
          <a:bodyPr wrap="none" rtlCol="0">
            <a:spAutoFit/>
          </a:bodyPr>
          <a:lstStyle/>
          <a:p>
            <a:r>
              <a:rPr lang="en-AU" dirty="0"/>
              <a:t>Testing R Squared </a:t>
            </a:r>
          </a:p>
        </p:txBody>
      </p:sp>
      <p:sp>
        <p:nvSpPr>
          <p:cNvPr id="4" name="TextBox 3">
            <a:extLst>
              <a:ext uri="{FF2B5EF4-FFF2-40B4-BE49-F238E27FC236}">
                <a16:creationId xmlns:a16="http://schemas.microsoft.com/office/drawing/2014/main" id="{72CF876C-8DA5-8F91-09AC-A1785B98CF16}"/>
              </a:ext>
            </a:extLst>
          </p:cNvPr>
          <p:cNvSpPr txBox="1"/>
          <p:nvPr/>
        </p:nvSpPr>
        <p:spPr>
          <a:xfrm>
            <a:off x="7801906" y="6201339"/>
            <a:ext cx="2438488" cy="369332"/>
          </a:xfrm>
          <a:prstGeom prst="rect">
            <a:avLst/>
          </a:prstGeom>
          <a:noFill/>
        </p:spPr>
        <p:txBody>
          <a:bodyPr wrap="none" rtlCol="0">
            <a:spAutoFit/>
          </a:bodyPr>
          <a:lstStyle/>
          <a:p>
            <a:r>
              <a:rPr lang="en-AU" dirty="0"/>
              <a:t>Validation R Squared </a:t>
            </a:r>
          </a:p>
        </p:txBody>
      </p:sp>
      <p:pic>
        <p:nvPicPr>
          <p:cNvPr id="1025" name="Picture 1">
            <a:extLst>
              <a:ext uri="{FF2B5EF4-FFF2-40B4-BE49-F238E27FC236}">
                <a16:creationId xmlns:a16="http://schemas.microsoft.com/office/drawing/2014/main" id="{761AC5DF-C4C4-721B-98E3-14BC9F69C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49" y="3442599"/>
            <a:ext cx="5652000" cy="28489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5C0A5DE9-BDA1-30E1-28B2-941FC9F178CD}"/>
              </a:ext>
            </a:extLst>
          </p:cNvPr>
          <p:cNvSpPr>
            <a:spLocks noChangeArrowheads="1"/>
          </p:cNvSpPr>
          <p:nvPr/>
        </p:nvSpPr>
        <p:spPr bwMode="auto">
          <a:xfrm>
            <a:off x="110949" y="27960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A screenshot of a computer&#10;&#10;AI-generated content may be incorrect.">
            <a:extLst>
              <a:ext uri="{FF2B5EF4-FFF2-40B4-BE49-F238E27FC236}">
                <a16:creationId xmlns:a16="http://schemas.microsoft.com/office/drawing/2014/main" id="{9F0C35F9-9985-9B69-B759-B1F2C6F7FE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286" y="1154913"/>
            <a:ext cx="1600423" cy="2083837"/>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2F8F2F1F-5587-47AE-A6F7-34D92F62BA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49" y="1095049"/>
            <a:ext cx="1638529" cy="2333951"/>
          </a:xfrm>
          <a:prstGeom prst="rect">
            <a:avLst/>
          </a:prstGeom>
        </p:spPr>
      </p:pic>
      <p:pic>
        <p:nvPicPr>
          <p:cNvPr id="17" name="Picture 16" descr="A graph of different colored bars&#10;&#10;AI-generated content may be incorrect.">
            <a:extLst>
              <a:ext uri="{FF2B5EF4-FFF2-40B4-BE49-F238E27FC236}">
                <a16:creationId xmlns:a16="http://schemas.microsoft.com/office/drawing/2014/main" id="{92A12EEF-21BF-64B0-DE74-F249584B5F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0576" y="3442599"/>
            <a:ext cx="5651999" cy="2758740"/>
          </a:xfrm>
          <a:prstGeom prst="rect">
            <a:avLst/>
          </a:prstGeom>
        </p:spPr>
      </p:pic>
    </p:spTree>
    <p:extLst>
      <p:ext uri="{BB962C8B-B14F-4D97-AF65-F5344CB8AC3E}">
        <p14:creationId xmlns:p14="http://schemas.microsoft.com/office/powerpoint/2010/main" val="385963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D251-85EC-71E1-1FC3-9BD7116CCA9E}"/>
              </a:ext>
            </a:extLst>
          </p:cNvPr>
          <p:cNvSpPr>
            <a:spLocks noGrp="1"/>
          </p:cNvSpPr>
          <p:nvPr>
            <p:ph type="title"/>
          </p:nvPr>
        </p:nvSpPr>
        <p:spPr>
          <a:xfrm>
            <a:off x="1" y="0"/>
            <a:ext cx="11272880" cy="1326321"/>
          </a:xfrm>
        </p:spPr>
        <p:txBody>
          <a:bodyPr/>
          <a:lstStyle/>
          <a:p>
            <a:r>
              <a:rPr lang="en-AU" dirty="0"/>
              <a:t>COMPARE THEIR root MEAN Square errors</a:t>
            </a:r>
          </a:p>
        </p:txBody>
      </p:sp>
      <p:sp>
        <p:nvSpPr>
          <p:cNvPr id="8" name="TextBox 7">
            <a:extLst>
              <a:ext uri="{FF2B5EF4-FFF2-40B4-BE49-F238E27FC236}">
                <a16:creationId xmlns:a16="http://schemas.microsoft.com/office/drawing/2014/main" id="{ABB8F10F-3BD9-B2D4-0B08-217D2A8A01FA}"/>
              </a:ext>
            </a:extLst>
          </p:cNvPr>
          <p:cNvSpPr txBox="1"/>
          <p:nvPr/>
        </p:nvSpPr>
        <p:spPr>
          <a:xfrm>
            <a:off x="280316" y="5999600"/>
            <a:ext cx="5473971" cy="646331"/>
          </a:xfrm>
          <a:prstGeom prst="rect">
            <a:avLst/>
          </a:prstGeom>
          <a:noFill/>
        </p:spPr>
        <p:txBody>
          <a:bodyPr wrap="square" rtlCol="0">
            <a:spAutoFit/>
          </a:bodyPr>
          <a:lstStyle/>
          <a:p>
            <a:r>
              <a:rPr lang="en-AU" dirty="0"/>
              <a:t>NOTE: when squared equals to FALSE </a:t>
            </a:r>
            <a:r>
              <a:rPr lang="en-AU" dirty="0" err="1"/>
              <a:t>gaves</a:t>
            </a:r>
            <a:r>
              <a:rPr lang="en-AU" dirty="0"/>
              <a:t> us the RMSE</a:t>
            </a:r>
          </a:p>
        </p:txBody>
      </p:sp>
      <p:pic>
        <p:nvPicPr>
          <p:cNvPr id="5" name="Picture 4" descr="A screenshot of a computer&#10;&#10;AI-generated content may be incorrect.">
            <a:extLst>
              <a:ext uri="{FF2B5EF4-FFF2-40B4-BE49-F238E27FC236}">
                <a16:creationId xmlns:a16="http://schemas.microsoft.com/office/drawing/2014/main" id="{C7AFF0E9-7EC3-033F-AD45-1BABDA193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16" y="858400"/>
            <a:ext cx="9124941" cy="5129134"/>
          </a:xfrm>
          <a:prstGeom prst="rect">
            <a:avLst/>
          </a:prstGeom>
        </p:spPr>
      </p:pic>
    </p:spTree>
    <p:extLst>
      <p:ext uri="{BB962C8B-B14F-4D97-AF65-F5344CB8AC3E}">
        <p14:creationId xmlns:p14="http://schemas.microsoft.com/office/powerpoint/2010/main" val="352850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dirty="0"/>
              <a:t>Conclusion</a:t>
            </a:r>
          </a:p>
        </p:txBody>
      </p:sp>
      <p:sp>
        <p:nvSpPr>
          <p:cNvPr id="3" name="TextBox 2">
            <a:extLst>
              <a:ext uri="{FF2B5EF4-FFF2-40B4-BE49-F238E27FC236}">
                <a16:creationId xmlns:a16="http://schemas.microsoft.com/office/drawing/2014/main" id="{43B8D17E-F327-60A3-4B2A-6DDF6DACEC32}"/>
              </a:ext>
            </a:extLst>
          </p:cNvPr>
          <p:cNvSpPr txBox="1"/>
          <p:nvPr/>
        </p:nvSpPr>
        <p:spPr>
          <a:xfrm>
            <a:off x="643467" y="2096063"/>
            <a:ext cx="3361498" cy="4028512"/>
          </a:xfrm>
          <a:prstGeom prst="rect">
            <a:avLst/>
          </a:prstGeom>
        </p:spPr>
        <p:txBody>
          <a:bodyPr vert="horz" lIns="91440" tIns="45720" rIns="91440" bIns="45720" rtlCol="0">
            <a:normAutofit lnSpcReduction="10000"/>
          </a:bodyPr>
          <a:lstStyle/>
          <a:p>
            <a:pPr defTabSz="914400">
              <a:lnSpc>
                <a:spcPct val="110000"/>
              </a:lnSpc>
              <a:spcAft>
                <a:spcPts val="600"/>
              </a:spcAft>
            </a:pPr>
            <a:r>
              <a:rPr lang="en-US" sz="1200" dirty="0">
                <a:effectLst>
                  <a:outerShdw blurRad="50800" dist="38100" dir="2700000" algn="tl" rotWithShape="0">
                    <a:srgbClr val="000000">
                      <a:alpha val="48000"/>
                    </a:srgbClr>
                  </a:outerShdw>
                </a:effectLst>
              </a:rPr>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 Based on the Modelling results, we conclude that the Regression Model is the best model suitable </a:t>
            </a:r>
            <a:r>
              <a:rPr lang="en-US" sz="1200">
                <a:effectLst>
                  <a:outerShdw blurRad="50800" dist="38100" dir="2700000" algn="tl" rotWithShape="0">
                    <a:srgbClr val="000000">
                      <a:alpha val="48000"/>
                    </a:srgbClr>
                  </a:outerShdw>
                </a:effectLst>
              </a:rPr>
              <a:t>for Predicting AFL Fantasy Points. </a:t>
            </a:r>
            <a:endParaRPr lang="en-US" sz="1200" dirty="0">
              <a:effectLst>
                <a:outerShdw blurRad="50800" dist="38100" dir="2700000" algn="tl" rotWithShape="0">
                  <a:srgbClr val="000000">
                    <a:alpha val="48000"/>
                  </a:srgbClr>
                </a:outerShdw>
              </a:effectLst>
            </a:endParaRPr>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30787" y="112313"/>
            <a:ext cx="939247" cy="9392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7FBDA42-4765-7935-070A-461E98FF4FBD}"/>
              </a:ext>
            </a:extLst>
          </p:cNvPr>
          <p:cNvGraphicFramePr>
            <a:graphicFrameLocks noGrp="1"/>
          </p:cNvGraphicFramePr>
          <p:nvPr>
            <p:extLst>
              <p:ext uri="{D42A27DB-BD31-4B8C-83A1-F6EECF244321}">
                <p14:modId xmlns:p14="http://schemas.microsoft.com/office/powerpoint/2010/main" val="4106376010"/>
              </p:ext>
            </p:extLst>
          </p:nvPr>
        </p:nvGraphicFramePr>
        <p:xfrm>
          <a:off x="4993950" y="799817"/>
          <a:ext cx="6224656" cy="4935792"/>
        </p:xfrm>
        <a:graphic>
          <a:graphicData uri="http://schemas.openxmlformats.org/drawingml/2006/table">
            <a:tbl>
              <a:tblPr firstRow="1" bandRow="1">
                <a:tableStyleId>{073A0DAA-6AF3-43AB-8588-CEC1D06C72B9}</a:tableStyleId>
              </a:tblPr>
              <a:tblGrid>
                <a:gridCol w="3094674">
                  <a:extLst>
                    <a:ext uri="{9D8B030D-6E8A-4147-A177-3AD203B41FA5}">
                      <a16:colId xmlns:a16="http://schemas.microsoft.com/office/drawing/2014/main" val="2843676516"/>
                    </a:ext>
                  </a:extLst>
                </a:gridCol>
                <a:gridCol w="3129982">
                  <a:extLst>
                    <a:ext uri="{9D8B030D-6E8A-4147-A177-3AD203B41FA5}">
                      <a16:colId xmlns:a16="http://schemas.microsoft.com/office/drawing/2014/main" val="4180271993"/>
                    </a:ext>
                  </a:extLst>
                </a:gridCol>
              </a:tblGrid>
              <a:tr h="268043">
                <a:tc>
                  <a:txBody>
                    <a:bodyPr/>
                    <a:lstStyle/>
                    <a:p>
                      <a:r>
                        <a:rPr lang="en-AU" sz="1500" dirty="0"/>
                        <a:t>Model</a:t>
                      </a:r>
                    </a:p>
                  </a:txBody>
                  <a:tcPr marL="78095" marR="78095" marT="39048" marB="39048"/>
                </a:tc>
                <a:tc>
                  <a:txBody>
                    <a:bodyPr/>
                    <a:lstStyle/>
                    <a:p>
                      <a:r>
                        <a:rPr lang="en-AU" sz="1500"/>
                        <a:t>Description </a:t>
                      </a:r>
                    </a:p>
                  </a:txBody>
                  <a:tcPr marL="78095" marR="78095" marT="39048" marB="39048"/>
                </a:tc>
                <a:extLst>
                  <a:ext uri="{0D108BD9-81ED-4DB2-BD59-A6C34878D82A}">
                    <a16:rowId xmlns:a16="http://schemas.microsoft.com/office/drawing/2014/main" val="738141787"/>
                  </a:ext>
                </a:extLst>
              </a:tr>
              <a:tr h="467833">
                <a:tc>
                  <a:txBody>
                    <a:bodyPr/>
                    <a:lstStyle/>
                    <a:p>
                      <a:r>
                        <a:rPr lang="en-AU" sz="1500"/>
                        <a:t>Linear Regression (LR)</a:t>
                      </a:r>
                    </a:p>
                  </a:txBody>
                  <a:tcPr marL="78095" marR="78095" marT="39048" marB="39048"/>
                </a:tc>
                <a:tc>
                  <a:txBody>
                    <a:bodyPr/>
                    <a:lstStyle/>
                    <a:p>
                      <a:r>
                        <a:rPr lang="en-US" sz="1500"/>
                        <a:t>Good for baseline and linear problems</a:t>
                      </a:r>
                      <a:endParaRPr lang="en-AU" sz="1500"/>
                    </a:p>
                  </a:txBody>
                  <a:tcPr marL="78095" marR="78095" marT="39048" marB="39048"/>
                </a:tc>
                <a:extLst>
                  <a:ext uri="{0D108BD9-81ED-4DB2-BD59-A6C34878D82A}">
                    <a16:rowId xmlns:a16="http://schemas.microsoft.com/office/drawing/2014/main" val="1044270407"/>
                  </a:ext>
                </a:extLst>
              </a:tr>
              <a:tr h="667623">
                <a:tc>
                  <a:txBody>
                    <a:bodyPr/>
                    <a:lstStyle/>
                    <a:p>
                      <a:r>
                        <a:rPr lang="en-AU" sz="1500"/>
                        <a:t>Random Forest (RF)</a:t>
                      </a:r>
                    </a:p>
                  </a:txBody>
                  <a:tcPr marL="78095" marR="78095" marT="39048" marB="39048"/>
                </a:tc>
                <a:tc>
                  <a:txBody>
                    <a:bodyPr/>
                    <a:lstStyle/>
                    <a:p>
                      <a:r>
                        <a:rPr lang="en-US" sz="1500"/>
                        <a:t>Great for capturing feature interactions and nonlinearities, robust to overfitting.</a:t>
                      </a:r>
                      <a:endParaRPr lang="en-AU" sz="1500"/>
                    </a:p>
                  </a:txBody>
                  <a:tcPr marL="78095" marR="78095" marT="39048" marB="39048"/>
                </a:tc>
                <a:extLst>
                  <a:ext uri="{0D108BD9-81ED-4DB2-BD59-A6C34878D82A}">
                    <a16:rowId xmlns:a16="http://schemas.microsoft.com/office/drawing/2014/main" val="1035332715"/>
                  </a:ext>
                </a:extLst>
              </a:tr>
              <a:tr h="467833">
                <a:tc>
                  <a:txBody>
                    <a:bodyPr/>
                    <a:lstStyle/>
                    <a:p>
                      <a:r>
                        <a:rPr lang="en-AU" sz="1500"/>
                        <a:t>Gradient Boosting (GBR, XGB)</a:t>
                      </a:r>
                    </a:p>
                  </a:txBody>
                  <a:tcPr marL="78095" marR="78095" marT="39048" marB="39048"/>
                </a:tc>
                <a:tc>
                  <a:txBody>
                    <a:bodyPr/>
                    <a:lstStyle/>
                    <a:p>
                      <a:r>
                        <a:rPr lang="en-US" sz="1500"/>
                        <a:t>Powerful but requires careful tuning.</a:t>
                      </a:r>
                      <a:endParaRPr lang="en-AU" sz="1500"/>
                    </a:p>
                  </a:txBody>
                  <a:tcPr marL="78095" marR="78095" marT="39048" marB="39048"/>
                </a:tc>
                <a:extLst>
                  <a:ext uri="{0D108BD9-81ED-4DB2-BD59-A6C34878D82A}">
                    <a16:rowId xmlns:a16="http://schemas.microsoft.com/office/drawing/2014/main" val="4288047737"/>
                  </a:ext>
                </a:extLst>
              </a:tr>
              <a:tr h="467833">
                <a:tc>
                  <a:txBody>
                    <a:bodyPr/>
                    <a:lstStyle/>
                    <a:p>
                      <a:r>
                        <a:rPr lang="en-AU" sz="1500"/>
                        <a:t>Support Vector Regressor (SVR)</a:t>
                      </a:r>
                    </a:p>
                  </a:txBody>
                  <a:tcPr marL="78095" marR="78095" marT="39048" marB="39048"/>
                </a:tc>
                <a:tc>
                  <a:txBody>
                    <a:bodyPr/>
                    <a:lstStyle/>
                    <a:p>
                      <a:r>
                        <a:rPr lang="en-US" sz="1500"/>
                        <a:t>Good for smaller datasets with non-linear relationships</a:t>
                      </a:r>
                      <a:endParaRPr lang="en-AU" sz="1500"/>
                    </a:p>
                  </a:txBody>
                  <a:tcPr marL="78095" marR="78095" marT="39048" marB="39048"/>
                </a:tc>
                <a:extLst>
                  <a:ext uri="{0D108BD9-81ED-4DB2-BD59-A6C34878D82A}">
                    <a16:rowId xmlns:a16="http://schemas.microsoft.com/office/drawing/2014/main" val="4078987640"/>
                  </a:ext>
                </a:extLst>
              </a:tr>
              <a:tr h="467833">
                <a:tc>
                  <a:txBody>
                    <a:bodyPr/>
                    <a:lstStyle/>
                    <a:p>
                      <a:r>
                        <a:rPr lang="en-AU" sz="1500"/>
                        <a:t>K-Nearest Neighbors (KNN)</a:t>
                      </a:r>
                    </a:p>
                  </a:txBody>
                  <a:tcPr marL="78095" marR="78095" marT="39048" marB="39048"/>
                </a:tc>
                <a:tc>
                  <a:txBody>
                    <a:bodyPr/>
                    <a:lstStyle/>
                    <a:p>
                      <a:r>
                        <a:rPr lang="en-US" sz="1500"/>
                        <a:t>Simple, works well for small datasets</a:t>
                      </a:r>
                      <a:endParaRPr lang="en-AU" sz="1500"/>
                    </a:p>
                  </a:txBody>
                  <a:tcPr marL="78095" marR="78095" marT="39048" marB="39048"/>
                </a:tc>
                <a:extLst>
                  <a:ext uri="{0D108BD9-81ED-4DB2-BD59-A6C34878D82A}">
                    <a16:rowId xmlns:a16="http://schemas.microsoft.com/office/drawing/2014/main" val="1735757392"/>
                  </a:ext>
                </a:extLst>
              </a:tr>
              <a:tr h="1506740">
                <a:tc>
                  <a:txBody>
                    <a:bodyPr/>
                    <a:lstStyle/>
                    <a:p>
                      <a:r>
                        <a:rPr lang="en-AU" sz="1500" dirty="0" err="1"/>
                        <a:t>XGBoost</a:t>
                      </a:r>
                      <a:r>
                        <a:rPr lang="en-AU" sz="1500" dirty="0"/>
                        <a:t> (XGB)</a:t>
                      </a:r>
                    </a:p>
                    <a:p>
                      <a:endParaRPr lang="en-AU" sz="1500" dirty="0"/>
                    </a:p>
                    <a:p>
                      <a:endParaRPr lang="en-AU" sz="15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Logistic Regression (</a:t>
                      </a:r>
                      <a:r>
                        <a:rPr lang="en-AU" sz="1600" dirty="0" err="1"/>
                        <a:t>LogR</a:t>
                      </a:r>
                      <a:r>
                        <a:rPr lang="en-AU"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p>
                    <a:p>
                      <a:endParaRPr lang="en-AU" sz="1500" dirty="0"/>
                    </a:p>
                  </a:txBody>
                  <a:tcPr marL="78095" marR="78095" marT="39048" marB="39048">
                    <a:lnB w="12700" cap="flat" cmpd="sng" algn="ctr">
                      <a:solidFill>
                        <a:schemeClr val="tx1"/>
                      </a:solidFill>
                      <a:prstDash val="solid"/>
                      <a:round/>
                      <a:headEnd type="none" w="med" len="med"/>
                      <a:tailEnd type="none" w="med" len="med"/>
                    </a:lnB>
                  </a:tcPr>
                </a:tc>
                <a:tc>
                  <a:txBody>
                    <a:bodyPr/>
                    <a:lstStyle/>
                    <a:p>
                      <a:r>
                        <a:rPr lang="en-US" sz="1500" dirty="0"/>
                        <a:t>Usually outperforms other models on complex datasets.</a:t>
                      </a:r>
                    </a:p>
                    <a:p>
                      <a:endParaRPr lang="en-US" sz="1500" dirty="0"/>
                    </a:p>
                    <a:p>
                      <a:endParaRPr lang="en-US" sz="1500" dirty="0"/>
                    </a:p>
                    <a:p>
                      <a:endParaRPr lang="en-US" sz="1500" dirty="0"/>
                    </a:p>
                  </a:txBody>
                  <a:tcPr marL="78095" marR="78095" marT="39048" marB="39048"/>
                </a:tc>
                <a:extLst>
                  <a:ext uri="{0D108BD9-81ED-4DB2-BD59-A6C34878D82A}">
                    <a16:rowId xmlns:a16="http://schemas.microsoft.com/office/drawing/2014/main" val="1854681945"/>
                  </a:ext>
                </a:extLst>
              </a:tr>
            </a:tbl>
          </a:graphicData>
        </a:graphic>
      </p:graphicFrame>
      <p:graphicFrame>
        <p:nvGraphicFramePr>
          <p:cNvPr id="6" name="Table 5">
            <a:extLst>
              <a:ext uri="{FF2B5EF4-FFF2-40B4-BE49-F238E27FC236}">
                <a16:creationId xmlns:a16="http://schemas.microsoft.com/office/drawing/2014/main" id="{AB780DD0-EF45-3FDA-0836-66A0E86E3E0D}"/>
              </a:ext>
            </a:extLst>
          </p:cNvPr>
          <p:cNvGraphicFramePr>
            <a:graphicFrameLocks noGrp="1"/>
          </p:cNvGraphicFramePr>
          <p:nvPr>
            <p:extLst>
              <p:ext uri="{D42A27DB-BD31-4B8C-83A1-F6EECF244321}">
                <p14:modId xmlns:p14="http://schemas.microsoft.com/office/powerpoint/2010/main" val="3667838608"/>
              </p:ext>
            </p:extLst>
          </p:nvPr>
        </p:nvGraphicFramePr>
        <p:xfrm>
          <a:off x="4993950" y="4605331"/>
          <a:ext cx="3112328" cy="508225"/>
        </p:xfrm>
        <a:graphic>
          <a:graphicData uri="http://schemas.openxmlformats.org/drawingml/2006/table">
            <a:tbl>
              <a:tblPr/>
              <a:tblGrid>
                <a:gridCol w="3112328">
                  <a:extLst>
                    <a:ext uri="{9D8B030D-6E8A-4147-A177-3AD203B41FA5}">
                      <a16:colId xmlns:a16="http://schemas.microsoft.com/office/drawing/2014/main" val="2935532893"/>
                    </a:ext>
                  </a:extLst>
                </a:gridCol>
              </a:tblGrid>
              <a:tr h="508225">
                <a:tc>
                  <a:txBody>
                    <a:bodyPr/>
                    <a:lstStyle/>
                    <a:p>
                      <a:endParaRPr lang="en-AU"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16933567"/>
                  </a:ext>
                </a:extLst>
              </a:tr>
            </a:tbl>
          </a:graphicData>
        </a:graphic>
      </p:graphicFrame>
      <p:graphicFrame>
        <p:nvGraphicFramePr>
          <p:cNvPr id="7" name="Table 6">
            <a:extLst>
              <a:ext uri="{FF2B5EF4-FFF2-40B4-BE49-F238E27FC236}">
                <a16:creationId xmlns:a16="http://schemas.microsoft.com/office/drawing/2014/main" id="{00F44BA3-CAA9-D867-20D0-136F30CE0A49}"/>
              </a:ext>
            </a:extLst>
          </p:cNvPr>
          <p:cNvGraphicFramePr>
            <a:graphicFrameLocks noGrp="1"/>
          </p:cNvGraphicFramePr>
          <p:nvPr>
            <p:extLst>
              <p:ext uri="{D42A27DB-BD31-4B8C-83A1-F6EECF244321}">
                <p14:modId xmlns:p14="http://schemas.microsoft.com/office/powerpoint/2010/main" val="474637930"/>
              </p:ext>
            </p:extLst>
          </p:nvPr>
        </p:nvGraphicFramePr>
        <p:xfrm>
          <a:off x="8106278" y="4592447"/>
          <a:ext cx="3112328" cy="594360"/>
        </p:xfrm>
        <a:graphic>
          <a:graphicData uri="http://schemas.openxmlformats.org/drawingml/2006/table">
            <a:tbl>
              <a:tblPr/>
              <a:tblGrid>
                <a:gridCol w="3112328">
                  <a:extLst>
                    <a:ext uri="{9D8B030D-6E8A-4147-A177-3AD203B41FA5}">
                      <a16:colId xmlns:a16="http://schemas.microsoft.com/office/drawing/2014/main" val="2935532893"/>
                    </a:ext>
                  </a:extLst>
                </a:gridCol>
              </a:tblGrid>
              <a:tr h="508225">
                <a:tc>
                  <a:txBody>
                    <a:bodyPr/>
                    <a:lstStyle/>
                    <a:p>
                      <a:r>
                        <a:rPr lang="en-US" sz="1100" b="1" i="0" kern="1200" dirty="0">
                          <a:solidFill>
                            <a:schemeClr val="bg1"/>
                          </a:solidFill>
                          <a:effectLst/>
                          <a:latin typeface="+mn-lt"/>
                          <a:ea typeface="+mn-ea"/>
                          <a:cs typeface="+mn-cs"/>
                        </a:rPr>
                        <a:t>Predicting categorical outcomes, can be prone to overfitting in high-dimensional datasets.</a:t>
                      </a:r>
                      <a:endParaRPr lang="en-AU" sz="1100" b="1"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16933567"/>
                  </a:ext>
                </a:extLst>
              </a:tr>
            </a:tbl>
          </a:graphicData>
        </a:graphic>
      </p:graphicFrame>
    </p:spTree>
    <p:extLst>
      <p:ext uri="{BB962C8B-B14F-4D97-AF65-F5344CB8AC3E}">
        <p14:creationId xmlns:p14="http://schemas.microsoft.com/office/powerpoint/2010/main" val="4175239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 were added.</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6015</TotalTime>
  <Words>1222</Words>
  <Application>Microsoft Office PowerPoint</Application>
  <PresentationFormat>Widescreen</PresentationFormat>
  <Paragraphs>113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COMPARE THEIR root MEAN Square errors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246</cp:revision>
  <dcterms:created xsi:type="dcterms:W3CDTF">2024-06-10T04:14:38Z</dcterms:created>
  <dcterms:modified xsi:type="dcterms:W3CDTF">2025-04-02T14:58:50Z</dcterms:modified>
</cp:coreProperties>
</file>